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31"/>
  </p:notesMasterIdLst>
  <p:sldIdLst>
    <p:sldId id="256" r:id="rId2"/>
    <p:sldId id="334" r:id="rId3"/>
    <p:sldId id="325" r:id="rId4"/>
    <p:sldId id="326" r:id="rId5"/>
    <p:sldId id="328" r:id="rId6"/>
    <p:sldId id="329" r:id="rId7"/>
    <p:sldId id="343" r:id="rId8"/>
    <p:sldId id="330" r:id="rId9"/>
    <p:sldId id="344" r:id="rId10"/>
    <p:sldId id="351" r:id="rId11"/>
    <p:sldId id="332" r:id="rId12"/>
    <p:sldId id="345" r:id="rId13"/>
    <p:sldId id="346" r:id="rId14"/>
    <p:sldId id="348" r:id="rId15"/>
    <p:sldId id="349" r:id="rId16"/>
    <p:sldId id="347" r:id="rId17"/>
    <p:sldId id="350" r:id="rId18"/>
    <p:sldId id="353" r:id="rId19"/>
    <p:sldId id="354" r:id="rId20"/>
    <p:sldId id="355" r:id="rId21"/>
    <p:sldId id="356" r:id="rId22"/>
    <p:sldId id="357" r:id="rId23"/>
    <p:sldId id="358" r:id="rId24"/>
    <p:sldId id="359" r:id="rId25"/>
    <p:sldId id="360" r:id="rId26"/>
    <p:sldId id="361" r:id="rId27"/>
    <p:sldId id="362" r:id="rId28"/>
    <p:sldId id="363" r:id="rId29"/>
    <p:sldId id="339" r:id="rId3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2" d="100"/>
          <a:sy n="72" d="100"/>
        </p:scale>
        <p:origin x="135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1612.54919" units="1/cm"/>
          <inkml:channelProperty channel="Y" name="resolution" value="2580.07886" units="1/cm"/>
          <inkml:channelProperty channel="F" name="resolution" value="10E-6" units="1/cm"/>
        </inkml:channelProperties>
      </inkml:inkSource>
      <inkml:timestamp xml:id="ts0" timeString="2020-10-06T10:46:06.778"/>
    </inkml:context>
    <inkml:brush xml:id="br0">
      <inkml:brushProperty name="width" value="0.05292" units="cm"/>
      <inkml:brushProperty name="height" value="0.05292" units="cm"/>
      <inkml:brushProperty name="color" value="#FF0000"/>
    </inkml:brush>
  </inkml:definitions>
  <inkml:trace contextRef="#ctx0" brushRef="#br0">8309 4463 152,'-10'7'460,"-4"-2"45,4 0 24,-2-3 16,1-1-209,6 3-155,0-3-82,0 0-44,5-1-19,3 0-8,5 0 7,7 0 8,7-2 17,8-3 20,8-2 21,9-5 14,5 0 14,8-1 8,2-2 14,4 0 7,1-1 0,-2 0 0,-3 0-7,0 1-14,-6 0-21,-4 2-25,-2-1-25,-8 4-20,-1-1-20,-4 2-10,-3 0-9,-6 2-9,-3 0-12,-4 3-32,-4 0-51,-2 0-59,-4 1-60,-3 2-45,-2 1-27,-3-1-38,-3 1-132,-3 1-98,-5 0-25,-7-1 5,0 0 13,-2-1 57</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1612.54919" units="1/cm"/>
          <inkml:channelProperty channel="Y" name="resolution" value="2580.07886" units="1/cm"/>
          <inkml:channelProperty channel="F" name="resolution" value="10E-6" units="1/cm"/>
        </inkml:channelProperties>
      </inkml:inkSource>
      <inkml:timestamp xml:id="ts0" timeString="2020-06-02T09:37:30.989"/>
    </inkml:context>
    <inkml:brush xml:id="br0">
      <inkml:brushProperty name="width" value="0.05292" units="cm"/>
      <inkml:brushProperty name="height" value="0.05292" units="cm"/>
      <inkml:brushProperty name="color" value="#FF0000"/>
    </inkml:brush>
  </inkml:definitions>
  <inkml:trace contextRef="#ctx0" brushRef="#br0">4335 9435 93,'-2'-4'194,"1"1"4,-1-1-53,-1 1-50,1 0-32,-1-1-15,0-1-13,-1 1-1,1-2 3,-3-2 3,3 0 7,0 0 3,0 1 6,1-1-4,2 1-4,-1 0-4,-1 1-13,2 2-5,0-1-10,0 2-3,0 1-2,0 0-5,2 0 3,-2 1 0,1-1 6,1 1 5,-2 1 7,0-2 5,0 2 5,3 0 0,-3 0 3,0 0-3,0 0-7,0 0-4,0 0-6,0 2-7,-3-1-4,3 1-1,0 1 1,0 1 3,-2 2 7,1 0 7,-1 2 7,-3 0 13,2-1 11,1-2 10,-3 0 0,4 0 1,0-2-6,-1-1-7,4 0-4,-1-2-5,7 0 0,3-2 3,4-3 3,5-3 2,7-2 0,3-4-7,8-2-3,3-4-9,3 0-11,2-1-7,-2 1-8,-1 1-4,1-1-10,-6 1-12,-4 4-24,2 1-41,-6 2-51,-3 2-63,-5 1-80,-2 6-109,-5 1-39,-2 0 2,-3 2 33,-3 0 57</inkml:trace>
  <inkml:trace contextRef="#ctx0" brushRef="#br0" timeOffset="278.4428">4788 8983 87,'-16'-5'259,"-1"-4"18,1 1 14,1 3-90,0-1-66,1 0-28,1 3-9,1 0-3,4 2 0,0 1-5,1 1 4,0 2 8,5 5 7,1 4 2,2 5 1,3 2-2,3 5-14,1 4-21,3 1-23,3 2-16,2 3-8,-2-1-11,2 1-6,2 0-5,-2 0 0,1 0-3,-1 0-3,1 0-5,0-3-7,-2 5-19,0-3-29,1 0-55,-2-2-78,1 3-150,-2 0-75,-1-2-26,-2-1 6,1-3 43</inkml:trace>
  <inkml:trace contextRef="#ctx0" brushRef="#br0" timeOffset="1050.8496">5929 12743 233,'-12'15'359,"4"-5"25,5-1 22,0-5-94,7-2-83,6-4-52,4-4-23,5-6-7,8-3-12,5-7-22,5-4-24,6-6-24,3-2-20,5-2-17,1-1-11,-2 1-5,-3 2-4,1 3-2,-6 2-3,-3 4-2,-1 4-11,-7 2-15,-1 4-38,-6 1-68,-5 5-104,-2 3-151,-5 2-73,-6 3-26,-3 1 14,-3 1 52</inkml:trace>
  <inkml:trace contextRef="#ctx0" brushRef="#br0" timeOffset="4530.9452">18703 10965 126,'-22'4'282,"3"-4"18,4-1 8,5-1-98,3 1-92,2-1-43,3 2-10,4-1 5,3-1 13,6 2 16,0-5 16,4 5 11,3-3-3,4-1-5,5 2-16,3-4-17,3 4-19,2-1-16,3 1-16,4-1-13,2 1-8,0 0-6,1 0-1,0 1-5,-1 1-1,-3-2 0,-1 0 2,-1 1-4,-4 0-5,-3 1-8,-4-2-18,-3 1-15,-3 1-29,-2 0-29,-2 0-42,-6-2-55,2 2-84,-7-1-69,-1-1-22,-3-2 7,2-1 34</inkml:trace>
  <inkml:trace contextRef="#ctx0" brushRef="#br0" timeOffset="4808.0413">19296 10630 239,'-7'-6'307,"2"0"16,2 0-10,-3 3-117,3 3-67,-2 3-28,2 2-10,-2 4 3,4 4 12,-3 3 8,1 4-2,1 4-4,1 4-6,1 1-8,-3 3-9,3 4-16,0 1-13,0 2-12,0 0-12,-1-1-10,1-1-9,-4-3-6,3-2 3,-3-2-7,3-1-7,-2-4-12,1-4-28,1-1-50,-1-4-90,0-1-159,1-4-84,-1-5-34,2-4-2,2-6 35</inkml:trace>
  <inkml:trace contextRef="#ctx0" brushRef="#br0" timeOffset="5404.3386">21113 11014 163,'-10'4'293,"7"-4"15,2 3 7,2-2-112,7 0-88,1 1-35,6 0-1,1-2 16,6 0 25,2 1 24,4-1 14,4 2 2,3-2-12,3 0-22,3 0-24,5 0-25,4 0-19,-1 0-16,3 0-11,0 0-9,-2 0-8,0 0-6,-2 2-5,-3-2-2,-2 3-1,-4-3-3,-1 0-2,-4 2-1,-4-1 0,-3 1-4,-5-1-4,-3-1-12,-2 2-18,-4-2-30,-2 0-49,-5 0-74,-3 1-98,-3-1-100,-1 0-39,-3 0-1,-2-1 35,-2-1 67</inkml:trace>
  <inkml:trace contextRef="#ctx0" brushRef="#br0" timeOffset="5664.1329">21733 10810 237,'-5'-8'324,"2"-1"16,2 4 12,1 0-131,3 3-85,-3 2-38,3 5-4,0 2 9,-1 7 10,-2 3 10,0 5 3,0 4-6,0 5-17,0 2-20,0 3-21,-2 0-16,-1 0-15,0 0-10,0-1-7,-2-2-6,-2 1-3,1-2-5,2-3 0,-1-1-3,0-3-4,2-3-10,-4-2-22,4-2-31,0-3-55,-1-1-71,-3-3-113,2-2-93,-1-4-30,-1-2 0,3-3 42,1-3 66</inkml:trace>
  <inkml:trace contextRef="#ctx0" brushRef="#br0" timeOffset="30954.2997">19711 10350 14,'-1'-2'220,"1"1"14,0-1-9,1 0-58,-1-1-60,2-1-38,-1-1-23,2 2-14,-1 1-6,1-1-2,-1-1 5,1 1 3,1 1 0,-2 0 4,1-1 2,-1 0 7,0 2 2,-1-3 8,2 3 14,-3-3 9,2 2 4,-1-2-5,-1-1 0,0 1-1,-1 0-8,-1-3-5,2 2 0,0 1 6,-1-1-4,1 0-7,-2 5-2,2-2-10,0 1-8,-1 2-8,1 1-3,-2 5 0,0 3 8,-1 4 2,-3 3 4,1 3-1,0 4-1,1-1-7,-1 2-4,-3 2-6,4 1-7,0-1-1,-1 0-4,2-1-3,2-1 1,-1 2 1,2-4-2,-1 0 0,1-2 0,0-1 1,1-4-3,-1-1-4,0-5-1,2 2 1,-2-5-1,0-2 0,0 0-1,1-2-7,-1-3-9,0-3-29,0-2-48,0-2-69,-1-1-99,-2-2-135,-2-1-61,-1 0-10,1-1 25,0 1 56</inkml:trace>
  <inkml:trace contextRef="#ctx0" brushRef="#br0" timeOffset="33067.0107">3949 10197 112,'-6'-2'192,"1"0"9,0-1-70,0 3-46,2-2-29,0-1-8,0-1-9,-3 1 0,4-1 3,-1 1 4,0-3 2,1 2-1,-1-1 3,1 2-4,2 0-6,-2 2-8,1-1-8,1 2-8,0 2-1,0 0-1,1 5 4,1 0 2,0 4 4,1 1-1,-1 3 4,4 1 0,-2 2-1,3 1 2,-1 3-1,1 0 3,-1 1 4,-2 1-3,5 0 4,-3-1-3,2 1-3,-1-2-3,2-1-6,-1-2-1,0-2-6,2-1-6,-4-3 0,3-2-1,-3-2-1,-1-4 0,1 0 0,-2 0 2,0-3-3,-1-2-1,-1-2-9,-1-1-14,-1-2-19,0 0-20,0-1-27,2-2-67,-2 4-101,-2-2-45,1 1-10,-1 1 1,-5-1 18</inkml:trace>
  <inkml:trace contextRef="#ctx0" brushRef="#br0" timeOffset="34355.2962">7137 12387 145,'-16'5'208,"2"-1"10,0-2-72,-1 2-54,2-4-28,1 0-16,0 0 4,1-2 3,-1 0 5,0 1 13,2 0 5,1-2 9,-2 2-2,3-1 2,0-1-4,2 1-6,-2 2-10,3-5-14,1 3-10,0-3-16,3 0-9,1 0-9,0-3-4,0 1-3,1-4-1,2 2 6,-2-1 0,3 0 4,-1 0 3,0 0 0,1 1-3,3 0-3,-2-2-3,3 4-2,-2-3-2,4 3-1,-4-3 1,4 3 0,-2 0 0,1 1-1,1-1 0,-2 4 2,1 1-2,-1 0 0,0 2 1,0 4 1,1-1-1,-4 7 0,1 0 2,-1 5 1,-3 0-6,1 3 3,-3 4 0,0 2 2,-5 0 0,2 1 2,-3 2 8,-1 1-2,-2-1 1,3 2 0,-4-2-2,3 0-2,-2-3-3,0-1 0,1-3-2,1 0 3,-1-3 0,2-2 1,3-4 4,-2-1 4,2-3 1,3 0 6,0-3 7,2-1 14,2-3 5,3 0 4,1-4 3,7-3 0,0-1-6,4-5-9,3-2-8,1-2-8,0 2-8,2-5-2,2 2-6,-2 0-2,-1 1-1,0-2-3,-2 2 2,-2 2-1,-1 2-1,-1 2 0,-4-1-4,-1 3 0,-1 3-7,-3-1-12,-1 4-15,-3-2-17,-2 2-20,0 2-35,-3-1-48,-1 2-80,-4-1-103,-1-1-50,-2 2-10,0-3 17,0 2 44</inkml:trace>
  <inkml:trace contextRef="#ctx0" brushRef="#br0" timeOffset="44176.8228">14760 15634 26,'0'3'82,"-2"-2"6,1 3 1,0-3-8,-2 1-9,1-1-20,1 1-24,-1-1-26,1 1-31,-1-1-42,0-1-47,-1 2-19,1-2-10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1612.54919" units="1/cm"/>
          <inkml:channelProperty channel="Y" name="resolution" value="2580.07886" units="1/cm"/>
          <inkml:channelProperty channel="F" name="resolution" value="10E-6" units="1/cm"/>
        </inkml:channelProperties>
      </inkml:inkSource>
      <inkml:timestamp xml:id="ts0" timeString="2020-10-06T11:06:50.288"/>
    </inkml:context>
    <inkml:brush xml:id="br0">
      <inkml:brushProperty name="width" value="0.05292" units="cm"/>
      <inkml:brushProperty name="height" value="0.05292" units="cm"/>
      <inkml:brushProperty name="color" value="#FF0000"/>
    </inkml:brush>
  </inkml:definitions>
  <inkml:trace contextRef="#ctx0" brushRef="#br0">9216 6271 47,'9'-10'438,"-4"3"57,-4-1 26,3 0 18,-3 1-138,-1-1-181,1 2-86,1-1-28,-2 2 11,2 3 38,-2-1 52,0-1 37,2 3 24,-2 1 17,1 3 17,1 2-3,1 4-16,0 4-15,0 6-8,-2 3-22,4 7-38,-5-2-35,0 6-37,2 0-30,-2 0-22,0 2-20,-2-3-19,2 0-10,0-1-11,0-2-4,-1-3-4,1-1-2,0-3 1,0-2 0,0-2 1,0-3-1,1-3 0,-1-2 0,0-1 6,0-4 7,2-2 6,0-3 4,-1-3 5,0-4 0,1-4-2,0-4-8,1-4-7,0-6-4,1-4-5,-1-6-4,-1-3-7,3-3 2,-3-5-3,1 3 3,0 0-1,-1 3 1,1 0 0,0 5 1,-1 6-1,0 3 3,-1 6-1,1 3-1,0 3-1,-2 4-1,0 4 1,0 4 0,0 5 0,0 9 0,3 5 4,-3 7 2,-3 5 0,3 6 1,0 4-3,-4 1-1,1 3-1,-2-1-2,2-1 1,-1-2-1,0-3 0,0 0 3,0-5-5,1-1 4,0-3-2,0-5 0,1-3 0,-1 0 1,3-6 0,-2-2 3,2-2 2,0-5-1,0-2 1,0-4 0,2-5 1,0-7-2,-1-5-2,1-4-2,-1-8-1,3-4-1,-1-5-2,-1-2-2,5-2 1,-3 5-3,0 3 5,1 5-3,-2 6 2,0 4-1,-1 6-1,0 1 1,-2 9-1,0 5 4,5 5 1,-5 9 1,0 3 2,0 7-1,-5 1 0,5 4-2,-2 1-2,-1 0-10,-1 0-9,-2 1-25,1 0-35,0-2-40,-2 0-58,0-2-91,1-1-130,0-4-94,-4 1-39,1-5-88,-1-1-124,-1-2-49,-1-3 66,-1-1 75,-1-3 52,-1-4 116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1612.54919" units="1/cm"/>
          <inkml:channelProperty channel="Y" name="resolution" value="2580.07886" units="1/cm"/>
          <inkml:channelProperty channel="F" name="resolution" value="10E-6" units="1/cm"/>
        </inkml:channelProperties>
      </inkml:inkSource>
      <inkml:timestamp xml:id="ts0" timeString="2020-10-06T11:06:20.256"/>
    </inkml:context>
    <inkml:brush xml:id="br0">
      <inkml:brushProperty name="width" value="0.05292" units="cm"/>
      <inkml:brushProperty name="height" value="0.05292" units="cm"/>
      <inkml:brushProperty name="color" value="#FF0000"/>
    </inkml:brush>
  </inkml:definitions>
  <inkml:trace contextRef="#ctx0" brushRef="#br0">6930 5638 80,'-3'3'294,"-3"-1"34,2-1 31,0 1-49,-2-2-73,2 3-37,1-2-17,-2 0-8,-1-1-15,3 2-19,0-2-23,0 0-20,-1 0-20,3 0-20,-2-2-13,1 2-7,-1 0-7,1 0-1,2 0-4,-2 0-1,2 0-6,-1 0-3,1 0-3,1 0-6,-1 2-3,2-2-2,0 1 0,4 1 2,2-2 4,4 3 5,1-1 6,2 0 2,5 1 4,5-1 3,1 0 3,5-1 4,3 3-5,2-4 3,5 0-2,0 0 2,5 0-5,0-2-4,1 0-2,2 2-5,0 0-3,2-1-3,1 1-2,-2 0 3,1-2 0,3 2 4,-3-2-1,5 2 2,-3 0 4,0 0-2,3 0 3,-3 0 4,-2 0 0,1 0-1,0 0-4,0 0 2,-3 0 1,3 0-2,-4 0 0,3 0 3,-1 0 0,-2 0 2,1 0-5,-1 0-2,-2 4 0,2-3-3,-2 3-2,-2-1 1,-3-1 0,0 1-2,-2 1 1,-3-1 2,1 0 3,-4 2 3,2-3 0,0 1 5,1 0 3,1-2 2,-1 1 4,2-2 0,3 1 0,-1-1-1,1-1 5,1 1 1,1 0-1,-2 0 2,0 1 2,1-1 7,-4 1-3,1 1 4,-3 0 0,-1-1 0,-2 1 0,1-2-3,-4 1-4,0 1 2,3-1 0,-3-1 1,-2 2-2,2-2 6,-1 0-1,-2 0-1,-2 0-1,3 0-4,-3 1-4,-4 0-7,1-1-6,-1 2-5,-4-2-1,2 0-6,-4 0-3,-3-2-4,-2 2-3,0 0 0,-2 0-7,0 0 0,-4 0-8,0 0-22,0 0-46,-4 0-91,-2 0-119,-1 2-82,-4-2-131,-6-2-217,-4 2-82,-1 2 24,-7-1 83,0 1 67,-3-2 125</inkml:trace>
  <inkml:trace contextRef="#ctx0" brushRef="#br0" timeOffset="6752.0044">13488 6621 109,'-19'3'395,"3"-1"47,-1 0 36,3-2 1,-2 1-159,3-1-100,2 0-64,2 0-40,2 0-28,1 0-18,0 0-10,3 0-10,1 0-2,1 0-6,1 0-2,1 2-2,2-2 2,7 2 4,1-1 2,8 1 1,1 0 2,7 1 0,3 2-4,4-2-7,8 1-1,-1 1 6,7 0 3,6 2 5,2-4 1,6 2 3,3-1 0,3 0-3,1 0-3,1-1-1,2 0-1,0 0-4,2-2 2,2 2 2,3-2 2,0 1 0,1-2 2,1 2 6,-2-1 3,2-1 0,-5 0 5,1 0 5,-3 0 4,2 0-2,-1 0-7,-1 0-3,-1 2-12,-4-2-9,4 0-9,-4 0-6,-1 2-2,1-2-7,-1 0-1,-4 0-1,-1 0-2,-3 0-1,-1-2 2,-2 2-1,-3 0 0,-1 2-1,-1-2 1,-3 0 3,-3 2 0,0-2 1,-6 1 0,-1-1 1,-2 0-1,-1 0 0,-5 0 1,-1 0-2,0 0 4,-3 0-5,0-1 2,0-1 1,-2 2-3,1-2 0,-3 2 0,1 0-1,-2 0-1,0-2-2,0 2 0,-2-1 0,-2-1-4,0 2-1,-1-2-1,-1 2-12,-5-1-34,-1 1-60,-1 0-102,-4-1-104,-1-2-74,-2 0-151,-4-2-186,-2 0-54,-7 0 40,-2-1 75,-2 1 57,-6-3 152</inkml:trace>
  <inkml:trace contextRef="#ctx0" brushRef="#br0" timeOffset="7218.3369">14700 6670 139,'-18'5'428,"4"-2"44,6-3 22,3 1-6,7-1-186,2 0-120,10 2-70,5-2-35,5 0-16,8 0-5,6 0-5,4 0-11,7-2-7,0 2-2,8 0 2,2 0 3,6-1 7,1 1 9,6 0 6,5 0 4,3-2 3,4 1 2,2 1 2,1-2 5,1 1-5,-1-1-1,-4 2 3,1 0-4,-2-3-6,-1 3-6,-3-2-2,-4 2-4,-5 0-8,-5 0 2,-6-2 1,-6 2-4,-5 0 2,-5 0-2,-8 0-4,-4 0-7,-3 0-10,-5 0-6,-2 0-3,-7 2-5,0-2-11,-2 0-21,-5 0-26,-1 0-40,-5 2-49,-3 1-45,-5-3-38,-8 2-123,-5-2-173,-4 0-69,-9 0-8,-2-2 16,-6-1 29,1-1 134</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1612.54919" units="1/cm"/>
          <inkml:channelProperty channel="Y" name="resolution" value="2580.07886" units="1/cm"/>
          <inkml:channelProperty channel="F" name="resolution" value="10E-6" units="1/cm"/>
        </inkml:channelProperties>
      </inkml:inkSource>
      <inkml:timestamp xml:id="ts0" timeString="2020-10-06T11:08:13.505"/>
    </inkml:context>
    <inkml:brush xml:id="br0">
      <inkml:brushProperty name="width" value="0.05292" units="cm"/>
      <inkml:brushProperty name="height" value="0.05292" units="cm"/>
      <inkml:brushProperty name="color" value="#FF0000"/>
    </inkml:brush>
  </inkml:definitions>
  <inkml:trace contextRef="#ctx0" brushRef="#br0">1524 2170 122,'0'-6'463,"-2"0"50,1 1 32,-2 2 13,0 0-180,3 1-166,0 2-72,-2 3-12,2 2 12,-3 6 33,3 3 31,-1 1 21,-2 5 3,3-1-24,3 2-36,-2-1-42,1 2-35,-1-1-33,4-2-27,-2 1-35,2 0-60,-2-3-76,3 0-65,-1 0-44,0-3-28,2 1-22,0-4-48,-1-1-81,1-2-75,-1-4-28,0 1-10,-1-5 22,0-4 92</inkml:trace>
  <inkml:trace contextRef="#ctx0" brushRef="#br0" timeOffset="404.2476">1450 2145 258,'-21'-24'467,"-2"3"39,1 3 26,-2 3-20,3 1-218,-2 7-118,-1 4-64,0 3-29,1 5-14,2 5-3,2 7 8,1 3 10,3 6 18,5 5 20,1 5 20,4 3 18,4 5 10,4 1 6,2 2-9,4 4-17,2 1-26,5-1-26,1 0-17,2-3-13,5-1-6,0-4-1,3-1 4,1-5 4,2-2-3,3-4-5,3-4-8,-1-5-7,3-3-5,0-6-6,0-2-5,3-8-2,-1-3-4,-1-5-4,0-5-3,-2-7-6,-1-2-6,-1-7-1,-3-5-1,-4-9-2,1-3-1,-6-6 0,1-6 7,-7-1 2,-1-3 10,-5 1 9,-4-2 7,-3 2 3,-8 5 3,-3 2 0,-5 1-6,-6 5-2,-5 5-6,-3 4-5,-8 2-3,-3 9-5,-2 2-4,-3 8-3,-2 3-3,0 7-6,0 2-10,4 4-28,1 3-58,1 4-99,5 3-111,3 0-79,7 3-51,0 1-132,9 1-152,4-1-10,7 0 53,6-2 50,5-3 48,6-4 147</inkml:trace>
  <inkml:trace contextRef="#ctx0" brushRef="#br0" timeOffset="1563.9485">3954 2103 169,'-9'-15'458,"0"-5"46,1-2 29,2 1 23,-2-3-186,4-1-85,-1 3-1,2 0 30,-1 0 48,4 3 39,0 3 18,0-1-21,0 4-55,0 3-50,2-2-62,-2 5-61,3 1-49,-3 2-36,2 1-28,1 4-19,0 1-12,5 10-3,-2 1-2,2 6 1,0 4 0,3 5-1,-3 3-4,2 1-4,-1 4 0,-3-1-5,2 5-3,-3-4 2,-2 5-2,1-2-1,-3 2-5,2-4-4,-6 1 0,3-4-5,-3 0 0,1-3-4,-1-2 5,-2-1 4,2-5 0,-2 1 2,0-4 3,0-4 0,0-2 0,0-3 0,0-1 4,0-3 0,2-2 5,0-1 0,-3-4 4,4 0 1,2-4 1,-1 1 0,2-2-1,1 1-6,5-1-1,-2 0-3,5 2-4,0-1-1,7 1-2,1 1 1,0 0-4,4 1-5,0-2-9,-1 1-11,4-1-21,2 0-19,-2-3-20,0 2-21,1-1-14,-4-5-7,2 3 4,-1-5 10,-3 4 23,-3-4 24,2 0 16,-5 0 19,-3-2 18,0-1 12,-6-2 5,1 1 13,-2 1 16,-4-2 19,3 0 15,-3 3 21,-3 2 18,3 2 13,0 1 4,-2 1 5,0 0-10,2 4-13,-3 1-18,3 1-21,0-1-15,-3 1-19,3 2-10,0 2-5,0 3-4,0 2 1,3 1 4,-3 4 4,3 0 0,-1 3 0,0 1-1,2 1 2,-1 0-5,0 1-4,0 0 0,-1-1-4,1 0-3,2-2-8,-2 2-5,-1-3-26,0 1-38,2-1-66,-1-2-132,0 0-149,0-3-94,-1 0-119,0-2-208,-1-3-59,-1-1 63,0-1 119,-1-4 80,-1-3 133</inkml:trace>
  <inkml:trace contextRef="#ctx0" brushRef="#br0" timeOffset="1747.7862">4387 2220 320,'-9'-19'618,"-2"-1"96,1 0 120,2 1 111,-4 0-184,5 2-140,-1 0-102,0 3-77,0-1-104,-1 1-103,4 2-94,0 1-60,0 2-44,-1 2-43,3 2-77,-3 1-159,6 3-170,-2-1-109,2 4-156,0 1-210,0 4-63,2 0 88,6 4 133,1-2 91,2 1 152</inkml:trace>
  <inkml:trace contextRef="#ctx0" brushRef="#br0" timeOffset="2301.6627">4513 2175 84,'22'14'440,"0"5"54,-4-1 35,-1 1 28,-1 0-148,1 2-123,-5 1-56,0 0-18,-1 0-8,-3-1-11,1-1-17,-2 1-38,-2 1-33,1-2-35,-1-2-24,-2 0-19,3-1-12,-3 0-2,-1-4-5,1-1 6,-1-3 26,1 0 38,0-4 58,-1-2 54,-1-1 30,1-4 10,1-3-10,-1-3-28,2-2-50,-1-5-50,2-1-27,2-3-17,1 1-2,1 2-3,-1-1 3,2 3 6,3-1 2,-1 5 6,-1 0-9,1 2-12,0 4-6,1 2-13,-3 2-5,3 3-13,-1 3-2,-2 2 1,1 2-2,1 0 0,0 4-1,0 1 1,-1-3 1,-1 2-2,2-1 2,-2-1 0,2 0 0,1 0-1,-2-3 1,2-2 2,0 1-3,-1-5-1,2 0-6,1-4 4,2-2-1,0-2 0,-1-4 0,2 0 1,-2-2 3,1-5-3,-1-1 1,1-1-3,-4 2 1,4-6 0,-6 2 4,3 1 1,-4 1 3,-2 2 2,1 0 5,-4 1 2,1 3 6,-4 2 5,0 1 5,-2 3 7,-2-1 5,0 3-2,-4 1-2,3 1-4,-5 2-6,2 2-2,-2 1-1,-2 4 2,1 0 1,-1 3 5,2 1 2,-1 2 2,3 1-2,1 1-2,0 2-4,2-3-3,1 3-5,2-2-6,2 2-3,1-3-5,3 0-5,-1-1-13,4-1-13,1 0-33,0-2-41,2 0-67,1-1-141,4-3-154,-2-2-114,8-2-242,-1-4-127,1-1-19,-1-1 94,4-4 139,-2-4 116</inkml:trace>
  <inkml:trace contextRef="#ctx0" brushRef="#br0" timeOffset="2686.9511">6465 2218 161,'-10'-10'483,"3"0"62,0 5 41,0-3 37,1 5-174,2 0-108,1 3-20,0 2 22,3 3 25,0 5 17,0 0-6,2 6-35,-1 0-65,1 2-72,-1-1-67,3 3-45,0 0-35,-2-2-29,4 2-16,-3-1-18,2 0-30,-2-1-55,1 1-116,0-2-126,2 0-93,1-1-66,-3-1-141,3-3-152,-2 0 7,-1-1 70,4-4 63,-2-1 59,1-3 159</inkml:trace>
  <inkml:trace contextRef="#ctx0" brushRef="#br0" timeOffset="3952.7936">6464 2383 18,'-18'-8'436,"-4"-4"56,2 0 34,1-5 22,2 0-97,0 0-159,1-5-48,6 3 22,-1-4 31,4 2 40,3-1 19,2-1 3,5 1-23,2 0-54,4 0-38,1 3-39,1-3-38,5 5-27,0-1-30,1 0-21,-1 1-18,4 4-17,-3 1-16,1 0-12,1 4-9,-2 2-6,2 5-5,0 2-1,-1 3-2,1 7 1,-2 3 0,-1 3 0,-3 3 0,-1 4-4,-4 4-2,-3 1-2,-5 3-4,0-1-2,-3 1-9,-2-1-4,-2-1-5,-3-2-2,3 0-2,-2-3 6,-1-5 3,-1 1 8,2-3 3,-1-3 9,-1-5 0,2 1 3,1-6 4,0 0-2,0-3 5,0-4-1,3-1 0,0-4 1,1-1-3,-1 1 2,5-4-1,0 2-2,2 0 2,1 0-2,3 4 0,2 2-1,3-1-1,3 6-1,2 0 0,3 5 0,-1 2 2,2 3-4,0 0 2,0 2 0,0 2-2,-1-1 2,2 0-5,-2 0-4,-1-2-7,0 0-9,1-1-3,-3 0-7,1-2-2,-2-1-3,0-2 3,-2-1 3,3 0 6,-4-3 6,2-1 4,-1-2 4,1-2 6,-2-3 1,0 0 5,1-3 0,0-2 1,-3-3 2,1-2 3,-1-1 0,-1-3 1,-1-1 6,0-4 7,0 2 3,0-1 10,-3 2 10,0 2 9,-1 2 6,-2 2 6,0 3 3,-2 2-4,-2 3-3,0 0-7,-1 5-10,-2-1-11,0 6-9,-4 2-4,1 2-5,-1 5-1,-2-1-5,5 3 4,-1-1-3,1 2-1,1 0-2,-1 2 0,4-2-3,2 1-2,2-1-5,2-1-2,-1 1-14,2-2-19,3 0-24,0-1-30,3 0-28,0-2-43,5 0-54,-2-5-73,5 1-55,-1-3-41,2-1-20,1-2 13,-2-2 44,4-3 81,-1-2 74,-1-2 67,1-1 48,-3-2 36,0-4 18,0 2 17,-3-2 11,-2-1 17,-1 0 22,-1-1 37,1 0 54,-2 0 78,-4-1 66,3 3 54,-3 1 39,-1 3 13,-1-1-16,-3 2-53,1 1-53,-3 5-56,0-1-53,-3 3-49,2 3-37,-2 2-26,0 2-16,-4 4-9,1 2-5,0 2-4,1 2 1,-1-1 1,3 2-3,-1-2-1,2 2 1,2-2 1,2 0-1,-1-2-1,3-1 0,1-1-1,-1-2 0,3 2 0,0-6 3,2 2-3,-2-3 0,3 0 1,1-4-1,-1-1 1,-1-1-1,0-4 3,0-1-3,-1-2 1,0-1-2,-1-1-1,0-4 0,-4 0 2,2 1 0,-2 0 0,-1 2 4,-2-3-1,0 2 3,0 3 3,-2 2 4,2 0-1,-1 2 2,-1 2 1,2 1-3,-2 1 0,2 3-5,-1 1-3,-1 1-6,2 6-1,2 0 1,-1 6 0,1 2 2,1 5-1,2 2 2,2 2 1,-2 1-1,3 4 0,-1 1 0,-1 3 1,3 2 3,-1 0-3,-3 2-2,2 1-4,-3 0-3,2-1 0,-2 1-3,-1-4 2,-2 1-1,-1-4 1,0 1 1,-3-3 0,0-3 1,-2-1 1,-1-3 2,0-2-1,-1-3 5,-1-4-1,-2-4 4,0-2 3,-1-2 3,-3-5 0,-1-3 5,-2-4 3,1-4 2,-1-2 0,1-4 2,-1-3 1,4-1-3,0 0-1,4-1-3,1 1-5,2 1-3,2-4-4,3 2-3,2-1-5,3 0-19,-1 1-42,6 0-98,-1 0-178,5-2-137,3 4-276,-2-1-174,3 2-55,0 0 41,1 0 153,3 1 122,0-1 272</inkml:trace>
  <inkml:trace contextRef="#ctx0" brushRef="#br0" timeOffset="4881.5404">7909 2351 398,'-12'-8'477,"0"-3"33,2 2 27,2 0-98,-1 0-170,1 2-78,-1 1-10,4-1 16,-1 2 38,3 1 25,-3 1 8,3 1-10,0 2-20,-1 5-14,2 0-20,-1 4-19,1 6-6,-2-3-9,4 6-19,0 0-35,0 1-29,0 0-25,4 0-18,-1-1-14,1 1-12,3-3-8,-2-1-3,2 0 0,0-3-2,1-2 4,0 0-2,3-2 7,-1-2-1,-1-3 1,2 0-1,0-4 0,-1-2 4,2-3-2,0-2 0,-1-2 0,1-4 3,-1-1 0,-3-3 3,3-1-2,-3-2 1,-1-2 2,-1 2 1,0 0 2,-3 2 1,0 2 2,-1 4 0,0 2-5,-1 4-8,1 2-2,-2 5-6,0 4-4,0 4-5,0 4 2,0 3 2,3 1-1,-1 3-1,1-1 0,0 0 2,3 0-4,0-1 1,1-3-3,-1 1-4,3-1-3,1-4-6,0 0-3,2-1-6,-1-6-7,1 1-3,3-3 3,0-2-3,3-3-3,0-1 6,-2-2 2,1-5 5,-1 1 0,-1-4 5,0-3 4,0-4 7,-4 0 1,1-4 2,0-3 3,-2-1 4,-2-1 0,0-4 0,-2-2 2,-2 2-2,0-1 2,-4-2 0,0 2 1,-2 0 8,-1 4-2,-2-2 11,0 4 7,-2 4 9,-1 1 5,2 3 5,-3 4 6,2 1 4,1 3-3,0 3-4,2 2-7,-2 3-8,4 1-10,-2 4-9,-1 4-7,2 6-3,-1 3-4,2 10 0,-1 2 2,3 5 1,-1 3-1,1 0 4,1 3-1,-1 1 2,2-1-2,1 2 2,1-2-1,-3 0 1,4-2-2,-1 1-1,0-3-2,0-2-3,2 0-6,0 0-21,0-4-31,1 2-47,-2-3-74,3 0-129,0-3-113,0-1-60,0-3-23,2-1-21,2-3-29,-2-4-15,1-3-18,1-1 8,-1-4 14,5-1 48,-2-3 93</inkml:trace>
  <inkml:trace contextRef="#ctx0" brushRef="#br0" timeOffset="5819.5729">8620 2440 102,'16'-14'392,"-3"1"59,0 0 41,-1-2-30,2 2-107,-3 1-104,-1-2-79,-1 3-41,-1 1-18,-2-1-1,-4 2 25,3 2 29,-4-1 35,-1 3 16,-3 0-1,0 1-13,0 4-33,-4 0-26,-2 5-16,-2 2 0,-1 6 20,-1 0 23,-2 4 22,1 0 2,1 3-5,0 0-17,-1-1-27,3 0-24,2 2-24,1-5-21,2 0-19,2-1-15,3-1-5,1-2-10,1 0-2,4-3-6,0-2 1,6 1-6,-2-5-6,3-1-2,3-2-1,0-1-2,2-2-4,-1-1 0,1-5 0,1 0-2,1-4 0,-5-4 2,3-2 2,-4 0 0,1-1-2,-4-1 2,-1-2 2,-4 3-2,-1 0-1,-4 3 3,0 5 2,0-1-3,-4 6-3,0 1-1,-3 5 1,0 1-4,-1 6 2,0 1 2,-2 4 4,3 2-2,-1 3-2,3-1 0,1 1-4,4-1-4,0 0-1,4 2-6,1-4-6,0 0-8,5-2-9,0-1-10,3-2-8,0-3-13,4 0-10,0-3-6,1-2-13,0-4 0,3-1-8,-3-2-6,1-1 3,-2-4 0,1-2 4,-2-3 7,-1-5 13,1 0 17,-2-4 14,-1-4 15,-1 0 13,-2-5 12,1 1 7,-2-4 6,-1 0 1,-4-2 8,4 0 10,-5-2 8,1 2 7,-1-1 16,-1 4 21,-2 2 16,0 4 14,0 5 14,-2 4 14,1 4 4,-1 3-12,-2 6-15,2 2-21,-1 3-24,-3 6-19,4 3-8,-3 9-3,2 4 1,-2 6 6,4 5 7,-4 4 1,5 3-5,0 1-6,0 2-4,3 2-9,-1 1-1,-1 0-5,2-2-5,-1 0-1,1 1-2,0-4-1,-1 0-4,0-4 1,-2 1 0,5-5 1,-4 0-4,2-4-2,3-2-3,-1-3-2,1-1-4,1-5-7,1 0-7,3-7-6,-3-1-12,7-4-8,-2-4-8,3-3-9,-2-3-5,3-3-6,-2-4-5,0-2 1,1-2 3,0-1 7,-5-1 10,1-3 14,-1-1 14,-1 1 12,-3 0 8,-1 3 8,0 0 7,-3 3 10,1 3 12,-3 1 13,-1 4 14,2 2 6,-2 3 0,-2 0-1,2 2-7,0 2-12,-3 4-7,3 0 5,-2 4 8,0 4 5,1 2 12,1 3 15,0 4 8,-1 0-2,-1 1-4,2 1-3,-3 2-6,3-2-14,0 2-4,0-2-10,0-1-6,3-1-7,-3-3-7,3 0-5,2-1-2,0-3-2,1-1-2,2 0-4,1-3-5,1-1-10,0-3-24,2-2-32,-1-2-41,3-2-76,-3-4-118,2-1-136,1-4-73,-1-4-88,1-1-161,-3-4-87,2-3 40,-5-4 99,2-3 71,-4-3 101</inkml:trace>
  <inkml:trace contextRef="#ctx0" brushRef="#br0" timeOffset="5968.1445">9587 2082 293,'-9'-15'498,"2"-1"47,-2 3 54,0 3 49,0-1-152,0 2-62,1 1-27,0 0-20,2 1-32,1 2-73,0 1-91,-1 1-83,3-2-101,1 1-139,-1 1-128,0 1-104,-2 0-221,0 1-174,-4 1-45,-2 0 61,-2 0 78,-4 0 85</inkml:trace>
  <inkml:trace contextRef="#ctx0" brushRef="#br0" timeOffset="6152.3167">8890 2020 153,'-21'9'471,"1"-2"51,1 0 25,8-4 14,3 2-203,5-3-163,4 0-91,7-1-44,5-1-26,6-1-14,6-1-13,2 0-13,6-3-10,1 3-19,0-1-71,-2 0-145,-2 0-150,0 0-74,-5 2-39,2 1-4,-3-2 56</inkml:trace>
  <inkml:trace contextRef="#ctx0" brushRef="#br0" timeOffset="6804.3588">9771 2365 279,'-3'-9'450,"-1"-1"46,-1-2 29,2 3-60,0-2-153,1 4-94,-2 0-32,-1 0 17,1 2 35,4 0 20,-4 3 4,-2 1-6,1 2-9,0 6-20,-5 2-26,0 4-20,0 2-1,0 3-10,0 2-24,5-1-33,0 0-30,2 1-24,0 1-16,3-3-11,3 0-3,2 0 0,1-4 3,4 1 0,2-4 4,1-1 8,3 0 2,0-5 2,2 0 0,-1-3 2,4-2 3,-2-4-1,1 0 5,-2-2 1,0-3 1,-1-1-2,-2 0 1,-3-5-5,-1 1-8,-2-1-8,-4 0-7,-3-1-2,-4 1-12,-3-1-7,-4 1-5,-4 2-6,-4 2-13,0 1-12,-6 3-18,0 0-24,1 2-33,1 2-48,-1 1-70,-1 2-112,6 0-99,0 0-54,4 0-17,0 0-11,6 0-18,1-2-17,2 2-25,4-1-1,0 1 13,7-4 40,-1 3 89</inkml:trace>
  <inkml:trace contextRef="#ctx0" brushRef="#br0" timeOffset="7227.8677">9851 2292 66,'22'-7'433,"-1"3"57,-1 1 31,-1 1 22,1 2-150,-2 0-153,-2 4-87,2 1-50,-3 3-5,0 1 6,-4 3 29,1 3 22,-1 2 20,-3 0 15,2 5-4,-4-1-11,-1-1-34,0 4-19,-1-3-18,-1 1-18,0-2-13,1 2-2,-3-3 1,1-2 4,1 0 5,-1-3 13,-1-2 8,2-1 12,-2-4 15,2-1 20,-2-1 18,3-2 9,0-3-2,-1-3-11,2-5-19,4-1-30,0-3-32,1-4-21,2-4-15,3-2-12,0-2-9,0-5-7,3 1-6,0 0-4,0 2-4,1 1-1,-2 5 0,-1 4-2,1 2-3,-4 6 0,1 5-2,-3 3 2,1 8 1,-2 2 1,-3 5 0,-2 3 0,0 2 0,-4 2 0,1 2-1,-1-1-2,1 0 1,2 1-1,-2-2 3,1-3 0,-2 1 0,3-3 1,-1-3 1,0-2 1,2-2 0,-2 0-2,3-5 2,-1 0 2,3-1 0,0-4 0,4 0-1,1 0-7,1-5-18,-2 1-41,0-1-71,1 0-163,3-1-167,-2 0-159,4-2-256,0 3-106,1-1-5,0 1 119,3-3 147,0-1 155</inkml:trace>
  <inkml:trace contextRef="#ctx0" brushRef="#br0" timeOffset="7829.9858">11240 2413 256,'-17'8'545,"0"-3"75,-5-3 94,2 3 121,0 0-149,0-1-78,-1 2-53,5-2-40,2 1-69,3-1-109,3-1-102,4 0-83,0 0-50,8 0-28,0 0-16,7 2-11,4-2-4,5 1-4,4 1-9,6-2-6,0-1-8,4 1-5,2-1-3,1 1-4,2-1-1,0 0-1,-5-2-2,1 3 0,-3-3 0,-2 0-3,-5-3 1,0 3-1,-3 0 3,-6 0-1,2-2-1,-7 0 0,0 1 0,-3-3 2,-2 1 0,0 1-3,-2-3-1,-3-2 1,-1-1-2,-1-1-1,-3-1-1,0 0-5,-4-4 3,0 2 0,-3-2 1,0 2 2,-3 2 0,-2 0 4,2 0 2,-2 1-1,-2 1 1,-1 3 0,0-2 0,1 2 3,1 0-1,0 0 4,1 3 1,5-1 1,0 0 3,5 1 0,-1 1-1,3-1 0,2 2-4,1 0-1,2 0-1,3 2-2,3 2 0,4 1-1,0 1 0,5 0 1,1 1-2,-1 1 0,3 1-2,-1-1 2,1 1-1,-3 1 1,3-1 3,-8 1-1,6-1 1,-6 2-2,2-1 1,-5 1-2,-2-1-1,-1 1 0,-2-1 2,-3 2 1,-5 1 2,-3 2 1,-1-1 2,-9 3-5,-1-1 0,-4 4-6,-4 0-12,-3 0-30,-4 3-58,1-3-113,-2 2-186,-1-3-148,2 0-246,0 0-169,1-1-51,-3-2 59,6-1 158,0-1 137,4-2 248</inkml:trace>
  <inkml:trace contextRef="#ctx0" brushRef="#br0" timeOffset="24016.2672">4191 4538 57,'-5'3'332,"-1"-2"45,3-1 37,-2 0-16,0 0-101,0 0-66,1 0-45,-1-1-32,2 1-27,-1-3-25,1 3-23,0 0-23,0 0-15,0 0-8,1-2-8,0 2-6,0 0 0,2 0 0,-2 0-2,2 0 2,2 0 1,2 2 11,-1-2 19,5 3 20,2-1 23,4 1 18,5 1 26,2 1 21,5 0-1,5 0-3,2-2-7,5 2-15,3 0-19,3-1-19,3 2-14,4-1-13,4-2-5,0 2-1,4 2-4,-2-2-10,1-1-6,0 0-8,-1 3-5,-1-2-6,0 0-9,-1 0-2,-2 2 0,0-1-9,-2-1 1,-1 2-3,0-1 0,-2-2-3,-6 2 1,1 1 4,-5-3-2,-1 1 0,-2 0 0,-4-3 0,2 1 2,-4 0-2,-1 0-2,-2-1 2,-1 0 0,-3 1 4,-3-3-1,-3 2 2,1-2 5,-6 0-2,0 0 1,-2 0 3,-4-2 7,0 2 3,0-3 5,-2 0 6,0-1 5,-3-2 2,1-1 5,-1-2-1,-1 1 0,1-4-4,0 0 0,-1-2-5,-1-1-8,0-2-2,2 0 0,0 0 1,-1 1 2,1-1 9,0 0 0,0 4 0,0 0 0,0 1 3,0 3-5,0 2-5,0-1-2,0 4-4,0 0-5,0 1-9,0 1-7,0 4-6,1 3-3,1 1 1,1 7-1,-2 0 2,3 5 4,0 4 2,-1 2-2,2 0 2,-3 1 3,0 2 1,1-1-2,0 1-2,-1-1 0,-1-3 0,0 1-1,3-1-2,-2-4 0,2-2 1,-3-1 0,1-4-1,1-3 0,-1-1 4,0-1 1,1-4 3,0-1 2,0-4 7,2-4 7,2-1 3,0-3 5,-2-4-1,1-1-1,2-5 0,-2-1-10,2-3-6,0-3-5,-1 1 0,0-3-1,1 0-4,-1 2-2,-1 2 0,1 2-1,0 3-2,-4 3-2,2 2-2,-2 3 2,-1 4-3,1 1-1,-1 4-2,2 3 3,-1 3 2,2 6 3,0 4 2,-2 2 2,2 5 2,-2 2-1,1 1-1,0 1 0,-1 1-2,0-1 0,-1 1-2,1-3 0,0-3 0,0 0 4,1 0-4,-3-4 2,3-2 2,0-2-2,-1-2 1,-1-2 0,1-4 2,0 0-1,0-3 2,1-3 0,0-4 0,1-1 1,1-7-3,-3-1 4,2-3-3,-2-4 2,2-2-3,-2-2 4,1-2-1,0 0-4,1 2-1,-2 2 0,2 2-1,-2 2-4,0 3 2,0 3-1,1 3-2,-3 5-3,5 3 1,-4 1 1,1 8 0,3 3 1,-1 4 1,3 3 6,3 3-1,-3 4 3,0-2-2,1 1 3,-2 3-1,2-3-3,-1 1 2,0-2-2,-3-3 0,4-1 2,-4-1 0,4-3-2,-4-4 2,1 2 0,-1-5 1,2 0 5,0-1 1,0-6 7,1-1 4,1-4 1,2 0 2,-1-6-4,1 1-2,0-4-7,-1-3-2,0-1-2,1 0-2,-1-1-1,-2 2-2,1-1-1,-2 5 0,-3 2-2,1 3-4,-1 2 0,-2 3-3,1 5 0,1 1-1,-1 6 1,0 0 4,0 3 3,2 2 4,-2-1 0,4 2 1,-1 1 3,0-2-4,0-2-1,1 1-1,-1-1 2,2-2 0,-3-1 0,0-1 0,-1-2 0,-2-1 0,1 1 3,-1-3 0,2-1 1,-1 0 0,0-1-2,1-3 0,-1 1 0,0-1-4,2-2 3,0 2-2,1-2 1,-3 1-2,2-1 2,-2 3-2,0-1 1,2 1 3,-3-1 5,1 1 8,-3 1 3,4-1 5,-2 1 3,-1-1 5,-1 3-3,2-5-6,0 3-1,-2 0-3,3-1-4,-2 2-3,1-3-5,0 2-2,-1-1-1,2-1-2,-1 3-2,-2-2-1,2 2 1,-1-2-2,-1 3 1,0 0 0,0-3 0,0 3 0,0 0 3,0 0 2,0 0 0,0 0-2,0-2 0,0 2-2,0 0 2,2 0 0,-2 0-3,0 0 2,0 0-1,0 0 0,0 0-1,0 0-2,0 0 2,0 0 0,0 0-4,0 0 4,3 0 0,-3 0-4,3 0 3,-2 0-2,3 0 3,4 0-1,0 0-1,4-1 2,2-1 0,4 2 0,1-3-2,2 3 1,7-1-1,0 1 5,2-2-1,4 2 0,4-1-2,2-1 0,3 1 0,2 1-2,2-2 2,0 1 0,1-1 0,1 2-1,-4-1 0,3-1 1,-2 0 1,1 1 0,-2 0-1,0 0 3,-2 1 1,-1 0-1,0 0-2,-3 0-1,1 0 2,-2 0-2,-2-2 0,2 2 0,-3 0 2,3-1-2,-4 1 1,0-2 0,-3 0 1,-1 2-1,0-1 1,-4 1-1,-3 0 0,-4-2 0,0 2 3,-4 0 1,-4 0 2,1 0 5,-5-2 5,3 2 5,-5 0 6,1-3 9,-2 3 5,-1 0 9,2-2 4,-3 0 4,0 1 2,1 1-3,-3-2 2,1 1 0,-1 1-3,0 0 2,0-1-1,-1 1 2,1 0-5,0 0-6,-1 0-9,1 0-5,0-3-9,0 3-6,0 0-7,0 0-5,0 0-2,0 0-3,1-2 1,3 2-3,2-2-2,2 1 1,1-3-3,3 3 3,-3-1-1,3 1 1,1 0-1,-3-2 1,2 0 1,-2 3 0,0 0 0,-3-2-1,1 1 3,-3-1-1,1 2 0,-2-2-2,0 1 2,-1 1 1,0 0-2,-1 0-2,0 0 1,-1 0-3,0 0 1,-1 0 0,2 0 2,-2 0 2,0 0 3,-2 0 0,2 0 3,-1 0 0,1 0-2,0 0 2,-1 0-2,-1 0-1,2 0-2,0-1-1,0 1-1,0 0 1,0 0 1,0 0-5,0 0 2,0 0 0,0 0 2,0 0-1,0 0-1,0 0 3,0 0-1,0 0 0,0 0-2,2 0 0,-1 0-2,-1 0 2,0 0 0,1 0 0,-1 0 2,0 0-2,0 0 0,0 0 0,0 0 1,0 0 1,0 0-2,0 0 2,0 0-3,0 0 0,0 0-2,0 1-1,0-1 0,0 0 1,0 1-1,0 1 1,0-2-1,-1 3 0,1-1 0,-1 1-2,-1 2 3,0 3 0,-1 1 2,0 3-1,0 0 2,0 3-1,0 3 1,0 3 0,-1 3-2,1-1 2,-2 5 0,1 2 0,-2 3-2,-1 1 2,2 4-1,-3 1 0,2 4-3,-5-2-2,3 1 3,-3 3-4,0 2 0,2-1 1,-3 1 0,0 1 4,2-1-1,2 2 1,-2-3 1,1 4 0,1-3-3,-2 1 1,6-1 2,-2 0-2,1-3 0,0 0 2,1-4-2,-2 1 1,2-4 2,1-2-1,0-2 1,-2-2 0,1-3 0,2-3 0,-1-2 1,-3-3-1,6-2-1,-2-2-4,2-4-3,-2-2-1,2-2-7,0-2-9,0-3-19,0-1-36,0-2-73,2-2-120,-2-3-221,2-2-182,-2-2-288,6-1-125,-5-5-13,3 3 80,5-3 202,-1-1 178</inkml:trace>
  <inkml:trace contextRef="#ctx0" brushRef="#br0" timeOffset="24713.3078">7635 5954 148,'-8'4'387,"-1"-1"43,1-1 34,0 1-38,-2 1-136,1-1-90,1-1-54,0 1-38,0 1-24,-1-3-14,6 1-18,-1 0-13,0-1-10,2-1-5,2 0-1,2 2 8,2-2 11,3 2 12,7 1 20,2 0 20,3-1 26,4 2 24,3-1 26,6 1 25,3 0 12,1-1 14,4 1-1,6-1-7,2 1-18,2 0-16,2-1-15,-1-1-17,1 1-16,-1 1-18,-4-1-13,2-1-11,-4 1-12,-1-1-9,-5 0-9,-4 1-5,-2-3-9,-6 2-7,-3-1-12,-4-1-7,-4 0-4,-3 0-8,-4 0-4,-1 0 0,-1 2-3,-4-2-10,1 0-18,-1 0-28,-1 0-38,1 0-79,-3 0-120,2-2-103,0 2-60,-1-3-59,1 1-115,1-1-103,0-2 24,0 0 61,3-2 48,1 2 75</inkml:trace>
  <inkml:trace contextRef="#ctx0" brushRef="#br0" timeOffset="24985.7871">8819 5843 366,'10'-10'481,"-1"-3"39,-3 1 23,2-2-72,0 2-179,1 0-80,-1 0-9,-3 4 29,0-4 36,0 7 31,-1-2 9,-1 3-19,-1 1-42,-4 3-43,1 3-33,-7 3-24,0 4-10,-5 5 3,-1 0 7,-2 3-3,-4 2-14,1 2-19,2-2-18,-4 1-18,3 1-21,1-3-20,-1 2-12,1-3-10,-1-1-16,3 0-26,-2 0-48,1-1-96,2-3-152,1-1-122,-1 0-134,1-2-197,-1-1-104,0-3 16,-3-2 109,-1-1 96,-4 0 137</inkml:trace>
  <inkml:trace contextRef="#ctx0" brushRef="#br0" timeOffset="25415.6248">7525 6003 230,'7'-8'467,"-2"0"42,1-1 31,-2 1 4,-1 1-205,0 2-90,-1-2-23,-1 3 1,-2 1 1,-4 2 1,0 2 1,-5 2-9,-4 3-4,-3 2 9,-5 6 13,-3-1 7,-3 3-9,-2 2-25,0 1-38,-1 3-46,1-3-38,3 2-30,3-3-21,0 1-13,4-5-11,1 1-3,6-3-5,1-2 0,-1 2-7,5-5-7,3 0-18,-1-1-31,0-1-52,3-1-92,0 0-112,1 1-86,2-2-49,2 2-25,1-3-62,2 3-93,2-2-16,1-1 28,5 3 27,4-5 37,4 2 101</inkml:trace>
  <inkml:trace contextRef="#ctx0" brushRef="#br0" timeOffset="26008.3911">8430 6240 322,'14'-5'452,"-3"-1"39,1 0 28,-2-2-79,-2 0-161,-3-1-99,2-1-36,-4 3-5,0-2 13,-3 0 30,-3 2 34,1-1 33,-1 0 11,0 1 0,-2 2-10,2 0-28,-2-2-33,-1 4-39,-2 1-32,3 0-26,-3 2-24,0 0-17,-1 2-11,1-2-2,0 5-1,-3-1 1,2 1 2,-1 2 1,-4 1 6,1 0 3,-1 1 2,1 3 0,-1 2 1,-2-1-2,0 4 1,-1 1 4,-3 1 2,4 4 5,-2-1 2,-1 4 3,0 3-3,-1 0-6,1 3-5,-2 2-10,-1-3-5,1 3-7,-1-1-7,-1 2-3,2-2-2,2 1-5,-3-1-3,3 0-1,0 3-2,2-4 1,-1 1-2,1-2-1,-2-1-1,3-2 0,1 0 0,0-1 0,0-4-2,2 1 0,0-3 1,2 0-4,3-4 0,-1-1 0,1-3-1,2 2 1,-1-6-1,2 1 0,2-3 0,0-1 3,-1-1-2,2-2-1,2 0 4,-2 0-4,1-2-4,-1-1-13,1 0-22,-1-1-34,-1-2-53,1-2-80,1-1-125,2-3-122,1 0-64,3-5-49,1-4-118,6-1-105,-2-2 33,6-2 78,0-2 58,3 0 70,6-1 159</inkml:trace>
  <inkml:trace contextRef="#ctx0" brushRef="#br0" timeOffset="26453.7139">8259 6396 133,'0'-12'448,"0"0"49,0-2 30,0 1 19,0 1-190,0 0-140,0-2-63,2 2-18,-1-1 13,0-1 36,3 2 50,-1 2 39,2-1 35,-1 2 12,-1 3-8,4-2-28,-3 3-46,0 1-45,2 1-42,0 1-39,0 4-29,2-2-18,2 5-6,0 2-7,0 1 3,4 4 1,-3 3 6,3 1 0,-1 4-2,1 1 2,-3 3-4,3 3-5,-1 2-5,1 0-6,-1 3-3,0-2-5,-1 2-1,-1-1-4,2 1-2,-2-2 1,0 1-4,0 1 1,-1-2-1,-1 1-2,0 1-1,1-2 1,-2 4-1,0-2-1,3-1-1,-3 1-2,0-1 0,1 1-4,-1-1-6,0 0 0,-1-2 0,2 1-5,-3-1 1,2-1-3,-1-2-2,-1-2-5,1-1-14,-2-2-20,0-1-40,0-3-51,-2-1-92,2-4-172,-1 1-119,-1-6-131,2 0-225,-3-2-86,-2-2 22,0 0 134,-2-3 113,-3 1 141</inkml:trace>
  <inkml:trace contextRef="#ctx0" brushRef="#br0" timeOffset="26903.7048">7791 7461 348,'-31'0'442,"-2"-3"40,1 3 27,4-4-107,1 3-144,5-2-88,4 0-56,3 2-31,3-2-16,4 1-16,2 1 4,5-1 2,5 1 5,4-1 15,5 0 19,4 0 27,7 0 37,2 1 41,8-1 35,2 1 31,4-1 20,6 1 8,1-1-11,5 2-26,2-3-21,-2 3-31,4 0-29,-3 0-26,-1 0-22,-2 0-17,3 0-17,-5 3-12,1-3-13,-4 0-10,-2 0-9,-5 3-11,1-1-11,-5-1-10,-3 1-7,-1-1-4,-3 1-2,-2 0-3,-5 0-3,3-2-2,-6 2-8,-2-1-12,-4-1-20,2 2-33,-7-2-42,2 1-60,-5-1-112,2 0-135,-2 0-84,-3 0-85,-5-1-149,-1-1-103,-2 2 29,-3-1 97,-3-1 81,1 2 101</inkml:trace>
  <inkml:trace contextRef="#ctx0" brushRef="#br0" timeOffset="27343.776">7788 7161 192,'2'-12'478,"-1"1"45,1-2 26,1 1 16,1-1-224,0 1-144,1 2-63,-3 1-24,2 0 10,-2 2 16,-1 2 21,1-1 17,-2 4 0,0-1-9,-2 1-25,-1 2-18,-2 3-17,-5 4-3,0 1 8,-3 4 13,-2 2 15,0 5 6,-2 0 3,-3 2-7,5 0-15,-2 2-14,-1-1-13,1 1-13,3-2-16,-2 1-14,2-5-14,1 0-10,0-1-12,4-3-11,-2-1-16,5-1-40,1-1-77,0-4-115,3 0-101,2-1-74,4 1-37,2-4-33,-1 3-68,7-1-69,-1 2 7,-1-2 27,4 1 22,2 2 54</inkml:trace>
  <inkml:trace contextRef="#ctx0" brushRef="#br0" timeOffset="27982.8889">8109 7501 129,'16'-1'463,"-2"1"55,-4-3 42,-2-2 45,0 1-129,-1 1-64,-2-1 2,0-3 20,1 3 20,-4-1-5,0 1-35,4 1-74,-6-1-70,1 2-58,-1-1-42,2 1-33,-2 1-26,0 1-24,0-2-19,0 2-15,0 0-12,0 0-5,-2 2-5,2-2-3,0 1-3,-1 1-4,1 1 1,-3-1-2,0 2 3,3 3 2,-4 2-1,1-1 1,0 2-3,-2 2-3,0 2-3,-1-1-5,2 2-4,-1 2 0,0-1-2,2 2 0,0 1 0,-1 0-2,3 2 0,-1 0 0,0 0-1,2 1 1,0 1-1,0 2-1,0 2 2,2-1 0,0 2-3,-1 2 0,-1 2 0,0 0 1,0-1-1,-1 3-1,-1 1-2,-5 0 0,5 2 0,-3 1-2,0 0 1,-1 4 2,-3 1 1,1 3 1,-2 0 1,2 1-1,-3-1 3,2 4-3,-1-1 2,-2 1-4,2 1 1,0 1 1,0 0 0,0-2-2,0 1-1,0 1 3,0-1 2,4-1 1,-5 1 1,4 0 0,-1-1 3,0-1-3,2 2-3,0-3 2,2 1-1,0-2 1,2 0-2,-2-3 0,3 0 1,1-1-2,0-5-1,0-1 1,1 0 0,2-2 0,0-3 0,0-1 1,0-1 0,-1-2 2,1-3 0,0-1-1,-1-3 1,1-1 1,-2-3-4,-1 0 3,0-6-3,0-2-4,0-2-4,0-3-16,-1-1-21,-5-3-46,-1-5-57,-1-4-84,-6-6-170,2-7-130,-3-6-94,-2-2-157,-3-12-133,-3-4-13,-1-7 120,-1-8 115,-2-8 101,-1-5 194</inkml:trace>
  <inkml:trace contextRef="#ctx0" brushRef="#br0" timeOffset="29395.3234">4272 4558 42,'0'2'332,"1"-2"59,-1 2 48,0-2-8,0 0-90,0-2-65,0 2-63,0-2-50,-1 1-40,-1-1-31,2 2-16,0 0-3,-3-2 9,3 2 14,-2 0 16,1 0 14,-3 0 0,1 0 0,-4 0-11,0 0-13,-1 0-10,-2 0-9,-2 2 1,1-2-5,-3 0-1,-1 0 2,-2 0 0,1 0-4,-3 0-8,0 0-4,0 0-1,-3 0-2,-3 0-3,1 0 2,-3 0 5,-3 0 0,0 0 5,0 0 10,-2-2 1,1-1-2,1 3 0,0-2 2,1 0-7,3 1-9,2-2-7,2 2-4,4-2-6,3 3-6,0-2-3,3 0-2,4 1-7,-1 1-5,5-2-8,-1 2-3,1-2-4,1 2-7,1 0-3,-1 0-1,3 0-1,-2 4 0,2-3 1,0 3 0,0 1 0,0 2 0,0 0-1,0 2 0,0 1 0,0 0 2,0 3 0,0-1 0,-1 2 0,1 2 2,0 0-2,0 2 2,0 3-2,0 1 0,1 3 4,-1 0-1,2 4 0,-1 0 1,1 3 1,0 1-1,-1 1-1,-1 0 1,2 2-2,2-2 1,-2 3 0,-1 0 0,1 1 2,-2-1 0,3 1 3,-2 3 0,1 0-1,0-1 1,1 2-3,-1-1-2,-1 3-1,1-1 1,1-1-1,-1-1 2,-2 2 1,0-2 3,0 2 2,0-3 2,0 1 1,3 0 0,-3 0 0,0 0-1,0-2 2,0 3-3,0 1 0,0 1-2,0 1 2,0 1-4,0 1-2,0 3 0,0-3 0,-3 3-3,3 0 2,0 0 0,-2 0-1,2-2-1,0 0 0,0 1 0,0-3 0,0 3 0,2-2 2,1 0-1,-2 0 1,2 0-1,-1 2-1,1-1 1,1 0-2,-1-2 1,0 0-2,3 0 2,-2-1-2,3-2 4,-2 1 0,1-2 0,-1 0 5,2-2-2,0-1 1,0 0-1,-1-3-1,-1 1 2,2-5-2,0 1-2,-2-1 3,1-3 0,-1 0 2,-2-2-1,3-2 0,-1-2 2,-2 0-4,0-4 2,2-2-4,-3-1 1,1-2-1,-1-2 0,-1-3 0,1-1-1,-1 0-4,-1-4-12,-1 0-17,-1-1-33,1-2-67,-1-1-135,-1-3-141,1-2-90,-3-2-168,-1-3-183,-5 1-48,1-3 75,-4 0 114,0-1 84,-1 1 176</inkml:trace>
  <inkml:trace contextRef="#ctx0" brushRef="#br0" timeOffset="29841.822">2972 7711 114,'-28'-3'438,"5"1"49,0-1 31,2-1 22,4 0-192,1 0-136,3 2-83,1-1-42,2 0-27,2 1-14,2-1-9,0 2-6,4-1-5,-1 1-5,2 1-7,1 0-3,1 0-2,2 1 0,5 2 6,3 0 10,0-1 10,8 4 14,3 0 14,1-2 21,7 0 17,3 1 20,5 2 23,4-4 25,2 1 24,4 0 8,6-1 5,1 1-7,3-2-12,3 1-25,5 0-30,2-1-21,3-2-20,0 1-12,-3 1-5,-1-2-1,-1 0 7,-4 1 4,-4-1 2,-1 2-3,-3-1-8,-4 1-9,-4-1-13,-2-1-16,-4 3-10,-7-1-14,-3-2-5,-3 3-4,-5-3-1,-3 3-3,-2-1-4,-4-2-8,-2 3-20,-3-1-27,-2 0-41,-1-1-65,-1-1-112,-4 1-102,0-1-61,0 3-46,-4-3-90,-4 3-126,-3-1-5,-3 1 55,-5 1 44,2 1 53,-4-2 122</inkml:trace>
  <inkml:trace contextRef="#ctx0" brushRef="#br0" timeOffset="30242.5005">3372 8041 165,'-24'5'431,"2"-2"56,2-1 33,4 0-28,-1 0-146,5-2-120,1 0-72,0 0-37,3-2-5,3 2 9,1 0 11,-1-2 4,4 2 7,-1 0 6,5 0 23,0 0 25,3 0 27,4 2 17,1-2 14,5 3 6,4-1-19,0-2-27,3 3-29,2 0-19,1-1-22,1 0-21,3-1-19,0 1-19,0 1-19,1-2-11,1 2-14,-2-3-8,-2 3-10,-2-2-6,2 2-4,-4-2-5,1 1 3,-3 0-8,-2 1-2,-2-1 1,-2-2 1,-2 2-5,-1-1-7,-2-1-8,-3 2-12,0 0-19,-1-1-21,0-1-28,-4 0-42,0 1-68,-1-1-110,1 2-103,-3-2-67,-3 0-136,0-2-169,-4 2-36,-5 2 62,-1 0 88,-1 0 68,0 0 160</inkml:trace>
  <inkml:trace contextRef="#ctx0" brushRef="#br0" timeOffset="30570.7967">3433 8260 230,'-12'8'460,"1"-4"43,3 0 28,-3 1-33,5-3-185,-1 1-127,2-3-68,0 3-32,0-2-10,3 0 4,0-1 17,1 0 18,1 0 22,0 0 22,-2 0 25,4 0 19,-1 0 18,3-1 11,1 1 8,1 0-10,5 0-15,0 0-20,3 0-25,-1-1-31,7 1-31,0 0-23,3-3-20,1 3-21,0 0-14,5 0-10,-2 0-11,3-3-4,-3 3-5,3 0-9,-2 0-13,-2 0-23,-2 0-47,-1 0-86,-1 0-110,-7 3-84,2-3-45,-4 3-16,-4-1 5,0 0-5,-5 1-29,-3 0-58,-4 1-22,-7 0-3,3 2 19,-3-1 80</inkml:trace>
  <inkml:trace contextRef="#ctx0" brushRef="#br0" timeOffset="31138.0816">2841 8547 204,'-15'1'392,"0"1"46,0 1 33,-2-1-64,3-1-107,-3 1-91,1 0-54,2-2-43,1 2-27,-1-1-22,4-1-13,2 0-7,1 0-6,2 0-1,0 0-3,3 0-6,4 0-5,1 0-2,4 2 3,5-1 1,1 1 10,9-1 10,3 1 15,3 1 5,7 1 13,3-1 15,4 0 6,5-1 4,3 1 0,1-2 10,1 0 10,5 2 2,0-3 10,0 0 17,0 0 5,0 0-3,0 0-2,1 0-11,-1 0-12,-2 0-20,-3 2-10,-1-2-7,-4 2-5,-2-1-7,-3 3-6,-2-1-11,-5-3-7,-2 4-11,-1 1-14,-4-2-7,-3-1-9,-3 0-3,-1 1-4,-4 0-4,-2 0-2,-1-1 2,-3 0-3,0 1-3,-3-1-1,-2 1-2,-1-2-14,0 1-21,-1-1-35,-1 1-48,-1-2-74,-2 2-80,0-2-70,0 0-46,-2 0-16,-1 0-51,-4-2-93,-2 0-62,-2 1 4,-3-1 24,2 1 28,-4-2 92</inkml:trace>
  <inkml:trace contextRef="#ctx0" brushRef="#br0" timeOffset="31744.1989">3615 8668 71,'-6'-2'414,"3"0"60,-2-1 37,0 1-11,2-1-112,0 0-131,1-1-75,-1 2-35,-1-1-16,4 0 6,-2 0 3,2 2 3,-1-3-4,1 3-7,0-1-3,0 0-2,-2 2-11,2-1-11,0-1-10,-2 2-13,1 2-18,1-1-11,0 1 9,0 1 16,0 2 15,1 3 24,1 2 29,-2 0 22,2 5 4,-1-1-5,1 4-5,-2 2-13,3 0-12,-2 5-14,1 0-11,-1 3-9,-1 1-10,2 2-9,-2 3-10,0 2-11,2 3-9,-1 0-8,-1 2-4,1 2-4,1-1-6,0-1-4,0 4-7,-2-1-1,1 0-6,-1-1 1,-1 3 0,-1-3-2,2 1 3,-2-1-1,0 1-3,1-2-2,-2 2-1,3-1-1,-2-3-4,2 0 0,0 0 2,-1-1-2,-1-3 0,2 1-3,0-4 0,-1 2-1,1-6 0,-3 1-2,1-2-4,1-2-2,-1-2-4,-1-2-8,1-2-12,1 0-13,-1-4-20,0-2-22,0-4-28,1 1-30,1-5-49,0-3-99,0-3-124,1-5-70,5-5-91,-3-9-193,3-3-87,0-9 37,1-7 102,-1-7 77,0-9 107</inkml:trace>
  <inkml:trace contextRef="#ctx0" brushRef="#br0" timeOffset="32867.4995">2457 9443 226,'0'10'400,"2"-5"38,2-5 27,1-1-71,1-6-128,2-3-89,3-2-52,2-5-27,1-3-22,4-3-14,0-2-10,3-5-12,2-2-8,3-3-3,2-3-4,1-1-1,-1-2-1,4 0 6,3-3 9,1-1 8,1-3 8,4 1 5,-1-3 4,0 0 1,0 0-4,2 0-3,-4 2 4,3-1 0,-3 1 8,2 1 17,1 1 20,-2 0 24,1 1 8,1 1 7,0-3 0,0 2-8,2-3-16,0-1-26,2 1-15,0-2-6,0 1-7,1 3 0,0 0 5,0 1 7,-4 1 1,5 2 8,-4 2 4,2 0-4,-2 2-6,1 1-2,0 2-5,0 0-13,1-1-8,0 4-15,-3-3-7,2 0-8,0 2-3,1 0-1,-1-1 1,-3 2 0,1 2 0,-4 0 1,-3 2-1,-3 3-2,-2 3-2,-5 1-1,-3 4-3,-3 0-2,-5 6-1,-2 2 1,-3 0-2,-1 3 2,-3 2-2,-2-1-2,0 3 2,-1 0-6,-1 1 1,-1-1-4,0 2-4,-1-2 1,1 2-5,-2 0 1,-1 2 1,1-2-2,-1 0 4,0 2 1,-5-1 2,3 1 1,-4-2 1,1 2 1,-1-2-2,-1 3-2,-1-3 0,-2 2 1,-1-1-3,0 1 2,-2-2 2,0 1 2,-1 1 0,-1-2 0,4 0-1,-2 0 0,2 0 3,0 0 0,4 0 8,1 0 1,0 0 3,4 0 2,0 0-2,3 0-6,1 0-4,2 0-1,4 0 2,2 0 3,5 0 1,4 0 7,4-2 4,4 1 4,0-1-1,3 1 1,1-1-4,-1-3-1,0 0-2,-2 2-6,0-1-1,-4 0-5,0 3 0,-3-2 0,-5 3-4,1-2-2,-4 2-2,-2 2 1,0-1 2,-1 2 0,-3 4 4,-1 0 1,0 3-2,-1 2 0,-1 2-3,-4 0-12,1 5-22,-1 0-33,-4 4-41,-1 1-71,-2 3-127,-3 1-119,-1 1-61,-2 2-38,-4 1-99,3 1-138,-4 0 16,-3 1 71,-1-1 53,-2 0 50,0 2 137</inkml:trace>
  <inkml:trace contextRef="#ctx0" brushRef="#br0" timeOffset="33542.4372">3418 8911 250,'-2'-5'438,"0"2"46,1-1 29,-2-1-68,1 0-139,-2 0-109,2 2-62,-2-2-23,-1 1 0,2 1 26,-1 2 52,1-2 63,-2 1 55,4 1 33,-2-1 11,2 0-12,1 2-44,0-1-62,0 1-49,4 0-30,2 0-11,2 1-4,5-1 2,6 2-1,2 0-4,5-1-15,2 1-20,4-2-23,2 1-19,3-1-11,1 0-15,0 0-11,-2 0-11,-2 0-7,-3 0-14,-4 0-18,-2 2-41,-4-1-59,-4 1-104,-2-1-163,-3 3-124,-4 0-163,-6 0-207,1 1-72,-6 0 34,-2 0 129,-1-1 113,-3-1 166</inkml:trace>
  <inkml:trace contextRef="#ctx0" brushRef="#br0" timeOffset="34750.9988">3541 10318 28,'-7'5'422,"3"-2"58,1 1 36,0-3 15,-2 3-136,5-3-164,-3 1-98,3-2-59,2 2-28,-1-2-14,5 0-3,-1 3-1,3-1 7,0 0 6,4-1 5,3 1 7,2 0-2,4-2 2,4 0-5,2 0-8,1-2-7,2 0-11,2 1-9,0-1-3,-2 0-6,5 2-3,-4-3 0,2 1-1,2-1-1,-2-1-1,0 3 0,2-3 2,0 4 0,1-3 4,1-1-1,2 1 5,1 1 5,5-1 12,0 0 9,6 0 3,2-2 4,4 1 0,2-2-4,2 1-9,1-3-9,3 1-3,-1 0 2,1 0 2,0-1 2,-2-1 7,2 1 1,-2 1 8,2-1 6,-3 2 7,1-1 11,0 1 3,-2-1 8,-4 2-2,2-2-5,-2 2-8,-2-2-6,-1 3-1,-3-2-5,-1 3-3,-1-1 0,-2-1-1,4 2-2,-5 2-9,2-2-7,0 1-1,-1 2 6,1 0 6,-2-3 2,0 3 11,0 0 12,0 0 3,-2 0 5,3 0 2,-2 0-2,2-1 0,-1 1-6,1 0-10,-2-3-10,4 3-10,-1-1-5,0-3-11,3 3-7,-2-1-4,1 0 0,1-1-4,-2 1-1,1 0 0,-2-1 0,-1 1 0,1-1 2,-6 1 0,2 0 0,-1 1-1,-1-1-2,0 0 1,-4-1 0,2 2-2,-3 1 0,-2 0 2,0 0 0,-3 0-2,-1 1 1,-2 1 1,-2-1-1,-1-1 2,1 2-1,-3 0 0,-1-2-1,1 1-3,2-1 4,-4 0-1,3 0 1,-1 0-2,1 0 2,0 0 0,0-1 0,-2 1 0,4 0 0,-2 0 2,3 0-1,-1 0 1,2 0-2,1 0 2,0 0 0,1 0 5,-1 0 6,2 0 3,1 0 7,-1 0 3,1 0 4,0 1-1,-1-1-5,-2 0-4,2 0-4,-4 0-8,0 0-13,-4 0-27,-3 0-49,-2 0-83,-4-1-108,-2 1-94,-2-5-85,-1-1-221,-4-3-108,-4-1 4,-4-5 64,-3-5 73,-1-2 80</inkml:trace>
  <inkml:trace contextRef="#ctx0" brushRef="#br0" timeOffset="38676.2172">8517 4563 94,'-3'0'344,"0"0"49,-1 0 22,1 0-39,-3 0-85,3 0-80,-2 0-58,2 0-35,0 0-20,0 0-18,1 0-15,0 0-14,-1 0-11,3 0-9,-1 0-6,-1 0-5,2 0-6,0 0-2,0 0 4,0-1-1,-3 1-2,3 0-3,0 0 3,0 0 0,0 0-2,-1 0-2,1 0-2,0 0 0,0 0 0,1 0 1,-1 0-2,0 0-1,3 0 0,-3 0-1,0 0-2,2 1 2,-1-1-1,2 2 5,1-1 5,0 1 1,1 2 1,2-3-1,0 2 0,1-1-2,0 1 1,0 0 1,5-1-1,-2 2-2,1-1 0,3 0 0,0 1-5,1 0-1,2 1-5,-2-1 5,6 0 0,-3-1 5,5 2 2,-1-2 2,2 1 2,1-1 0,0 0-4,-2-1 0,3 1-2,-2-1 3,1 1 0,0-1 8,-2 1 6,0 0 4,1-2 5,-1 2 6,1 0 6,2-1 5,-2 1 1,1-3 3,2 3-3,-1 1-3,3-1-4,-1 0-11,1 2-2,1-3-8,-1 1 1,2 2-4,1-1-3,-1 1 3,-1-2 5,2 2 1,0-2 3,-1 1 6,0 1 4,-1-1 4,1-1-4,-2 3 1,2-3-2,-2 2-3,0-1 1,0-1-1,-2 2-2,2-2 3,-1 2 0,-1-3-1,-1 1-4,3 1-3,-1-1 2,-1-1 0,2-2-2,2 2 5,0 1 2,-1-3 0,3 2-3,1-1-4,0-1-2,2 2-6,2-2 7,2 0-1,2 0-2,-1 0 0,1 0 2,-2 0 2,2 0-6,0-2 0,-1 2 0,-2 0 1,-1 0-5,1 0-1,-1 0-6,-1 2-2,0-2-3,1 1-2,-2 0-5,-2 0 0,0 1 2,-2-2-2,-1 0 2,-1 2 2,-1-1-1,-1 1 0,-1-1-1,-1 1 1,0-1 3,-2 1 4,-1-1 8,0 1 4,-1-1 5,-2 0 7,-4 1 2,2 0-1,0-2-1,0 1-5,-2-1-3,1 0-2,-2 0-4,-2 0-4,0 0 2,-3 0 6,-1 0 5,1 0 3,-5 0 7,0-1 10,-2 1 6,-1 0 9,0 0 10,-2 0 2,2 0 2,-3 0-5,0 0-6,0 0-11,0 0-12,0 0-12,0 0-9,0 0-8,0 0-5,0 0-6,0 1-6,0-1 0,0 0-4,0 2-1,0-1-2,0 4 2,0-1 2,0 6 0,0 0 2,-3 5 1,2 4-2,-2 2 2,1 6 0,-1 0 2,1 4 1,-1 3-2,0 0 2,1 3-1,2 1 1,-1 1 5,1 0-1,-3 2 0,3 0 4,0-1-1,0 2 4,3 0-3,-3 0 1,0 1 1,1 0 0,-1 0-1,0 0 2,2-1-1,-2 0 3,0 0-3,2-1 1,-1 0-2,-1-2-1,0 3 0,2-1 3,-1 0-2,-1 0 0,-3-1 0,2 0-2,-1-1-2,-1 1-2,0-4 0,-1 3 0,-3-4 0,4 0-2,-4-1 4,2-2-2,1 2-1,-7-4 0,6 0 2,-1 0-1,-1-4-1,2 1 0,-2-4 3,2 2-5,0-4 3,0 0-3,2 0 1,0-4-3,0 2 2,-3-1 2,6 0 3,-3-1 1,1 0 0,0 1 0,-1-1-2,3-1-1,-1 2-2,1-2 0,0 0-4,0-1 4,0-2-1,1 2-3,-1-1 2,0 1 0,3-2-1,-3 2-1,2-1 0,0-1 0,-2 1 0,0-1 2,0 1 2,0-2-2,0 2 2,0-1-1,-2-1-1,2 0-4,-2-2 1,2 2-1,0-1-2,-1 0 3,-1-2 2,2 1 1,-1-1-2,1 0 1,0-2 0,-2 1-1,2-3-2,-2 3 0,2-4 4,0 2-2,-1-4 2,1 2 1,-2-1 4,2-3 1,0 2-3,-2-2 1,-1 0 1,2 0-3,-4 0-2,2-2-1,-2 2-1,0-3-3,-1 1 3,1-1-1,0 2 0,1-2-1,1 0 2,1 2-3,-1 0 1,3 1-5,0-2 1,0 2-2,3 0 1,5 0 2,1 0-1,1 2 2,6-1-1,1 0-4,2 2-2,3 0 1,-1-1-1,1 2 2,0-1-5,2-1 7,-4 1 0,2 0-4,-3 0-1,1 0-2,-3 1 4,-1 0-2,-2-1 3,-4 0-2,-1-2 3,-2 2-2,-2-1 3,-1-1 0,-3 2-1,-2-2 0,-3 3 2,-1-1-1,-4-1 1,-3 3 0,-3 1 1,-1-2 0,-2 1 0,-2 2 0,-3-2 3,-1 1-2,-3 0 1,2 0 1,-3 0 0,2 2 2,2-2 0,-1 0 0,5 0 0,2-2 0,4 0 0,1 0-4,5 0 0,2 0 2,3 1 0,3 1 1,3 0 1,7 0 0,1 0 1,4 2-1,3-2 0,4 1-1,0-1 1,2 1-2,-2 0 4,2 0-2,-1-1 3,-3 0-3,0 0 0,-1 0 0,-4-1-2,1-1 1,-3 0 1,-3 0 0,-1-1 1,-3 2-2,0-1 1,-2-3-3,-1 2 2,-3-2 0,2 2 1,-4-3 0,-1 4 0,-2-1 2,-4 0 1,-2 1 0,1 1-3,-6-2-5,-1 3 0,-3-2-1,-3 2-1,-2 2 0,-3-3-1,-1 2 5,1 0 1,-2-1 2,1 1 0,4-2-3,1 2 2,5-3-2,2 0 0,4 1 0,2-1-2,4-1 2,5 2 0,2 1 2,2 0-1,7 0 2,3 1 0,1 0 0,8 0-1,1 1-1,-1-3 4,0 1-2,3 1-4,0-2 1,-2 0 2,0 1-1,-1-2-1,2 1-1,-2 1 5,-2-2-2,-1 1-2,0 0-1,-4-1-4,-1 2-2,-2 1-3,-2-4-2,-2 3 4,-6 0-1,-1 2 1,-4-1 5,-3 1-1,-6 0-1,-1 4 1,-6 0 0,-4-2-1,-1 2 1,-3-2 3,-2 1 1,0 0-1,4 1 1,1-3 2,1 1 1,6-2-3,1-1-3,5-1-9,2 0-4,4-2-6,1 1-4,7-2-2,1-1 1,5 3 5,1-2 1,6-2 2,-1 2-2,3 0 0,-1-2 3,0 0 1,1 1 2,-1 1 3,1-1 0,-2-2 4,-3 3-1,-1-1 4,-3-2 0,-1 2 2,0-1 8,-3-1 4,-4 2 5,4-2 2,-4 3 2,0-2 6,0 1 0,-1 0-1,-2 0 1,-1 1-5,-3 2 1,2 1-4,0 0-3,0 0 0,1 4-3,-3 1 1,1 2 1,1-2 0,1 4 4,-1 0-1,2 2 2,-1 0 4,-3 1 4,7 2-1,-2 0-1,1 2 4,-1 2 2,2-2-1,0 4 0,-2-1 1,2 2 3,-1 1-4,-1 1-2,1 0-5,-3 1-4,1 1 0,0 1-4,-2 1-2,1 1 3,-1-3-2,0 4-1,2-2 2,-2 1 1,2-2-2,0-1 1,-2 1-1,5-2-3,-3 2 1,2-2-5,-1-1-1,0 0-1,2 1 2,0 0 2,-1 0 0,1 1 3,0-2-2,0 1 1,0-2 0,0 3-2,-2-2-2,2 0 0,0 1-1,-2-2-2,2 0-2,-3-3 3,2 0 1,-1 1-1,0-2 3,2-2 0,-3-2 1,2 1-4,-1-3 0,0-2 3,-2 1-3,3-4 0,-1 1 0,0-2 0,-1-2 0,1-1 1,-1-1 1,2-1-2,-1-2 0,-1 0 2,0 0-2,-1 0 0,-2 0 3,0-1 0,1 2-2,0-3-1,1 2 0,-2-2-1,2 1 1,-2-1 0,1 0-1,0-1 1,-1 3 1,0-1-1,0-1 0,-1-1 1,2 1 2,0 1-3,-2-1 0,1 0-1,1 2-2,-2 0 1,2 3-2,-1-1-1,-1 2-2,2 0 7,0 1 0,0 2 0,0-2 2,-2 0 2,0 3 0,2 0-2,-3-1-2,3 2 1,-2-1 2,2 0-1,0-1 2,-1 1-2,3-1 0,0 0-1,-2 1-1,2-3-1,1 1 0,0-4 0,1 2 1,0 0-1,-1-2 1,0 2-1,2-4 1,-4 3-1,4-1-1,0-1 2,-4-1 0,3 2 2,-1-2-2,1-1 1,-4 0 2,4 1-1,-1-2-1,0-1 1,0-2 3,1 2-3,-2 1 1,-3-3-1,-1 0-2,-2 0 0,-1 0 0,-1-3 0,-3 3 0,1-2 0,-4 2 2,-2 0-2,0-2 0,-1 1-2,-1-1 0,-3 0-3,-1-1 0,-2 1 1,0 0 0,-2-1 0,-1 0-2,-1 0 4,-2 0-1,0 2 2,-4-2-3,1 0 2,-5 1 2,3 1-7,-3-1 2,0-1 1,1 3 0,-1-3 0,-3 2-1,3 0 4,-4-1-3,3 1 2,-1-3-2,-2 1 3,5 1 0,0 2-1,-1-3 4,2 3-3,-1-2 1,2 0 0,2 1 3,-1-1 0,1 0-2,1 2 1,1-3-5,2 1 3,1 2-4,1-2 2,0 2-1,1-1 5,3-1 2,1 0-2,0 2 2,1-1-1,2-1-1,2 1-2,-1 0 2,1 1-1,0 0-1,2 0 1,0 0 0,-1 0 3,1 0-4,1 0 4,0 1 0,0-1 0,-2 1-2,-1 1 1,5-1-2,-4 1-1,1 0 2,-2-1-2,0 1 0,-1-2 0,-1 2 2,-2 1 2,-1-3-2,1 4 3,-3-3 1,0 1 2,2 0-1,-2-2-2,0 0 1,2 3-1,-1-3-5,5 0 0,-1 0-8,0 0-6,2 0-12,2 0-19,1-3-35,0 1-55,4-5-114,1 2-176,4-5-123,5 0-227,3-3-162,3-3-50,7-3 66,7-3 155,6-4 116,8-8 242</inkml:trace>
  <inkml:trace contextRef="#ctx0" brushRef="#br0" timeOffset="39773.4752">11925 7654 246,'-1'-3'440,"-3"0"51,3-2 28,-1-3-64,2 1-141,0-1-109,0-1-35,0 2 14,0 2 61,0-1 65,0 1 52,0 2 31,2 1-3,-2 0-36,1 3-56,-1 2-53,4 5-42,-4 3-29,0 6-22,0 2-12,0 1-22,-2 3-22,0 0-15,1 0-15,-1 3-9,0-3-12,-1 2-8,2 0-7,-1 0-7,0-2-6,-1 1-5,2-1-4,1-1 0,-2-4-5,-1-1 0,3-1-3,0-2 0,-2-4 0,2-1 0,0-1 0,0-2 0,0-3 4,0 1 2,2-1 0,-2-3 2,0 0-1,0-2-2,0-3 2,0-3-7,0-2 0,0-3 0,0-3 0,0-3 0,0-3-3,0-3-1,0 0-1,0-5-2,0 1-5,3-2-2,-1-1 2,1 2 4,0-1-1,0-1 8,4 2 1,-2 2 0,4 1-2,-1 0 0,1 3 0,1 0-6,2 4 1,1 2 4,3-2 0,-2 6 0,3 0-2,-2 2 5,4 3-2,-3 3 0,-1 1 1,2 1 2,-4 4 3,-1 4 1,-3 3 2,0 2 5,-4 4 1,-2 1 1,-3 6-1,-3 0-3,-2 3-2,-4-1 0,0 2-2,-3 0 0,1-1-3,-3-2 2,0 0-2,1-2-3,0-1 0,-4-1 0,4-4 2,-2-1-1,4-1 4,-1-2-3,0-3 4,2-1-5,1-2 0,0 1 4,2-3-1,2 0 1,0-1 1,1 0 1,1 0 2,1 0-3,-1-1-4,3 1 0,0 0-4,0 0-4,2 0 2,1 4 2,1-1 1,3 1 6,1 4 5,0 0 7,6 3 2,-3 1 1,1-3 4,0 4-2,-1 1 2,1-1-1,1 2-2,-1-1-3,0 0-3,-3 1-4,0-1-3,1 1-2,-4-1-3,3-2-3,-2 2-4,-1 1-10,-1-5-11,-1 2-14,0-2-22,0 1-27,-3-3-34,3 1-34,-2-2-53,0 1-85,2-3-111,0-2-81,1 2-30,-1-4-17,3 1-90,-1-4-97,3 0 23,-1-3 56,3-2 39,-1-1 45,1-3 143</inkml:trace>
  <inkml:trace contextRef="#ctx0" brushRef="#br0" timeOffset="40233.1205">12363 7890 109,'4'-9'449,"0"0"52,-1-2 32,0 3 21,0-2-157,1 3-117,0-1-9,-1 2 32,0 2 46,-1 1 35,0 0 12,-1 1-8,2 2-40,1 3-54,-3 0-46,4 5-29,-2-1-27,1 3-27,0 2-35,-1 3-26,-1-2-22,-1 3-23,-1 1-14,0 0-7,-1 0-6,-1 1-1,0-1-2,-1 3-2,0-3 0,-3 1-1,3-1-2,0-1 2,-4-1-1,2 1-2,0-2 1,1-2-1,-1 1-6,1-1-3,0-4-3,-1 1 0,4-1-4,-2-1-2,1-2 3,0-1-4,2 1 2,0-3-1,0 0-1,0 1 3,2-1-2,0-2 4,2 0-4,3 3 2,1-3 5,3 0-2,2 0 2,2 0-4,1 0 2,5-3 0,-4 3-2,2-2-2,0-1-1,-1 1 1,0 2-2,-2-2-3,0 2-1,-2-2 0,-1 1 0,-2 1-1,0 0-6,-5 0-6,2 0-6,-3 0-13,-2 0-16,0 0-24,-1 0-34,-2 1-41,0 1-50,-2 0-102,-1 0-140,0 1-94,0-1-59,-4 4-167,-2-2-123,0-1 20,-3 2 108,0-3 89,2-2 82</inkml:trace>
  <inkml:trace contextRef="#ctx0" brushRef="#br0" timeOffset="43127.6686">8016 6882 40,'-3'-4'417,"1"0"64,1 0 37,1-1 21,-2 1-138,2-1-140,0 1-71,0-2-21,0 3 11,0-2 4,0 3 0,2 1-11,-2 1-8,1 3-10,5 2-15,-1 5-4,0 2 5,3 5 9,-3 1-12,2 0-22,0 2-27,-2 2-18,1-1-21,-1 1-18,0-1-10,-1 0-11,2-3-4,-1 2-4,-1-3 0,-1 0 0,0 0-1,0-4 3,1-1-1,0-1 3,-3-3 7,2-1 19,-1 0 30,1-4 28,-1 0 28,1-3 19,0 0 11,1-3-3,1-2-16,-1-3-18,1-1-21,-1-3-14,1-2-13,-2-2-11,1-2-14,3 0-6,-2-2-5,-2 1-8,2 1-1,0-2-1,-2 2 0,2 2-2,-1-1-4,-1 0 1,1 1 3,-1 1-4,0 2 0,-3-1-2,3 2 0,-3 0-2,2 2-3,-1 1-1,-1 1-4,0 1 0,2 1-7,-2 1-11,0 2-19,0 0-33,0 1-46,0 0-74,0 1-110,2 1-109,-2 1-62,0 1-28,6 0 7,-5 3 18,2-2-5,-2 1-65,3 2-23,-1 0 1,-1 0 10,1 0 38,0 2 113</inkml:trace>
  <inkml:trace contextRef="#ctx0" brushRef="#br0" timeOffset="43692.0004">8282 7066 337,'-9'5'474,"3"-2"41,-2-2 25,1 2-66,3-2-181,0 1-95,2 0-42,0-1-9,2-1 20,2 0 36,3 0 28,0-1 17,9-1 11,-1-1-3,1 0-24,3 0-36,0 0-35,1 0-37,-2 2-27,-2-2-24,0 1-22,0 1-17,-3 1-14,-3 0-9,0 0-6,-1 0-4,-3 1 0,-1 2 2,0 0-5,-3 2 0,-3 1 1,0 1-6,-3 0 2,0 2-2,-2 3-1,0-1 4,-5 1-1,2 0 0,-1 0 1,0 2 1,-1-2 3,1 1-1,3 1-1,-3-2 1,2 0-2,3-2 0,1 0-3,1-1 5,3-1 1,-2-2 7,6 2 7,2-2 11,-2-2 13,7 1 7,-1-3 8,3 2-2,0-4-5,2 3-10,1-3-9,0-3-8,2 3-7,-2-2-6,0 0 2,-1 1-2,1 0-1,-3-1-6,-1 1-6,-1-1-15,-2 2-23,-1 0-38,-3 0-59,2 0-79,-2-1-77,-1-1-56,1 2-26,-2-1 0,-1 1 15,0-2-54,0 1-106,0-1-31,-1 1-3,1-1 7,0-1 29,0 0 130</inkml:trace>
  <inkml:trace contextRef="#ctx0" brushRef="#br0" timeOffset="44635.1046">9089 6022 126,'-3'3'405,"3"-2"54,0 1 36,-2-2-17,2 1-138,-1-1-110,-1 0-75,2 0-43,0 0-22,0 0-14,0 0 0,0 0 14,3 2 40,1-2 52,2 3 42,2-1 35,1 0 34,2 1 4,2 1-18,1-1-39,-1-1-39,1 1-34,-1-1-38,2 0-27,0 1-23,-3-1-21,1-1-14,-2 1-12,0-2-12,-1 2-6,-2-2-4,1 0-2,-5 1-5,2-1-6,-2 0-17,0 2-29,-1-2-64,-1 0-103,1 2-106,-1-2-72,0 1-38,1-1-81,-2 0-169,1 0-21,0 2 42,-4-2 43,2 3 35,0 0 100</inkml:trace>
  <inkml:trace contextRef="#ctx0" brushRef="#br0" timeOffset="45705.832">9042 7556 28,'-3'0'385,"0"1"56,-1-1 41,3 0 14,-2 0-120,-1 0-129,1-1-76,1-2-46,1 3-26,-2 0-12,2-3 2,1 3 16,0 0 26,0 0 25,0 0 35,0 0 19,0 0 16,1 0 3,-1 0-11,0 0-13,3 3-18,0-3-8,0 0-12,2 0-7,2 0-3,2 3-12,2-2-15,-1 2-20,4-2-16,-2 1-17,1 0-17,3 0-10,-2 1-11,0 0-5,1-1-12,-1 1-3,-3-2-5,1 1-3,0 0-1,-1-2-3,0 2 1,-3 0-1,0-1-3,2-1-2,-4 2-1,3-2-4,-3 1-7,3-1-16,-4 0-20,0 0-37,0 0-62,0 2-95,-2-2-119,-1 0-79,1-2-39,-1 2-61,0 0-108,-4-3-64,0 2 40,-1-3 47,-1 2 37,-1-1 82</inkml:trace>
  <inkml:trace contextRef="#ctx0" brushRef="#br0" timeOffset="45984.78">9237 7450 268,'-6'-7'460,"1"-1"43,1 1 25,1-1-30,0 3-201,0-2-103,1 5-42,0-4-21,1 5-16,1 0 3,-2 2 27,2 3 30,0 1 34,0 7 40,0-1 35,0 4 21,0 0-8,0 5-32,-2-1-39,2-1-45,-1 0-33,-1 3-36,1-2-23,-3-1-25,3-1-22,0 0-11,-1-2-12,2-1-7,-3 0-12,3-2-5,-3-4-10,3 4-27,0-5-35,0-2-65,0 2-99,0-3-99,0 1-69,0-3-31,3-2-46,0-1-130,0-2-57,-2-3 21,4-2 36,2-4 30,-2-8 72</inkml:trace>
  <inkml:trace contextRef="#ctx0" brushRef="#br0" timeOffset="46831.9603">9237 6638 144,'0'-7'430,"0"-2"50,0 2 34,0-1 6,0 2-188,0 0-125,0 1-71,0 3-45,0-1-30,2 1-17,-2 4-3,4 1 3,-1 4 6,3 1 7,-2 5 13,5 4 13,-3 0 1,0 3-3,1 1-3,0 1-9,-2 2-9,2-1-12,-3-2-9,1 1-9,-1-2-6,3-2-3,-1 0-2,-2-3-5,0 1-3,-2-5-1,1 1 1,1-4 13,-4-1 30,4-1 57,-1-4 63,-1 2 54,-1-4 31,2-2 17,-1 0-6,1-3-37,0-2-47,1-4-41,-1 1-20,0-3-16,3-3-20,-2 1-17,2-3-12,-2 0-11,1 0-13,0-1-11,3 1 1,-3 0-7,1 0-6,0 1-3,-1 1-2,1 2-6,-1-1-3,0 3 0,-2 2 0,2 0-10,-2 3-14,-1 1-33,-1 2-59,1 1-116,-1 1-126,-1 2-91,0 2-50,0 1-36,-3 2-117,0 5-64,0-1 29,-2 1 51,5 2 35,0 0 57</inkml:trace>
  <inkml:trace contextRef="#ctx0" brushRef="#br0" timeOffset="47363.5153">9508 6936 158,'-5'7'452,"-1"0"47,1-1 29,2-2 16,0-1-212,0 1-131,1-1-64,2-3-26,2 2-8,1-1 11,5-2 13,3-1 18,0 2 13,5-3 11,0 1 0,2-1-4,0 1-5,2 0-10,-2 1-15,1 1-21,-2-1-18,-1 1-19,-2 1-21,-1 0-19,-2 1-13,-2 1-11,-2-1-3,-1 3-3,-2 0 2,0-1-2,-2 2 0,-2 2 1,-3-1 0,-2 2 2,-3-2-3,-1 5-1,-2-3 0,-1-1-1,-2 3 4,0-1-1,1 1 2,-4-2 6,1 1 3,0 0 6,2-1-2,0-1 4,2 0-4,3-1-3,0 1-1,2-2-7,4-2 1,0 1 7,-1 0 11,4 0 14,0 2 18,5-2 17,3 2 14,1-2 4,3-2-1,1 0-6,-2 0-10,4-1-10,0 1-8,2-2-7,-2-1-4,2 2-3,-1-1-6,-2-1-3,2 0-8,-2 0-8,0 0-4,-1 0-7,-2 0-4,0 0-2,-3 0-5,-2 0 1,1 0-6,-3 0-9,1 0-14,-4 0-20,2 0-25,-1 0-34,-2 0-61,0 0-110,0 0-109,-2-3-62,-1 2-34,-1-4-78,-2 1-129,-1-1-19,1-2 48,-2 0 44,-1-4 39,2 0 99</inkml:trace>
  <inkml:trace contextRef="#ctx0" brushRef="#br0" timeOffset="49559.3612">8041 5116 333,'0'-7'437,"0"-1"39,0 0 25,2 2-85,-2-2-156,0 2-87,0-1-51,3 4-32,-2-2-23,1 0-19,-2 3-12,3 0-7,0 2 2,2 1 10,0 2 12,1 5 15,2 2 12,0 2 11,0 3 8,2 0 7,0 3 2,0-1 4,2 1 6,0 0 12,-1-1-1,3 0-1,-1 0 0,1-1-13,-3 1-10,5-2-14,-4-2-10,-2-1-16,2 0-13,-2-3-13,-3 0-11,-1-3-12,1 0-12,-2 0-25,0-3-43,-4 1-57,1-4-65,0 3-58,0-3-41,-1 0-10,1 0 18,-2-3 13,3-4-30,1 1-79,-2 0-94,0-2-41,6 1-15,-4-2 26,6 1 78</inkml:trace>
  <inkml:trace contextRef="#ctx0" brushRef="#br0" timeOffset="49852.1146">8555 5141 371,'5'-5'452,"-1"0"37,-1-1 25,-1 2-107,1-1-152,-1 2-89,0-1-53,-1 2-30,1 1-17,-1-2-12,-1 3-8,0 0-2,-3 1-1,2 2-3,-4 3 2,-2 0 2,-2 3 4,0 4 6,-3 0 3,0 1 5,1 0-1,-3 3 1,1-3-3,0 3-10,-1-2-2,1 1-7,-1-1-7,3 0-5,0-2-7,3-2-6,0 0-3,-1-2-16,3 0-26,1-2-38,0 0-30,1-2-24,3-2-21,-2-1-7,3-2-9,3-2-78,0 2-160,4-3-83,2-1-37,-1-2-10,6-1 19,2-1 100</inkml:trace>
  <inkml:trace contextRef="#ctx0" brushRef="#br0" timeOffset="50126.0529">8871 5063 237,'6'-7'457,"1"-3"42,-4 2 29,0 1-16,3 1-204,-4 1-105,1 0-46,0 2-18,-2 1-8,1 0 6,0 2 15,-2 2 20,0 3 25,0 0 16,0 4 8,0 0-2,0 2-22,0 1-32,0 0-46,0 2-40,0-3-26,0 2-17,0 0-12,0-1-13,0 2-12,-2-2-35,2-1-69,0 1-88,-3-1-77,3 1-49,0-4-35,0 1-55,0-2-115,0-1-58,1-2 1,1-1 10,0-1 19,0-4 78</inkml:trace>
  <inkml:trace contextRef="#ctx0" brushRef="#br0" timeOffset="50407.2288">8825 5025 366,'-12'-5'481,"1"0"37,1-2 27,3 2-74,3-2-179,-2 2-87,4-2-41,2 1-17,2-1 0,4-1-3,0 1-3,2-1-3,2 0 2,4 0-6,0-1-9,0 2-8,3 2-16,-2-2-21,2 3-27,-2 0-19,-1 2-11,0 1-10,-1-1-13,-1 2-25,-1 2-46,2-1-51,-3 1-53,-3 1-36,2 1-25,-2 2 5,1-2 14,-3 4-12,-2 1-88,0-2-125,-3 1-57,-1 3-26,-1-1 2,-1 2 52</inkml:trace>
  <inkml:trace contextRef="#ctx0" brushRef="#br0" timeOffset="50613.9121">8857 5181 258,'-13'10'450,"-1"0"45,5 0 29,1-1-51,0-1-172,2-4-108,2 2-56,3-2-21,1 1 9,1-2 17,4 0 20,6 0 13,0-3 2,1 0-18,5 0-31,1-2-33,-2 1-32,3-2-36,-3 1-63,3-1-72,-3-1-53,1 1-48,0-2-152,-2 1-184,-1 0-61,-1-1 5,0-2 19,2 3 29,1-2 143</inkml:trace>
  <inkml:trace contextRef="#ctx0" brushRef="#br0" timeOffset="51279.689">9252 5150 107,'-9'4'418,"1"-1"55,-2 0 38,1 0-6,2-1-146,-1-1-123,1 1-72,2 0-43,0-2-16,4 2-7,-3-1 10,4-1 21,2 0 30,1 0 25,5 0 12,1-1 21,1-1 7,1-1-6,3 2-21,1-2-21,0 2-18,1-3-20,1 3-25,-2-2-27,0 2-20,-2-2-16,1 3-15,-3-2-15,-1 0-10,-1 2-4,-1 0-5,-3 0-1,0 0-4,-2 0-4,0 0-2,-3 2 0,0 0 3,-3 2 1,2 0 3,-3 1 8,-1 2 1,-1 1-1,1-1-3,-4 2-2,3 1 0,-2 2-2,-2 0 1,-1 0-2,2-1 2,-1 1 4,-2 1 1,0 2 0,-1-2-2,4-1 2,-2 1 0,0-1-2,2-2 1,-1 2-3,0-4 0,5-1 0,-2 2-5,4-4 0,0 1-2,-1-3 5,4 0 2,-1 0 11,2 0 13,1 0 10,1-1 14,2-1 10,3-1 4,1 0 7,1 0-3,1 0 0,2-1 0,-1 1-3,2-2-2,-2 0-5,1 1-4,2 0-2,0-1-6,-2 2-4,0-1-4,2-1-4,-1 1-5,-2 1-6,-1-2-5,-1 1-2,-1-1-8,-1 2-1,-2-1-3,-1 1 1,0-2 1,-2 2-1,0 0 0,-1 0 1,-1 0-2,-1 0-5,2 0-3,-2 0-6,0 0-4,0 0-7,0 0-8,0 0-10,0 0-10,0 2-17,0-2-29,0 0-50,-2 0-94,2 0-119,0 0-81,-1-2-49,-4 2-128,2-3-152,-2 2-6,0 0 72,2-1 64,-1-1 55,0 1 153</inkml:trace>
  <inkml:trace contextRef="#ctx0" brushRef="#br0" timeOffset="52738.0023">15459 1915 223,'-1'-5'469,"-3"-4"42,3 4 28,-2 0 5,1 2-228,2 0-118,-1 4-42,-1 4 6,1 5 37,1 2 35,-2 3 34,0 3 19,1 4-9,-1-2-35,2 3-54,0 0-47,0-1-46,0-1-45,3 0-33,-1 0-45,1-2-72,0 1-89,2-2-75,0-1-48,-2 0-34,2-4-56,-4 0-123,2-1-60,-2-1-1,-1-1 11,0-3 19,-1 0 77</inkml:trace>
  <inkml:trace contextRef="#ctx0" brushRef="#br0" timeOffset="52995.5591">15322 2098 3,'-10'-16'421,"1"1"60,-2-1 35,3 0 20,1 1-108,3 2-174,-4-2-86,6 1-38,-1 0-13,3 3-1,0-3 2,3 3-4,2 1-9,1 2-15,2-1-11,4 2-17,0 1-14,2 2-15,2 1-9,0 1-8,1 4-6,1-2-8,1 5-11,-1 0-20,0 2-25,-1-4-31,-1 4-23,0 0-14,2 0-6,-1-1 9,-4 1 6,-1-1-3,2-2-45,-1 2-109,-4-1-138,-1-1-68,0 0-28,0 1 10,-5-1 60</inkml:trace>
  <inkml:trace contextRef="#ctx0" brushRef="#br0" timeOffset="53244.0703">15385 2210 131,'-9'10'444,"0"0"48,5-1 30,-4 2 19,3-1-187,1-1-129,0-2-55,2 2-16,1-2 16,1-1 38,0 1 34,3-4 18,2 2-5,3-2-10,4 1-32,3-3-52,2 3-49,4-4-55,3 0-81,-1-2-102,4 0-98,0 1-66,0-2-53,-1 0-81,-1 2-130,-3-2-53,-4 3 11,-2 0 17,1 0 31,-4 0 82</inkml:trace>
  <inkml:trace contextRef="#ctx0" brushRef="#br0" timeOffset="53619.3319">15789 2305 133,'-4'0'453,"3"0"50,-3 0 36,3 0 36,-1 0-152,1 0-88,1 0-17,0 0-2,1 0-6,4-3-9,2 2-27,3 0-48,3-1-57,4 1-36,-1-1-21,5 0-21,-4 1-24,4 1-19,-3 0-15,1 0-12,-1 1-8,-4 1-10,0 1-9,-1 0-2,-4 1-5,-1-1-7,-1 2-6,0-1-5,-5 2 3,1 0-7,-1 0 5,-2 2 4,-5 0 5,3 1 8,-7-1 0,0 4 0,2-3-4,-5 3 3,0-2-5,1 2 1,-3 0 5,3 0 2,-3-1 6,4 0-1,-1-1 7,2-1-1,1 1-1,2-2 5,1-1 3,2 0 7,1-1 6,2 0 12,2-2 1,1-1-1,5 0-4,1 0-10,7-3-38,-1 0-79,3-1-102,3-1-84,0-2-52,1-1-58,1-1-140,-2-3-105,-1 1 7,-2-1 29,-2 1 28,1-1 46</inkml:trace>
  <inkml:trace contextRef="#ctx0" brushRef="#br0" timeOffset="54176.2108">16259 2343 103,'5'-5'441,"-2"2"46,0 3 27,1 0 20,2 3-180,-5 2-151,2 0-82,1 5-45,-1 2-24,0 1-17,-1 0-8,-1 4-11,1-2-3,-2 4-6,0-3-1,0 2-3,-2-3-2,1 2-1,-1 2-1,0-5-2,-1 1 2,2 0 4,-1-3-3,0-2 0,2-1 4,-1-3 11,-1-2 22,2 0 31,0 0 26,0-4 19,3-4 15,-1 0 6,1-2-1,4-3-13,0-1-14,0-4-11,1-1-10,1 0-12,0-1-17,3 1-12,-4 1-6,1 2-10,-1 2-5,-2 2-7,-1 2-7,2 2-4,-3 1-7,4 3-2,-5 1-1,4 2 3,-6 2-8,4 1-7,-2 1-10,0 0-1,2 2-9,-4-1-6,1 1-1,-2 1 5,1-3 4,-1 0 1,0 0 2,0-2 1,0 0 5,1-1 7,-1-1 1,0-2 3,3 1 9,-2 0 6,1-4 0,1-1 5,0 0 1,2-1-3,1-6 3,1 2-4,1 0-1,-2-5-1,3 2 0,-2 1 0,1-1 5,0 2 3,-2 0 9,2 2 11,-4 2 7,1 0 7,0 0 2,-2 2-6,2 1-3,-2 0-4,0 2-5,-1 4-1,2-3 0,1 6 2,-1-2-6,0 1 0,2 0-3,-3 3-6,1-1-3,0 1-16,1-1-27,-1 1-39,-1 1-44,0 0-42,1-2-38,-1 0-17,1 0 10,-4-2 12,4 2-10,1-5-69,-1 2-94,-1-1-90,1-3-44,2 1-9,3-2 34,-1-3 101</inkml:trace>
  <inkml:trace contextRef="#ctx0" brushRef="#br0" timeOffset="54381.4944">16770 2503 32,'4'-5'427,"0"1"60,-3 1 36,3 0 18,-3 3-132,-1-2-153,1 2-86,-1 2-38,0 1-7,-1 0 18,1 1 25,0 3 31,0 1 18,0 1 22,0 1 11,0 0-17,0 1-31,3-1-40,-3 3-33,3-1-47,-1 0-32,-1-2-23,1 1-16,-1 0-31,-1 1-64,2-1-77,-2-1-85,0 0-61,-2-2-37,2 0-46,-3-3-108,2 2-90,-6-3-13,5-1 18,-2-3 16,3 0 58</inkml:trace>
  <inkml:trace contextRef="#ctx0" brushRef="#br0" timeOffset="54573.9874">16800 2419 181,'-4'-15'475,"1"3"49,2 2 49,-6 0 88,5 1-121,-2-1-64,1 3-20,0-3 1,0 5-17,1-1-68,0 1-100,1 1-88,-1 1-76,2 0-72,0 0-86,-1 1-148,1 2-133,0 0-80,1 0-72,-1 0-147,0 0-124,2 3 27,-2 2 72,1 1 49,1 1 66</inkml:trace>
  <inkml:trace contextRef="#ctx0" brushRef="#br0" timeOffset="54902.637">16838 2435 302,'6'16'444,"3"-1"45,-1 0 31,0 0-61,-1 2-180,3 0-97,0-3-47,-2 2-32,1 0-14,-5-2-7,4 1-3,-4-1 2,1-2 6,0 0 3,-1-2 2,0 0 12,-1-5 26,-2 2 25,3-2 27,-3-2 30,1 0 28,-1-1 2,3-1-13,-1-2-22,3-1-35,-1-2-36,5-3-37,1 0-26,-2-1-13,0 1-16,1 0-6,1-1-8,-5 2-6,1 2-4,-4 1-7,2 1-4,-1 2-5,-1 2-2,-1 1-3,4 3 0,-3 1-1,1 0-2,0 1 2,-1 1-2,2-1-2,0 1-5,0-3-5,-1 1-3,1-2-4,1 1 0,0-3-3,1 1 0,-1-3-5,1 3-20,1-4-46,1 0-87,1-2-111,-3-1-78,3-1-131,-2-2-216,1-3-76,1-2 20,-1 0 83,3-3 65,3-1 129</inkml:trace>
  <inkml:trace contextRef="#ctx0" brushRef="#br0" timeOffset="55565.7187">18281 1998 91,'-4'-13'450,"3"4"52,-4-3 28,4 5 18,-1 1-163,1 0-168,1 3-92,-4 0-42,3 3-23,-2 3-5,-2 5 7,-2 3 6,-2 6 0,-2 2 6,-3 1 6,-2 2 1,-3 2-4,1 1-1,-5-2 1,-1 1 1,-2 1 7,-3-3 23,1-1 5,4 1 13,-5-5 15,2 1 10,1-2 3,2-2-14,2-3 2,3-1-7,0-2-9,8-1-8,-2-2-16,5-1-12,3-1-19,1 2-13,4-2-20,1 2-13,6-1-9,1 4-3,6-3-4,0 4-1,3 0-1,3 0 0,3 0-5,2 0 0,1 1-2,0 0-2,1-1-12,3-1-32,0 0-63,0-2-98,2 1-98,-1 0-70,0-1-37,0-2-17,-1 1-70,-1-2-106,-5-3-5,-1 2 17,1-2 18,-4 0 36,0-2 121</inkml:trace>
  <inkml:trace contextRef="#ctx0" brushRef="#br0" timeOffset="55828.9947">18797 2223 144,'9'-13'456,"-3"1"47,-1 2 27,1 1 21,-1 1-181,-4 3-129,1 0-56,-1 2-25,-1 2 6,0 2 26,0 2 31,0 3 11,-3 2 8,3 2 8,0 3-13,-1 2-31,1 0-49,0 2-39,1-1-35,-1 1-30,2 0-20,-1-1-18,1 1-32,0-2-44,-2-2-70,1 3-77,-1-3-78,2-2-54,-2 0-19,1 0-39,-2-3-115,-1-1-74,-1-2-2,0 0 12,0-1 22,1-4 63</inkml:trace>
  <inkml:trace contextRef="#ctx0" brushRef="#br0" timeOffset="56075.8615">18652 2201 236,'-11'-8'479,"0"-3"42,3 2 27,-1 0 25,4 0-226,2 1-109,1-1-50,4 2-20,4-1-6,0-1-10,6 2-16,3 1-19,1 0-18,5 0-12,1 3-28,-2-1-18,4 0-13,0 3-15,-1 1-12,0 0-28,0 1-20,1 3-43,-2-1-38,-1 1-30,-1-1-19,-2 3 1,-1-1-2,0-1-45,-4 2-116,-3-1-112,-1 0-54,-5 3-20,-2-1 6,-2-2 71</inkml:trace>
  <inkml:trace contextRef="#ctx0" brushRef="#br0" timeOffset="56849.9825">18698 2363 354,'-19'12'471,"0"-2"34,6-3 20,-1 1-77,6-2-188,2-1-108,3 2-60,0-2-32,6 0-16,2-2-10,4 1-8,4-1-1,1-3-6,3 2-1,2 0-4,0-2-8,3 0-1,-1-2-4,1 0-1,2 2-6,-2 0 0,-1-3-2,2 3-1,-1 0-3,-2 0 1,1 0 4,-2 0 2,-1 3 3,-1-1 1,-1 1 2,-1 1 3,0 0 1,-1 0 7,-3 1 6,3-1 10,-2 2 11,-3 0 6,2 0 4,-3-2 1,-2 3-5,3-2-5,-4 0-6,-1 2-5,-3 0-1,0-1 4,-1 1 2,-1 1 6,0-1 3,-4 1 5,-1-1-1,1 2-1,-1-2 2,-1 2-8,2-4 0,0 0 0,1-2 3,3 0 6,1 1 13,-2-4 11,2 2 2,0-2 0,2 0-3,-1 0-6,3-2-17,3 2-10,-1-4-10,4 3-4,-1-2-5,2-2 0,1 1 1,2 1 3,-3-1 8,3-1 1,-1 2 7,-2 1 1,1-1 3,1-2-4,-1 3-1,-2 1-3,1 0-4,0-1-8,-3 2-4,0-1-4,0 1-2,0-2 1,-2 2-3,-1 2 5,-3-2-5,4 0-2,-3 1 2,-1 1 0,1-1 4,-2 2 2,-1 0 2,-1 2 0,1 0 0,-5 2 0,0 0-4,1 0-2,-3 1-2,-1 1 0,-1 3-1,-1 0-4,-1 1-1,-1 1 1,-1 1-5,-3-1 0,4 2-2,-4-1-1,1 2 2,2-2-1,-4-2 3,4 1-3,1-2 3,-1 1-1,3 0-7,2-3 0,0-1 3,-1 0 3,5-2 5,1-1 5,0 2 9,1-3 8,2 2 4,2-2 5,-1 0 4,3 0 2,1 2 2,2-5 3,1 2 4,2-1-4,0 2-5,2-3-6,1 2-4,0-1-10,4 0-8,-4-2-3,4-1-5,-3 2-7,-2-1 1,2 1-2,-3-1-8,2-1-13,-3 0-32,-4 1-56,0-1-102,2 2-113,-2-2-77,-1-2-66,0 1-139,0-2-125,0-1 2,-2-1 60,3-1 55,2-1 64,0-1 162</inkml:trace>
  <inkml:trace contextRef="#ctx0" brushRef="#br0" timeOffset="57362.7581">20098 2153 383,'8'-11'484,"-1"-3"36,1 4 18,3-1-80,-4 2-210,2 2-108,-1 1-57,-2 1-32,-2 1-12,-1 3-8,-1 1-4,-2 3 1,-3 4 0,-3 3-1,-7 2 3,-3 2-1,-4 0 5,-4 3-1,-4 0 3,-5-1 6,-1 0 12,1 1 7,-2 0 7,0-2 11,4-2 10,2 0 2,2-1-1,5-2-10,5 0-6,1-2-11,7 1-12,0-2-4,5 0-3,4 2 1,8 3 0,0-4-6,6 4-6,7-1-7,4 1-24,3-1-39,6 1-53,-1 0-51,3 1-45,2-3-31,3 0-23,-1-2-53,-2-2-132,3 2-86,-7-5-25,1 2-10,0-3 16,-3-2 77</inkml:trace>
  <inkml:trace contextRef="#ctx0" brushRef="#br0" timeOffset="57594.1056">20681 2268 337,'7'-11'484,"0"2"39,-3 0 20,2 3-51,-3 0-213,1 4-115,-4-1-57,1 3-12,-1 1 9,2 3 22,0 5 28,-2 1 22,3 4 20,-3 2-5,1 1-19,3 1-33,-3 2-36,2-3-32,1 3-27,1 0-30,-1-2-30,1-1-56,1 0-60,0-2-55,4 0-43,-4-3-22,2-1-70,0-3-150,0-1-73,-5-2-18,2-1 4,-4-4 11,2 0 82</inkml:trace>
  <inkml:trace contextRef="#ctx0" brushRef="#br0" timeOffset="57846.1441">20618 2273 215,'-22'-13'478,"0"1"41,5-1 32,-2 0 39,4 1-208,2 0-106,3 2-43,3 0-12,3-1-5,5 2-26,6-1-32,2 0-30,5 2-34,6-1-25,3 1-23,4 2-9,1 0-11,1 1-13,1 3-2,-2 0-10,0 2-1,-2 0-30,0 3-46,-4 0-49,0 2-49,-6-1-31,1 2-23,-4 2-6,-4-3-49,-1 4-128,-2 3-85,-6-2-31,-3 2-14,-3 0 12,-3 3 80</inkml:trace>
  <inkml:trace contextRef="#ctx0" brushRef="#br0" timeOffset="58047.6772">20615 2455 245,'-15'12'465,"2"0"40,0-3 22,5-1-15,3 1-219,2-1-119,3-3-57,3 2-14,2-2 10,5 0 19,4-2 27,4 0 9,0 0-6,6-2-18,1-1-27,-1 0-31,3 0-42,-2-1-37,2-1-54,-3 1-59,1-1-43,-4-1-31,-1 0-22,1 0-50,-4-2-85,-3-2-115,-2 2-52,0 2-22,-2-2 1,-2 1 54</inkml:trace>
  <inkml:trace contextRef="#ctx0" brushRef="#br0" timeOffset="58583.2778">20992 2496 258,'6'2'390,"-2"3"60,3 2 37,-3 1-34,0 4-152,1-3-107,-1 5-67,1 1-41,0 0-31,-1 2-20,1-3-11,-2 3-11,1-2-4,-1-1-5,-2-1 1,-1-1-3,0-1 0,0-1 3,-1-3 2,-1 1 2,2-3 6,-1 0 10,-1-1 21,0 1 34,2-2 33,0-1 30,0-2 16,0-2 14,0-1 1,0-2-11,2 1-20,1-4-19,0 1-14,1 0-14,1-2-14,0 1-19,3-1-12,-1 1-11,3 0-8,0 1-6,2-2-10,-1 4 0,3-3 0,-1 2-2,4 0 1,-3 1 4,3 0 6,4 0 6,-4 1 3,2-1 5,-1 3-2,1-1 0,-2-1-7,2 1-7,-3 1-5,-2 2-6,0-3-5,-3 3-3,-1 0 0,-1-2-2,-2 0-2,-1 2 3,-2 0 1,0-1 0,-1 1 1,2 0 2,-4 0 5,1 0-3,-2 0 3,0 0-3,0 0-4,-2 1-2,1 3-6,-5-1 0,0 6-2,-4-1 2,2 4 3,-6 3 0,-1 1 2,-4 3-1,3-1 1,-3 0-2,-1 0 1,1-1 3,2 0-3,1-2-1,-2 0 0,3-2 5,4-2-3,-1 0-2,3-1 2,3-2 1,1-1-2,2-1 2,0 0 4,3-1 3,0-1 2,1 1 7,2-3 0,4 1 3,1-1-2,4 1-3,-1-3-2,5 0-12,0 0-25,3-3-53,0 0-81,-2-1-91,5 1-69,-2-3-41,-2 0-10,4-2 6,-4-1-13,1 0-50,0 1-72,-5-4-31,2 2-8,0-2 22,-1 0 83</inkml:trace>
  <inkml:trace contextRef="#ctx0" brushRef="#br0" timeOffset="59736.0287">21587 2673 320,'7'-13'460,"1"-1"43,-2 3 25,1 2-73,-1 0-169,-2 3-116,0 2-66,-3 2-36,2-2-18,-1 5-3,0 2 0,-2 5 0,-2 0 0,0 5 0,1-1-6,-2 2-10,-1 1-9,1 2-8,0-2-6,-1-1-3,0 0-1,1-1-2,2-1 2,-3-1-3,3-1 1,-1-3 0,1 1 8,-1-4 16,0 1 34,2-1 66,0-3 67,0 2 64,2-3 42,0 0 17,-1-4-12,2-2-45,1-1-56,0-1-54,2-1-41,2-3-28,2 0-19,-1-3-17,2 0-13,-1 3-7,1 2-7,-5-1-3,2 4-6,-1 2-2,-1 0-7,2 3-4,-4 2-3,3 2-1,-2 3 1,0 0-4,-2 4 1,1 1-6,-1 0-8,-3 1-17,2-1-19,-1 2-22,-1-2-11,0-1-10,0 0-3,-1 0 8,-1-2 16,2 0 20,0-2 11,0 0 18,0-3 16,0 1 18,0-1 14,0 0 18,2-1 21,-1-1 5,1-1 7,1-3-2,2 0-1,2-2-16,0-3-9,3-1-9,-1-3-9,4 2-2,-4-4-4,4 1 7,0 1 0,-4 1 3,1 0 1,1 1 2,-3 3 3,0 0 5,-3 1-4,2 3-1,-2 1 2,0 1 0,-1 2 1,1 0-6,1 0 2,-3 5 3,4-1-2,-2 4-3,0-1-5,-2 4-1,1-1-8,-1 3-7,0-1-14,1 0-26,-4 0-41,0 0-72,0 0-90,0 0-93,0-2-57,0 0-24,0-1 10,0-1 48,0-1 73,3 1 63,-2-3 15,3-1-49,1-1-65,1-2-66,1-1-30,2-1 5,0-2 52,3 0 114,0 0 147,0-3 195,4 1 143,0-5 88,1-2 44,2 2 13,-1-4-37,-1 1-95,-1 2-80,-2-2-38,-3 2 1,-4 3 39,3 3 47,-6-2 37,-3 6 34,-1 0 24,-3 3 3,-3 3-27,-7 2-35,4 3-32,-5 0-33,2 2-46,1-3-41,1 2-38,1-2-27,3 1-16,1-1-10,2 1-4,0-1-7,6-1 1,0 0 0,0-1-4,2 1-3,2-4-1,-1 1 0,2-1 0,0-1 0,0-1 0,0-2 0,-1 0 0,1 0 0,0-3 1,-1-1 2,2 0 0,-3-3 1,2-1 1,-1-1 0,0-2 2,0-1 5,-1-3 4,-1 2 7,0-2 9,1 2 15,-5-1 13,3 2 9,-1 2 4,-3 2-1,0 1-5,1 2-8,-1 0-17,2 3-13,0-1-9,-2 3-8,0 1-9,1 2-3,-1 2-1,0 2-1,0 4-1,2-1 2,-2 2-4,1 3-3,-1-4-16,2 2-22,0 1-34,-2-2-45,1 1-69,1-1-91,-2-1-95,3-1-60,0-1-23,0 0 7,2-2 44,0 0 71,3-2 51,4-5-11,-1 2-42,6-4-49,-1-1-39,5-1-13,0-1 42,2-2 117,4 0 167,-1-2 216,3-3 157,-2 1 100,2-6 54,-3 2 8,-1 1-55,-3-3-105,-2 5-51,-4-1 0,0 2 62,-7 1 62,-1 5 56,0-1 40,-3 2-1,-4 2-26,-2 2-64,-3 2-59,0 2-58,-7 2-44,3 1-35,-4 5-30,0-4-31,1 4-30,-3-4-18,3 4-13,-2-2-14,1 1-21,-1 1-30,-2-2-42,4 2-73,-2-3-126,0 2-133,0-1-76,0 1-73,-3-4-139,2 3-103,2-5 32,-3 2 90,4-2 64,2-2 86</inkml:trace>
  <inkml:trace contextRef="#ctx0" brushRef="#br0" timeOffset="59971.9841">22417 2789 21,'-1'-19'434,"-3"-1"57,0 0 40,-1-1 42,2 1-66,-2 4-117,4 1-25,-2 3 12,-1 1 10,4 4-18,-1 2-46,2 2-65,0 2-63,5 3-41,-1 8-31,4 2-6,1 3 2,4 2-1,0 3-15,2-1-23,-1 2-17,2 2-19,0-2-17,0-2-16,-4 1-4,0 0-6,-1-2-16,-2-1-36,-2-2-53,1 2-98,-5-5-117,0 2-99,-3-4-50,3-1-91,-3 0-169,-1-1-34,-1-3 53,-3-2 65,-1 2 48,2-5 110</inkml:trace>
  <inkml:trace contextRef="#ctx0" brushRef="#br0" timeOffset="62153.557">5988 3931 127,'-2'-7'444,"0"-1"49,1-1 29,-2 3 22,2 0-191,-1 2-142,2 1-78,-1 0-41,-2 3-25,3 0-11,0 3-1,0 2 7,4 5 10,-4-1 9,2 3 13,-1 2 7,2-2 1,-2 2 3,1 0-5,1 1-5,-1 0-8,0 0-12,-1 0-13,-1 0-15,2 0-13,-2 0-7,-2-2-5,2 1-10,-1-1-2,-1-2 1,2-2-1,-2 1-1,-1-3-5,3 0 7,-2-3-2,1 3-2,1-5 6,0 0 12,-3-2 20,3 0 15,-1 0 13,-1-2 5,1-3 3,-3-2-4,3-1-10,-2-1-8,-1-1-7,1-3 1,0-1-3,-2-2-3,1-1-6,-2-2 3,2-1 9,1-2 9,-2-2 8,3 3 13,2-4 10,0 1 3,2 1 0,1 0 3,2 2-5,3 0-8,1 0-4,1 4-6,3 0-7,2 0-11,0 1-7,2 2-7,3 3-9,-2-1-5,1 2-5,-1 3-7,0 2-5,1 1-2,0 2 0,-2 4-3,-2 4-4,1 1 2,-4 6-3,-1 4 0,-4-2 2,-1 4 0,-4 2 1,-2 1-2,-4 0 0,0-1-6,-3 0-3,-4-1 4,3-1-5,-3-3 5,-3 1 1,1-3-1,-1-1 3,1-2-2,0-2 6,0-3-2,1-1-2,0 0 4,2-3 0,0-2 2,0-2 2,4-1 4,-1-1 1,0-2 5,2 1-4,0-1 0,3 2-2,-1-2-1,2 1-4,1 2-1,1 0-1,2 2-2,2 1-3,4 0-1,1 3-2,1 2-2,3 5 0,2 0-1,1 2 1,0 4 2,1-2-1,1 3 2,-3-1 0,3 2 0,-1-1-1,0-1 1,-2 1 1,0-2 1,1-1-1,-4 1 3,3-4-2,-4 1-2,-2-3-1,2 2 0,-4-4-6,1 1-5,-3-3-19,0 2-28,-3-2-46,-1 0-58,1-3-107,0 1-136,-3-1-90,-3-1-141,0-1-195,-2 0-61,-4 0 40,-3 1 110,0-1 90,-2 0 161</inkml:trace>
  <inkml:trace contextRef="#ctx0" brushRef="#br0" timeOffset="64028.1342">1369 7338 230,'-11'2'498,"5"-2"58,0 0 75,-1 0 66,1 0-212,1 0-110,2 2-55,2 1-10,-1 0-2,5 5-7,-1 4-3,3 3-3,2 5-12,-2 3-26,1 3-53,1 0-50,1 3-40,-1 0-27,1 0-22,-1 0-23,1 0-17,1-2-10,-1 0-17,0-1-29,1-4-46,1-1-79,-3-2-150,6-2-128,-3-1-76,1-4-79,0-1-170,-3-4-76,-1-2 67,-1-2 85,-2-3 61,1-5 93</inkml:trace>
  <inkml:trace contextRef="#ctx0" brushRef="#br0" timeOffset="64335.76">1534 7365 214,'1'-25'486,"0"1"50,2 4 51,-3 2 73,0 0-155,0 4-70,0 4-22,0 2-11,-3 1-28,3 4-59,0 3-72,0 6-45,3 4-26,-2 6-2,1 6 4,-1 3 10,-1 3-10,0 1-21,0 3-27,0-1-26,-1-1-14,1 1-17,-2 1-11,1-2-12,-2 0-3,2-3-9,0 1-13,-1-2-1,-1 0-5,0-3-1,-1 0-7,0-2-6,1-1-6,0-2-13,0 0-22,0-3-32,1-2-43,0-1-56,-1-2-65,3-2-96,-3-1-94,3-2-63,0-5-17,0 0-2,3-2-20,-1-3-48,-1-1-35,3-2 16,0-1 18,1 0 32,2-1 85</inkml:trace>
  <inkml:trace contextRef="#ctx0" brushRef="#br0" timeOffset="64550.2438">1597 7718 293,'8'-10'461,"1"1"46,-1-1 28,-1 4-72,-1 0-153,2 3-97,-2 1-22,0 4 39,1 2 67,1 1 68,-1 5 61,0 3 31,-1 1-7,-1-1-53,0 4-68,-1-1-69,-1 3-67,-1-1-56,1 0-49,1 0-32,-1-1-21,0-3-16,0 1-5,-1-1-12,5-2-10,-4 0-26,2-2-38,-1 2-54,-1-6-95,0 0-133,0-1-112,-1-2-53,4-3-62,-3-3-196,-1-3-42,-1-2 63,-4-2 82,1-4 57,-2-4 87</inkml:trace>
  <inkml:trace contextRef="#ctx0" brushRef="#br0" timeOffset="64828.0269">1747 7490 440,'2'-5'548,"-1"1"55,-1-2 51,0 4-33,0-1-149,0-1-71,2 2-24,-2-1-14,3 0-22,-1-1-38,1 2-51,1-3-55,0 1-33,0-1-18,-2 0-4,1 0-3,-1 2-4,-1 1-5,-1-1-10,0 3-12,-1-3-17,-1 1-10,-1 0-20,1 0-16,-2 1-19,-1-1-17,-1 1-20,1 1-23,2 0-34,-2 0-42,0 1-59,0 1-93,1 3-133,1 0-100,1 1-44,-1 3-13,3-1-61,3-1-115,-1 1 33,1-1 57,4 1 42,2-3 40,0 2 113</inkml:trace>
  <inkml:trace contextRef="#ctx0" brushRef="#br0" timeOffset="65257.6459">1896 7536 91,'13'9'427,"-1"-1"52,1 2 36,-4 0 18,2 0-170,-3 4-138,0 0-73,-2 3-42,-1 0-18,-2 1-10,0 2-2,-2 0-5,-1 2-7,4-1-2,-4-2-5,2 1 0,-1-1 8,1 1 8,1-4 16,-1 1 21,2-4 11,-1-2 12,-1-2 22,1-2 18,-1-2 22,-1-1 17,0-2 11,3-4-1,-1-1-12,0-3-29,3-3-34,-1-4-30,0-2-29,-1-4-18,2 0-15,0-2-7,5 1-7,-3-3-7,0 3-5,0 2-6,1 1-3,-1 3-6,0 3-5,0 4-6,0 2-7,3 2-2,1 6-1,1 0-2,0 5 3,1 1 2,-1 1 0,1 1 0,-1 2 0,2-2 0,-3 2-2,2-1 2,-3-2 0,0 2 2,-3-2-2,3-3 2,-3 1-1,0-3-1,-1 0 0,-1 0 1,0-4 7,0 1 2,-1-2 4,1-2 2,0-1 2,-1-3-4,2-1-3,-1-1-4,3-2-14,-5 3-22,3-5-45,0 4-87,-1 2-155,0 0-134,1 1-97,-3 2-201,1 2-137,-2 1-8,-3 1 104,-1 2 105,-4-1 93</inkml:trace>
  <inkml:trace contextRef="#ctx0" brushRef="#br0" timeOffset="68814.8404">14156 4708 139,'-1'-3'252,"0"-4"17,-3 0-31,-1 2-44,3 0-44,0-1-21,-1-1 0,0 4 1,0-2 5,-1 2-1,2-1 2,0 1-4,0 1-4,0-1-6,-3 1-6,5 1-18,0 0-15,0 0-18,5 1-17,-1 0-9,0 0-7,6 1-7,2 1 1,1 2 5,6-1 7,0 0 11,3 1 9,1 0 8,5 1 5,-2 0 3,4-2-8,0 1-4,1 1-13,0-2-8,1-1-11,-2 3-8,-2-2-9,0 1-6,-5-1-7,1-1-25,-4 1-31,-2 1-24,-5-3-22,-1 2-30,-5-1-80,-3 2-146,-4-1-107,-4-2-52,-5 1-14,1-1 8,-6-1 74</inkml:trace>
  <inkml:trace contextRef="#ctx0" brushRef="#br0" timeOffset="69249.8299">14410 4700 57,'-8'0'411,"1"0"53,3 0 28,-4 0 22,5 0-159,-1 3-138,1-1-78,-1 1-44,-1 5-23,-1 4-12,-2 3-5,-2 3-1,0 3 1,-4 1 7,0 2 5,0 3 1,0-1-2,-2 1-9,2-2-9,0-1-16,0 0-9,3-2-13,-1-3-4,4-3-2,-2-1-4,5-2-5,-2 0-6,2-4-2,2 0-7,2-3-5,-1-3-7,2 0 0,0-2-3,2-1 0,-1-3 4,2-1 4,1-1 6,0-2 4,1-2 8,-1-2-2,6-1 7,-2-1 0,0-2 0,5-1 1,-4-1 0,3 0 2,-1-1 0,1 2 1,0-1-2,0 0 2,-3 4 5,2 1 2,-3 2 3,-2 0 1,1 5 3,0-1 0,-2 4 5,0 2 7,1 5 6,3 1 10,0 4 4,0 4 2,1-1-5,2 4-8,0-2-11,2 3-7,-2-2-4,1 1-11,1 0-6,-2 0-16,1-2-25,-1 1-22,-1-1-18,0 1-22,-3-3-67,1-2-114,0-1-144,-4-1-67,0-1-28,-3-3 0,1-2 58</inkml:trace>
  <inkml:trace contextRef="#ctx0" brushRef="#br0" timeOffset="69771.6588">14432 4965 8,'-11'-12'390,"0"1"52,3 1 37,1 1 28,0 2-123,2 0-145,0 1-79,2 2-48,0 1-34,0 0-26,1 3-17,-1 0-6,1 1-3,-2 5 3,-1 3 6,0 3 8,0 4 12,1 3 15,-3 1 19,1 7 29,1-1 29,0 4 32,-1 1 26,1 3 12,2 2 9,-3 3-11,1 0-16,0 1-16,-1 5-18,1 0-25,-1 2-21,-2 1-21,3 2-17,-1 0-22,1-1-7,2 0-12,-3-3-5,5 0-3,-3 0-4,3 0-1,-1-3 2,0 3 6,-1 0 4,2 0 4,-1 1 4,0 1-3,-1 2-1,3 1-8,-1 2-6,-1-2-5,0 4-4,2-1-4,-5-1-1,5 0 0,0 1 2,-2-4 1,0-1 0,2 2 3,-1-5 1,1 1 0,-2 0-2,2-1-1,0-2-1,-2 1-5,2-2-1,-1 0-2,-1-3-2,2 1-1,-1-4-1,-1 1 1,0-4-2,2 1-1,0-4-2,0 0-2,0-1 0,0 0 0,-2-2 0,2-1 2,0-2 3,0 2 2,0-2-5,-1-2-2,1 1-4,-1-3-16,-3 0-28,3-2-48,-3-2-79,3-1-132,0-1-123,-1-3-69,1-1-74,-1-2-144,-1-1-83,0-4 48,-3 1 81,4-2 56,-2-1 90</inkml:trace>
  <inkml:trace contextRef="#ctx0" brushRef="#br0" timeOffset="70192.6373">14033 7749 131,'-12'-3'464,"1"-2"58,0 2 59,-3-2 108,6 1-83,0 0-78,0 2-28,2-1-18,2 3-34,1-2-87,2 2-96,1 2-64,1 3-38,2 1-22,1 4-10,0 2-12,6 1-13,-4 4-20,0 3-21,3-1-14,0 3-11,-1 4-4,0-2-5,-2 1-8,3 1-3,-2 0-7,-3-1 1,3 1-6,-2-4-1,1 0 0,-2-2-3,0-2 1,1-3-1,-2-1 4,3-4 2,-3 0 7,3-5 6,-3 0 10,2-3 8,2-2 1,-1-4 0,5-4-6,-1-4-5,-1-3-7,5-4-5,-1-5-3,4-3 0,-2-2-2,1-2-1,3 1 1,-4 0-1,1 2-4,1-1-2,0 3-1,-4 3-1,0 1-3,0 4-1,-4 1-1,-1 2-3,-2 3-11,1 3-24,-6 0-42,-1 4-64,0 2-103,0-2-165,-1 5-134,-3 3-62,-1 2-108,0 1-168,-2 5-18,-1 1 103,2 1 109,-3 3 68,2-2 141</inkml:trace>
  <inkml:trace contextRef="#ctx0" brushRef="#br0" timeOffset="70526.099">14467 7947 90,'15'1'460,"-4"-1"66,-2 0 28,-5 2 20,0-2-147,-2 3-153,-4 2-54,0 3-14,-3 1 26,-1 2 33,-2 2 30,-1 3 8,1 0-13,-4 2-22,4-1-32,-1 2-36,3-1-42,2 0-31,1-3-22,3 5-16,0-6-11,3 1-3,1-1-2,2-2-3,3-2-2,-1 0-3,4-3 2,-2 0-2,1-4-1,2-1 2,1 0-1,-1-4 1,1-1 0,1-1-4,-1-4-2,-3 1-9,-2-5-5,2 2-14,-4 0-11,-4-1-12,2 1-15,-5 0-19,-5 2-34,2 2-40,-5 1-54,-6 3-79,-1 2-124,0 2-119,-2 5-58,-1-2-24,-1 5-73,-2 0-92,-1 3-8,-3 2 65,0 3 48,1 1 45,0 0 116</inkml:trace>
  <inkml:trace contextRef="#ctx0" brushRef="#br0" timeOffset="71069.7821">14162 8550 94,'1'-2'460,"-2"-1"72,1-6 60,0 1 89,1-1-44,-1 1-74,3-2-20,-1 3-9,0 1-16,-1 1-61,-1 2-114,0 0-96,2-1-79,-2 3-58,1-1-43,-1 2-26,0 2-10,1 1-2,3 2-2,-3 2 3,1 2 6,0 1 10,-1 3 4,-1 1 1,0 3 0,0 2 3,-1 1 1,-3 4-4,-2 1-3,0 1-4,0 5-3,-2-2-8,-2 0-5,1 3-8,2-2-3,-1 2-7,-2-1-3,2 2-2,-1 0 0,0 1-3,0-2 2,1 2 1,0 2-1,-3-2-1,1 2 2,2-2-1,-2 2-2,1 2-1,1-1-1,-1 1 0,0-1 0,4 2-1,0-1 1,0-1-2,-1-1 2,3-1-1,0 0 0,0-3-1,1 2 2,0-3 0,-1 1 0,3 1 3,-1-4 0,1 3-1,0-2 0,0 0 0,0-3 2,1-1 1,1-1-1,-1 2-1,1-4 0,0-1-2,2-2 1,-2-1-1,0-1-1,-1 0 2,4-3 0,-5-1-2,0-1 0,1-2 0,-1-1-2,0-2-4,0 1-4,-1-1-3,1-1-8,0 0-14,-5-1-21,5 0-25,-3 0-44,1 0-64,-2-2-123,2 1-165,-1-1-93,0-2-105,-4-2-188,2 0-80,-4 0 54,4 0 137,-1-3 95,-1 0 124</inkml:trace>
  <inkml:trace contextRef="#ctx0" brushRef="#br0" timeOffset="71524.1072">13573 10045 70,'-10'-5'432,"6"-2"56,0 2 32,0 1 4,1 1-127,2 0-153,-1 0-86,0 2-40,2-1-16,-1 1-3,-2-1 6,3 2 14,4 0 26,-2 0 46,1 0 52,4 2 47,1 1 39,2 1 18,2 2-5,1 1-29,2 2-45,0-1-44,0 4-42,4-1-37,-1 2-28,-1 1-19,0-1-23,2-1-14,2 2-12,-4-1-9,5-2-5,-1 1-7,-1-4 0,2 1-2,2-4-2,1 2-1,-1 1-3,2-3-1,2 2-2,-3 2 2,2-1-1,-2 2-4,-1 1 1,0-1-4,0 1 0,-2-1-6,-3 0-1,1 0-2,1-2-2,-4-1 0,2 2-1,-3-4-4,4 0 5,-2 0-2,-1-2 1,1-1-1,-1-2-2,-3 0-4,-1 0-13,-1 0-14,-2 0-18,-4 0-29,1 0-33,-3 0-47,-2 0-75,-2 0-122,-2 0-105,-4 0-60,1-2-16,-1 1-25,-4-3-64,-2-1-41,-1 2 32,-4-2 38,3-2 26,-7 2 63</inkml:trace>
  <inkml:trace contextRef="#ctx0" brushRef="#br0" timeOffset="72066.4359">13758 10014 160,'-15'-8'431,"4"2"49,-2-1 34,4 1-23,1 0-157,3 2-122,1-1-64,0 1-23,3 1 13,2 1 50,3-1 58,5 1 60,-1 2 51,3 0 35,4 5 10,3 0-25,-2 0-44,2 4-51,0 2-56,0 1-52,2-1-50,-4 4-35,1-1-26,-1 1-19,-1 0-17,-2 0-8,-1 1-5,0 0-10,-2-3-5,-1 2-10,2-3-16,-3 0-27,-1-1-29,2-1-41,-3-2-53,-1-1-82,0-1-94,1 0-68,2-2-33,-2-2-2,2 0 28,0-2 78,3-4 98,-1 2 81,2-6 63,1 2 42,0-4 23,1-2 21,-3-2 15,4 1 10,-2-2 9,-3 0 9,1 2 23,-2 1 47,-2 0 84,-2 2 90,2 2 78,-4 3 58,-3 0 27,0 2-10,-1 2-52,-8 2-59,2 5-57,-3 3-43,-5 2-30,-3 3-28,-2 3-25,-2 3-26,-1-1-22,-2 3-21,-2-1-16,0 1-11,1-2-9,4 1-11,-1-1-8,4-4-14,3 2-21,-1-2-30,4-3-39,2 1-62,2-4-112,2-1-146,3-3-92,1-3-63,1-2-154,1-2-123,1-2 21,1-3 106,1-1 80,2-5 81</inkml:trace>
  <inkml:trace contextRef="#ctx0" brushRef="#br0" timeOffset="73459.1798">14631 8046 52,'3'-2'311,"-1"1"51,-2-2 22,0 1-30,0-1-64,0 1-67,0 0-43,0-1-31,0 0-23,0 1-14,0-1-16,0 1-16,-2-1-15,-1-1-14,3 1-9,3 1-8,-1-1 2,-1-2 0,0 1 14,1 0 20,0 0 26,0 1 34,-1 0 41,-1 0 43,2-2 29,-2 2 23,0 0 3,0-1-8,0 2-20,0 0-24,-2 0-28,2 0-23,0-1-16,0 2-22,0-1-15,-1 1-14,1-1-17,0 2-14,-2 0-15,2 0-11,-2 3-4,2 0-2,-2 4 1,0 3 4,-3 3 1,1 5 2,-1 1 2,-2 1-5,-1 0-4,-2 4 4,0-2-1,2 0 1,-4 1-1,2-2-2,2 2 2,-4-2-3,2-2-3,2 1-2,-1-1-3,-1-1-1,2 0-3,0-1-3,-1-2-2,1 0-4,1-4-2,2 1-2,1 0 0,-2-4-2,3 0 1,-2-1-1,3-1 1,0-1-2,-1-1-2,3-1 1,0 2 1,0-2-1,2 1 5,1 1 1,2 0 0,3-1 1,3 2-2,2 1-1,0-2-4,5 1-2,3-2-2,-1 2 1,1-1-4,1 0 1,1-1 0,-2-1 0,1 0-1,-1 0 1,-4-1-1,0 1-1,-4-1 1,0 1-1,-4-1-2,-1 0-3,-2-2-3,-1 0-10,-2 0-17,0 3-24,-3-3-39,-3 0-60,-2 2-99,-2 0-190,1-2-123,-7 1-215,-1 1-173,-1 0-56,-3-2 47,3 0 167,-2-2 120,2-1 231</inkml:trace>
  <inkml:trace contextRef="#ctx0" brushRef="#br0" timeOffset="75558.0477">11517 5605 317,'-5'-2'417,"2"-1"42,-1-2 37,2 1-98,-1 1-133,1 1-77,-1-1-47,2-1-37,-1 1-17,0 1-11,1-1 9,-1 3 14,2-2 22,-2 1 17,1 1 12,-1 0-8,1 0-17,-1 0-24,2 1-30,-3 1-29,6 1-19,-3 2 0,3 4 17,2-1 7,0 4 17,1 0 15,1 0 13,5 2 18,-4 3 3,2-2 5,5-1-5,-3 1-7,2 0-11,-5-1-22,1 0-23,4-2-17,-3-1-10,-2-2-11,1 2-21,-3-3-44,0 2-60,-1-3-65,1 0-65,-3-4-54,1 2-20,-1-1 13,0-3 42,0 1 45,1-2 22,-1-2-15,0-1-65,1 0-92,-1-1-89,0-4-31,5 1 9,-2-3 56,3 0 93</inkml:trace>
  <inkml:trace contextRef="#ctx0" brushRef="#br0" timeOffset="75783.7123">11817 5710 110,'9'-10'415,"1"0"58,1 0 39,-3 1-11,-1 1-133,-1 1-128,0 0-69,-1 1-28,-2 3-1,-1-2 17,-1 2 20,-1 2 13,0 1-5,-3 1-17,0 2-19,-3 3-22,-3-1-21,-3 7-11,3-2-1,-4 2-1,4 1-5,-4 1-13,1 0-9,2 1-14,-3-1-15,4-1-8,-1-1-9,-1 1-8,3-2-14,-1-1-39,-2 1-58,5-3-79,-1-1-70,1 0-50,4-2-24,0-2-20,2-2-47,0 1-71,2-4-62,0-1-21,4-2-1,1 0 35,-1-1 91</inkml:trace>
  <inkml:trace contextRef="#ctx0" brushRef="#br0" timeOffset="76091.1273">12058 5581 174,'11'-7'460,"-1"1"43,-1-2 26,-3 1 17,0 2-213,1-1-118,-2 4-53,-1-1-25,-2 1-7,1 2 16,0 2 23,-1 2 18,-1 5 17,0 2 32,2 4 23,-3 5 8,0 0-13,-3 4-24,2-1-24,2 2-35,-1-2-37,0-1-31,-1-2-27,1 0-19,0-2-18,-1 0-17,1-2-9,-2-1-4,2-1-5,-2-2-13,2-2-20,-4 0-41,4-1-71,0-1-104,0-3-102,0 0-64,-2-1-34,2-3-87,-2-1-139,2-1-19,-4-1 40,3-1 43,-1-4 32,-1 2 122</inkml:trace>
  <inkml:trace contextRef="#ctx0" brushRef="#br0" timeOffset="76574.3847">11946 5653 216,'-4'0'405,"1"-2"51,1 2 36,1-1-64,-1 0-120,2-2-96,0 0-62,-1 1-43,1-1-25,0 0-8,0 0 6,0 0 18,1-1 20,2 1 34,2-3 40,2 2 38,1-3 23,6 2 24,0-4 11,3 2-6,1-1-22,2 1-30,1 1-31,0-1-32,1 1-31,0-1-29,-2 2-24,-1-1-22,0 2-16,-1-1-11,-3 2-16,-2-1-6,1 1-12,-3 3-16,0 0-32,-3 0-54,0 0-111,-2 3-135,2 1-91,-1 1-66,-4 3-152,-2 0-137,-1 2 8,-3 2 79,3 1 67,-1 2 66,1-3 171</inkml:trace>
  <inkml:trace contextRef="#ctx0" brushRef="#br0" timeOffset="76833.0481">12064 5935 18,'-11'8'430,"-2"-1"64,5-1 36,2-1 33,0-3-91,1 1-125,2-1-23,3 0 25,2-2 47,1 0 35,6 0 6,2-2-27,2 0-60,3-1-71,2 1-74,0-3-61,4 0-49,0 1-37,-1 0-38,-1-1-42,1-1-57,-1 3-115,-1-1-148,-2-1-112,0 2-76,-4-1-132,0 1-154,-3 0-1,-1 1 88,-1 0 80,0-1 71,0-1 147</inkml:trace>
  <inkml:trace contextRef="#ctx0" brushRef="#br0" timeOffset="77181.6685">12514 5816 293,'10'-7'478,"0"-1"47,-1 3 42,-3 0 1,-1-1-151,0 3-58,-2 0-16,0 2 6,-1 1 8,1 3-13,-3 0-37,0 4-47,-3 1-29,1 2-29,-1 2-30,2 2-23,-3 1-14,-1 0-11,2 1-16,-2 3-11,1-1-13,-4 0-9,3 2-12,0-1-8,1-3-10,-1 0-5,2 1-1,-2-3-8,2 3 0,0-4-5,3 0-2,0-1 1,0-4 0,0 2 4,0-1 3,6-4 7,-1 0 4,4-2 1,3 1 0,1-3-6,4-1-3,1-1-7,3-1-8,0 0-4,1 1-3,-2-1-2,-1 0-2,3-1-2,-3 3-7,-3-4-8,1 3-22,-4-1-27,-2 0-45,-1 2-57,-2 0-79,-2 0-148,-3 0-134,0 0-77,-3 2-162,-1 0-149,-4-1-24,-3 3 95,-2-4 123,0 3 87,-3 1 196</inkml:trace>
  <inkml:trace contextRef="#ctx0" brushRef="#br0" timeOffset="83965.1923">18177 4325 233,'12'-9'482,"-2"-4"42,-6 0 29,1-2 43,-5 3-210,0-1-97,-1 4-27,-3-1 28,0 3 20,-4 1-10,-2 4-27,-2 4-19,-4 1-28,0 10-36,-4 3-19,0 4-7,0 3 1,0 5-4,0 2-11,1 2-17,5-1-21,-2 1-25,5 2-23,0-4-21,7 1-16,0-2-10,3-3-11,2-1-10,4-3-10,2-2-14,3-2-14,3-3-18,1-1-11,2-6-11,1-1-3,1-4-1,2-3 6,2-3 8,-1-5 17,3-1 9,-2-4 15,0-1 10,-3-2 12,2-1 11,-4 1 12,-1 1 8,-2 2 5,-5 2 3,-2 4-5,1 2-5,-5 3-7,1 2-4,-2 5-1,0 2 3,-2 1-1,1 2 1,-1 1 1,2 1-5,-1-1-2,3 0-3,1-2-1,-2-1 3,3-1 9,2-1 11,-2-2 16,2-1 14,-1-1 22,2-2 16,-3-2 5,2-1 3,-1 1-5,2-3-7,-4-1-16,-2-1-17,0-2-14,-1 0-18,-4-1-18,-1-2-21,-2-3-26,-3 1-29,-1 0-30,-1-1-29,0 0-29,1 2-21,3-1-12,1 4-16,3-1-17,1 2 2,2 2 14,4 1 28,3 1 25,5-2 38,0 5 46,4 1 32,-1 2 27,3 6 21,-3-3 19,2 3 15,1 4 11,-4-1 6,0 1-2,-4 4-2,-1-3-6,-1 0 2,-2 1 2,-4-1 13,-2-1 10,1 1 9,-2-3 10,0-1 6,0-1 6,0-1 11,1-3 11,1-1 10,-2-2 3,2-2-5,0-1-10,2-5-23,1-2-20,3-2-23,-1-3-16,3 1-14,3 1-6,0 2-7,1 1-9,-2 3-6,4 3-3,-5 3 0,0 4-3,0 4 3,-1 5 0,-4-1-1,-1 4-8,-2 0-6,-1 0-3,1 2-6,-2-4-1,1 0 1,-1-1 5,4-3 4,-2 0 5,2-2 5,2-3 5,2-1 5,1-3 5,1-3 7,3-1 8,-1-3 3,1-3 0,2-3 2,-1 0-1,0-5-3,0 1-3,-2-3-6,-1 0-1,0 2-5,-4-1-3,-3 4-5,0 3-3,-1 3-6,-4 2-5,0 3 2,-4 4-5,-1 3-1,0 2 2,5 2 1,-4 2 2,6-1 3,0 4 1,6 0 3,2-2 1,2 2 2,6-1 2,-1-1 0,3 1-2,0 1 1,-2-2 2,-1 1-3,-4-1-4,-1 1 2,-4 1-2,-4-2-2,-4 1-11,-4 1-11,-4-2-19,-2 0-25,-5 0-34,0-2-46,-3-1-66,-1-1-93,-1-4-81,4 0-49,-3-2-16,4-3-5,0-4-35,2-1-57,1-4-30,4-3 3,1-5 13,6 0 36,2-5 100</inkml:trace>
  <inkml:trace contextRef="#ctx0" brushRef="#br0" timeOffset="84239.526">19112 4306 234,'25'-25'494,"-1"-1"53,-5 2 61,0 2 91,-3 2-163,-2 4-68,-4 2-28,0 1-15,-5 5-34,0 2-74,1 5-72,-2 2-53,1 4-28,-1 4-16,-1 3 0,0 5 2,1 3-12,-3 3-13,2 4-12,1 0-15,0 1-11,0 4-10,0-1-5,-1 2-8,0-1-3,1 1-8,-3-3-8,1 0-12,-2 2-8,0-6-5,0 1-10,0-1-3,-2-2-7,1-2-10,1 0-11,-4-2-23,4-4-31,-3-1-49,3 0-61,-1-3-114,1-5-150,0-1-97,0-2-113,0-4-199,-2-4-73,-2-2 47,0-4 120,0-4 100,-3-4 132</inkml:trace>
  <inkml:trace contextRef="#ctx0" brushRef="#br0" timeOffset="84449.9059">19205 4560 15,'-4'2'594,"-4"-1"147,0-1 90,2 0 96,1 0-3,2 0-205,-1 0-172,1 0-110,2 2-69,1-2-75,1 0-75,6 0-62,2 0-52,8-2-32,1 1-24,4-3-16,3 3-21,2-1-21,-2 0-31,2-1-47,-3 3-70,2 0-114,-4 3-156,-1-1-110,0 0-64,-3 3-150,-5-1-123,0 3 12,-3 1 111,0-1 91,-3 1 76,3-3 187</inkml:trace>
  <inkml:trace contextRef="#ctx0" brushRef="#br0" timeOffset="84587.9831">19606 4657 299,'7'9'606,"-1"-1"92,-2-1 105,0-2 110,-2 0-166,0-3-123,-1 1-97,1 1-61,-2-4-94,2 3-102,-2-1-101,0-2-95,0 0-92,0 0-135,1 0-202,2 0-135,3-2-162,-1-3-232,1 0-88,3 0 41,1 1 151,1-4 110,2 0 153</inkml:trace>
  <inkml:trace contextRef="#ctx0" brushRef="#br0" timeOffset="85207.9696">20266 4384 229,'3'-6'479,"1"-1"41,0 1 29,4-3 28,-3 1-195,3 1-79,-2 1-9,2-1 22,-3 0 29,1 3 16,-1-2-10,0 3-34,-1-2-49,1 3-45,-2 2-46,0 2-30,4 6-14,-2 1-6,4 6 2,0 4-1,-1 2-3,2 4-11,1 3-15,-3-2-19,1 3-14,2-2-13,-1 1-7,-1-3-8,2 0-8,-1-2-9,-2-1-4,2-1-5,-1-4 0,-1 3-6,0-6-5,1 1-16,-3-3-25,-1-1-37,-3-4-40,4 1-53,-3-3-66,1-2-98,1-3-101,0-3-58,0-1-18,1-4 6,0-2 10,2-6 26,0-2 7,-1-3-30,-1-5-31,3 1-1,-1-6 33,4 3 75,-3 0 175,0 1 299,1 3 226,-1 2 126,2 0 70,-2 1 41,-1 3-22,-3 4-105,2 0-31,-2 3 18,0 2 41,-4 0 36,2 3 10,-3 3-34,2 0-86,-2 0-87,-2 3-65,2 5-40,-1 1-29,-1 4-13,-3 3-1,-1 6 3,-1 0-4,-2 2-13,0 2-13,-3-1-15,0 1-7,2-1-9,1 3-12,-2-5-8,1 1-6,2-1-8,-1-1-6,1-1-6,3-1-3,-1-1-6,0-1-6,0 1-15,2-3-18,0 0-27,-1-2-40,0 1-53,2-3-79,-1 1-131,0-5-127,3 0-67,1-2-33,0-1-81,0-2-94,1-2 22,3-1 74,1-2 58,2-2 55,2-1 124</inkml:trace>
  <inkml:trace contextRef="#ctx0" brushRef="#br0" timeOffset="85631.5971">20747 4681 217,'9'-3'476,"4"0"44,-5-1 38,1 1 44,-2 0-148,0-2-55,1 4-6,0-2 14,-1 3 12,0-2-24,1 2-52,0 2-65,-1-1-48,2 2-39,0 2-30,0 1-22,0 1-21,-1 3-18,0 0-19,-3 2-12,2 1-11,-2 0-3,0 2-3,-4 4 3,1-1 3,-4 1 2,1 2 4,-4 1 3,2 1 1,-6 0-2,1-3-2,-2 4-3,1-5-7,1 0-7,0-1-5,1-1-7,0-2-5,4-2-5,-1-1-5,0-2 1,3-2-1,2 0 1,3-2 3,0-1 2,5 0 3,0 0 2,3-2 0,0 1-3,4-1-6,-2 0-2,4 0-8,-1-1-2,-3 1-4,3-3-4,1 3 2,-2-2-3,1 0 0,-3 1-1,2 1 2,-2-3-2,-1 3-2,3-3 1,-7 2-8,3 0-9,0-2-10,-2 0-11,-3 3-19,0-3-22,-3 0-27,0 2-45,-3 0-58,-1-1-122,-1 3-178,-4-4-137,-7 4-271,-3-1-110,-5 2-17,-5-1 88,-2 2 173,-3-3 150</inkml:trace>
  <inkml:trace contextRef="#ctx0" brushRef="#br0" timeOffset="87849.6538">17975 5690 357,'-5'-10'476,"3"0"39,-1-1 25,0 1-62,-1 2-179,3-1-80,-1 3-29,1 2-14,-3 2-12,3 2-7,-1 3-1,0 6-10,1 5-4,-3 6 9,4 2 16,-2 3 11,0 0-2,2 2-8,2-2-16,-2 1-15,2-1-17,-2-1-15,5-3-15,1 0-11,1-6-1,1-2-3,1-1 1,1-3 8,-2-2 16,3 0 11,0-6 14,0 1 2,2-5-3,-1-1-10,1-3-16,0-3-20,-2-3-15,1 0-15,-1 0-8,-1-2-11,-1 1-7,0 2-2,-5 3-10,1 2-8,-2 2-7,-1 4-4,1 2-2,-3 4-8,0 2 2,1 4 2,-1-1 1,3 2 1,1 0-5,1 0 2,-1-1-1,4-1 2,2 1 1,-2-4 0,0 0 4,2-2 6,2 0 4,0-3 2,1-2 4,0 0 2,1-4 3,-3 1 4,0-4 3,3 2 6,-3-2 0,-2-1 1,1-1 0,-3 2-4,-3-1-4,0 3-7,-4 0-5,3 1-5,-6 4-6,3 0-7,-4 4-6,0 1-10,-1 0-7,3 1-11,0-1-7,2 1-6,4 0-5,1-3 3,3 1 8,2-2 9,2-1 9,3-2 9,1-2 6,1-2 9,1-1 3,-1-1 3,3-1 3,-3-2 1,1 0 3,-1-4 3,-3 2-2,2-2 0,-3-3-2,-2-1 2,-1-3-2,0-2-3,-1-5 1,-2-1 0,-3-3 0,0-1 1,-3-1 0,-1-3 0,0 2-2,0-2-2,-1 2 5,-4 0 3,2 4 3,-4-2 1,2 2 1,-1 3 2,-3 0-4,2 2 1,-1 4 0,2 3 2,-2 0 1,4 6 1,-2 3-2,3 3-6,-1 4-2,0 5-5,1 5 1,-4 7-2,7 7 3,-2 6 3,1 4 2,-3 6 3,2 4-2,1 3 2,-1 1-2,-1 1-1,2 1-2,-2-2-2,2-3 2,-2-1 0,3-6 1,-2 0 0,-3-5-3,5-3 1,0-4 1,0-1 0,0-4 2,0-3-2,0-2 7,5-4 6,-3-2 6,2-2 5,3-5 0,3-2 2,2-1-2,1-6-9,0 1-3,1-1-11,1 0-3,-5 0-1,2 4-6,-3 2 0,0 5-6,-3 1-2,1 3-2,0 3-5,-1-1-3,-3 4-3,2 0-5,-3 0-2,4-1-1,-2-2-2,1 2 4,1-3 2,1-1 4,1-2 8,-2-2 6,3-1 5,2 0 4,-1-4 4,2 0 2,-2-3 5,0 0 4,0-2 11,0 1 6,-2-3 5,1 0 3,-1-1-1,-1-2-1,-2 0-4,1 0-5,-2 2 2,0 2-4,-3 1 4,2 3-5,-1-1-5,-2 3-3,2 1-2,-2 2-6,0 3-2,0 2 0,0 0 5,0 3-2,0-1-1,0 2 2,1 4 0,-1-4-4,2 0-7,-1 1-14,1-1-21,0 0-32,-2 0-44,0 0-76,0-1-124,3-1-113,-3-3-64,-3 2-131,3-4-180,-4 0-42,1-2 65,-2 1 92,2-1 70,2-1 150</inkml:trace>
  <inkml:trace contextRef="#ctx0" brushRef="#br0" timeOffset="88027.8396">18926 5770 273,'-2'-20'545,"0"-4"91,1 4 133,-1-1 115,1-1-190,-3 5-112,2 2-70,0-1-75,1 4-124,-4 0-114,5 5-104,-2-1-131,0 3-171,-1 5-144,2 0-94,-3 5-137,1 3-214,2 4-47,-4 7 67,2 1 96,3 4 63,4 0 129</inkml:trace>
  <inkml:trace contextRef="#ctx0" brushRef="#br0" timeOffset="88593.9705">18956 5874 1,'8'17'420,"0"0"60,2-3 38,-1-4 29,-1 1-88,2-4-147,0-1-42,0-1 12,2-5 26,1 0 30,1-2 10,-1-1-4,-2-4-40,1-2-55,3-2-47,-3-2-48,-1-3-39,3-1-33,-3-5-26,-3-1-18,2-4-14,-1-3-8,-2-3-9,-1-2-3,-1 0-4,-2-2-2,1-1 0,-2 1 1,0 1 0,-2 0 2,-2 4 2,0 1 11,1 3 11,-2 3 12,0 6 9,0 1 5,1 5 3,-1 1-7,0 4-10,-1 5-10,0 5-11,-4 6-6,0 6-3,2 6 2,-1 6 5,4 5 2,-2 1 6,5 8 2,0 0 0,0 2-3,3 1 0,2 0-5,-2-2-2,4-4-2,-1-1 0,3-2-1,-1-3 0,0-2-2,5-2 3,-2-3-2,0-3 2,3-1 0,-1-3-2,3-2 3,-2-3-1,3-2-1,-1-4 1,3-2 7,-1-1-5,1-5-1,-1 0 1,0-4 0,1-2-5,-4-4-5,3-1 2,-2-1 1,-3-4-2,-2 0-2,0-2 1,-5 1 0,-1 1 0,-4 2 1,1 1 3,-4 3-2,-1 1-1,-2 3-1,-3 4-1,-1 3-1,-2 2-2,-4 3 4,3 6-1,1-1 1,-1 4 0,2 2 3,2 3-1,0 0 2,4 1 3,-1 0-1,5 0 1,0 1-2,3-1-1,0 1-1,5-2-1,-2 0-4,2-1-8,2-3-17,2 0-33,-2-2-55,9-2-115,-5-2-184,4-1-162,1-2-282,2-5-124,-1-3-30,0-1 69,2-3 165,3-5 155</inkml:trace>
  <inkml:trace contextRef="#ctx0" brushRef="#br0" timeOffset="89315.056">20497 5690 398,'-8'-12'564,"2"-3"69,-1 1 124,1 0 79,1 4-189,-1 0-108,5 2-58,-3 4-49,3 1-116,-2 3-103,6 0-67,-2 7-37,4 4-13,3 5-2,0 3 1,0 3-11,2 3-16,2 0-16,-1 0-12,1 0-16,0-1-7,-2 0-17,3-2-27,-5-1-31,0-1-41,0-3-58,-4-2-88,1-1-112,0-2-80,-2-2-40,2-3-4,1 0 29,-1-4 52,0-1 73,1-4 57,1-3 38,0 0 24,-1-5 6,3-1 27,-3-4 46,3-3 56,-1-3 53,0 0 52,-1-4 52,0-2 42,1 0 26,-1 1 8,-2 0-8,1 3-18,0 3-16,-1 4 10,-4 0 29,3 3 32,-3 5 26,1 2 20,-2 2 32,0 2 24,0 5 0,0 3-9,-2 5 0,1 4-6,-3 2-19,1 2-33,-2 2-35,-2 2-28,-1 1-25,1-1-21,-3 0-23,2 1-24,-1-3-22,1 1-15,-1 0-10,3-5-8,-1 1-6,2-2-10,-1-1-12,2-1-20,1-2-35,0-1-50,-1-3-77,3-1-117,-1-1-114,2-2-68,0-1-25,2-1-43,-2-1-85,1-2-44,1-3 38,0 1 45,2-2 31,2 0 78</inkml:trace>
  <inkml:trace contextRef="#ctx0" brushRef="#br0" timeOffset="89539.4034">20823 5941 218,'14'-3'482,"-5"0"46,-1 2 31,0-1 30,-3 4-177,-1 0-50,1 3-1,-1 1 27,-1 3 27,-2 1 8,4-1-31,-4 4-70,-1 0-63,2 1-61,-2-1-49,3 0-39,-1 1-31,-1-2-25,1-1-20,0 1-11,1-3-11,-3 1-12,1-3-23,1 2-34,0-4-54,-2 0-103,0 0-127,0-3-97,0 1-55,-2-3-127,-1-3-163,0 1-7,-4-3 62,2 0 74,-4-2 55,4-5 151</inkml:trace>
  <inkml:trace contextRef="#ctx0" brushRef="#br0" timeOffset="89725.8202">20887 5872 276,'2'-16'506,"-2"-2"67,-2 0 122,-1-1 102,2 3-175,-1 1-80,-1-2-33,1 2-29,-2 2-99,3 1-100,1 0-84,-3 2-64,2 1-50,-1 2-51,-1-2-55,1 4-83,1 0-127,-1 2-130,-1 0-81,3 2-55,0 1-52,0 1-64,3 2-55,0 2 36,2 0 36,1 3 38,4 3 77</inkml:trace>
  <inkml:trace contextRef="#ctx0" brushRef="#br0" timeOffset="90063.6765">20950 5741 63,'18'22'371,"1"-1"76,-5 1 48,3 0 29,-4 1-122,-1 1-148,0 1-87,-5 0-48,1-1-28,-3 2-15,-2-3-10,1 0-4,-3-3-4,1 2-6,0-3-6,-2-2 4,0 0 9,0-5 8,1 0 8,1-2 19,-2-3 35,1-1 49,3-3 49,1-1 42,-2-2 29,6-2 14,-1-3-20,-2-2-36,6-2-53,-2-3-37,4-1-34,-1-1-25,0-1-16,2 2-12,0 0-12,-1 1-9,-1 4-14,-1 1-6,-2 3-12,-1 3-9,2 2-8,-3 6-3,0 0-1,-1 2-1,-3 2 0,4 0 1,-3 1-2,0-2-3,-1 2 3,2 0-6,1-5-2,-2 2-3,3-2-3,-2-1-7,0-1-9,4-1-14,-1-2-21,4-1-31,-5-1-53,8-1-86,-2-3-129,3 0-90,2 0-57,1-2-112,-2-1-162,4-3-20,-2 0 75,-2-1 76,3-2 60,-3 2 140</inkml:trace>
  <inkml:trace contextRef="#ctx0" brushRef="#br0" timeOffset="90525.9451">22055 5745 260,'0'-9'434,"4"-1"50,-4 2 32,0-3-67,0 4-143,0-3-89,0 2-41,-4-1 10,4 2 59,-1-1 71,-1 1 57,1 2 44,1 0 16,0 2-24,-2 0-67,0 0-78,1 3-69,1 2-50,-2 2-37,1 4-22,-4 5-13,3 3 2,-1 6 3,0 2 5,2 3-5,-2 1 5,2 4-1,0 0 1,1 0-3,0 3-3,0-1-6,0 0-3,0 1-9,0 0-9,-2-1-6,1 0-5,-1 0-7,0-3-9,2 1-2,-1-2-5,-1-4-4,0 3-5,2-3-3,-4-2-4,2 1-6,2-5-13,-1-1-14,-1-3-20,1-1-30,-1-2-45,2-3-45,-1-2-57,1-3-149,-4-2-141,3-6-73,1-2-70,-5-5-129,2-3-104,-1-3 69,0-5 117,1 0 76,0-4 102</inkml:trace>
  <inkml:trace contextRef="#ctx0" brushRef="#br0" timeOffset="91079.3437">21942 5806 44,'0'-13'422,"1"1"57,1-1 33,2 0 20,-1 1-137,4 0-158,-2 0-79,1 0-34,-1 0 0,2 0 27,0 0 42,-1 2 52,-1 0 46,1 0 24,0 1 2,-1 0-20,0 2-31,-2 1-49,1 3-47,-4-1-38,1 1-30,-1 3-24,-1 3-17,-3-1-15,-2 5-7,-1 3-6,-5 3 3,1 3 0,-3 3-1,-1-1 0,0 3 3,0-1-1,-2 1 2,0-1-2,1 0 1,0-1-1,0 0 0,0-5-5,2 1-7,2 0 0,-1-3-7,5-3-5,2-2-7,1 0 4,2-1 3,1-3 4,-2-2 5,8 0 4,-2-2 3,2-3 3,5-1-3,-1-3-3,4-4-2,1-1-3,2-2-3,1-2-1,2-1-2,-1-4-1,2 0 0,0 1-1,0 2 3,0 0 4,-2 3 1,1 2 3,-4 2 1,2 3-3,-4 1-2,1 4-1,-2 3-3,2 2 0,-1 3 5,-1 6 4,2 2 3,0 3 1,-1 1 1,1 2-1,-2 1-5,3 0-6,-1 0-4,3 1-2,-5-3-3,3 2-4,-1-3-3,-5 0-9,7 0-21,-3-3-32,-2-1-59,0 0-96,0-1-198,0-4-156,-2 1-288,2-5-157,0 2-44,-1-5 46,-2-5 170,4-2 152,-2-1 295</inkml:trace>
  <inkml:trace contextRef="#ctx0" brushRef="#br0" timeOffset="103489.6677">8142 7038 175,'-3'2'491,"-4"3"58,3-2 32,-2-1 32,1-2-174,2 1-80,0-1-23,1 2 18,0-2 29,-2 0 21,4 0-12,-1 0-47,1 0-50,-2 0-57,2 0-46,0 0-40,0 0-33,0 0-26,0 0-23,-2 0-18,2 0-6,0 0-13,0 0-5,0 0-7,0 0-2,-1 0-6,1 0-7,-2 0 3,2 0-5,0 0 2,-1 0-4,-1 0-7,0 1-16,1-1-28,-3 0-54,3 0-131,-4 0-189,3-3-180,-5 2-269,4-1-121,-2-1-24,2 3 87,3-5 170,1 3 175</inkml:trace>
  <inkml:trace contextRef="#ctx0" brushRef="#br0" timeOffset="104973.3749">12020 8228 90,'-5'3'440,"2"-2"51,1 2 27,-1-3 18,2 1-174,-3 1-158,4-2-84,-1 2-50,1-2-24,0 0-18,0 0-2,0 0-8,1 0-2,-1 0 1,0-2 1,2 2 3,-2 0 1,2-2 3,-2 2-1,0 0 0,0 0 4,0 0 6,0 0 2,0 0 7,0 0 6,0 0 11,0 0 2,0 0 5,-2 0 4,2 0 0,-2 0-2,2 0-5,0 0-4,0 0-4,0 0-7,0 0-3,0 0-8,0 0-2,0 0-3,0 0-5,0 0-3,0 0-6,0 0-4,0 0-4,0 0-4,0 0 0,0 0-4,0 0 2,0 0 3,0 0 9,0 0 2,0 0 5,0 0 11,0 0 6,0 0 3,-1 0 2,-1 0 2,2 0 3,0 0-7,0 0-1,0 0-1,0 0-3,0 0-7,0 0-6,0 0-2,0 0-5,0 0-3,0 0-4,0 0-3,0 0 2,0 0-4,0 0 1,0 0-2,0 0 1,0 0 6,0 0-4,0 0 3,0 2 0,0-2 2,0 0 1,0 0 0,0 0 6,0 0 1,0 0 6,0 0 1,0 0 5,0 0 0,0 0 0,0 0 1,0 0-4,0 0-1,0 0 0,0 0-2,0 0 1,0 0 0,0 0-2,-1 0 2,1 0-2,0 0-2,0 0-2,0 0 1,0 0-1,0 2-4,0-2 1,0 0-2,0 0 0,0 0-1,0 0-1,0 0 0,0 0-2,0 0 0,0 0 0,0 0 0,0 0 4,0 0-1,0 0 3,0 0 6,0 0 1,0 0 1,0 0 3,0 0 2,0 0-1,0 0 2,-2 0-2,2 0-2,0 0-3,0 0-5,0 0-7,0 0-5,-2 0-14,2 0-35,-4 0-76,1-2-151,-2 2-129,0-3-120,-3 1-245,2 0-126,-2-1-5,2-4 106,3 0 107,-1-4 107</inkml:trace>
  <inkml:trace contextRef="#ctx0" brushRef="#br0" timeOffset="107476.2214">8490 4585 21,'2'-4'406,"-1"-1"59,-1-1 35,-1 1 23,1-2-131,-2 2-156,1-2-85,-3 3-50,3-2-21,-2 1-11,-1 2-4,1 0-2,0 2 0,-1 1 7,0 2 6,1 3 14,0 2 8,-1 3 3,2 2 8,0-2-2,0 2-8,2-1-20,0 2-8,0-2-7,2 0-6,-2-2 3,3-3-1,-2 1 10,3-1 13,-1-2 22,0-1 26,2-1 21,1-2 23,1-2 18,-1-1 3,-1-1-5,3-2-18,-1-3-21,-2 0-19,0-2-21,0 3-18,-2-5-15,0 4-13,-3-1-11,0 1-11,0 2-9,-3 0-13,-2 4-8,1 1-7,-5 4-2,0 1-6,-2 4-3,1 1 4,1 0 6,4 2-5,-1-1-2,4 2 0,2-2-4,2-1-2,4-1 6,2-1-1,0 0 0,3-3 0,2 0 2,0 0 4,-1-3-4,2-2 5,-1 1 4,-1-2 3,0-2 2,-3 0 3,2 0 0,-3-2 0,-1-3 3,-3 1 1,2 0 2,-6-1 2,2-1-4,-4-1 4,-2 2-10,-2-2-6,2 3-2,-4-2 0,0 4-4,-1 2 0,1 1 1,-2 1-4,1 3-1,-2 1-5,3 2 4,-1 2-6,2-2 3,3 3-1,1-1 3,-1 2-2,3-2 0,1 0 1,1-1-3,-1 1 0,4 0 2,-3-2-2,2 0 2,2-1 1,0 0 3,4-2 4,-2-2-2,-1 0 5,5-1-3,-2-3 5,1-1-2,-2-1-1,1-1-1,-2-3-1,-1 4 1,-4-2 0,2 2 2,-4 0 1,0 1 1,-1 2-2,-4 0-3,-3 5-3,-2 1-3,-2 3-3,1 3-3,-3 2-3,3 1-2,2 2 1,0-1 3,4-1 0,2 1-1,3-1 0,0 0 5,0-2-2,5-2 0,0-1 1,2-1 6,2-1 2,0-1 2,0-4 3,1 1 0,1-4 3,-2 1 1,1-2 3,-2-2 1,0 1-2,-2-3 2,0 1 0,-2-1-1,-3 0-2,-1 0-1,-1 2-2,-3-2-7,-2 2-5,-2 1-14,-3 0-21,2 3-35,-5 3-47,1-2-94,-3 6-156,3 1-119,-1 1-77,2 2-171,2 0-140,1 2-4,2-3 109,7-3 100,2 0 85,3-4 194</inkml:trace>
  <inkml:trace contextRef="#ctx0" brushRef="#br0" timeOffset="108373.7723">8348 4020 23,'-3'-16'415,"-2"5"57,2-1 42,-2-1 23,4 5-127,-3 1-156,0 0-88,3 3-52,-2 3-34,-1 2-17,-1 5-8,2 6-11,-2 1-6,2 5-8,-3 4 0,5 0-6,-2 2-5,-1 1-6,1-2-2,3 1 2,0-5-7,0 1 2,0-2-4,0-3 3,0-2-5,0-3 3,0-1 10,0-2 17,0-3 26,0 0 18,0-4 24,0 0 9,0-4 3,0-4-5,0-1-21,0-2-14,0-6-17,0-1-11,3-2-9,1-2-1,-1-2-4,-2 0 5,3-1 4,-1-2 9,2 2 3,-1-3 3,-1 3 13,4 0 6,-3 3 18,4 1 14,-4 1 11,1 3 9,2 2-1,-1 0-3,0 3-19,0 3-19,-2 0-18,0 3-16,1-1-13,-1 5-9,1 0-5,0 4-3,0 3 5,1 2 8,4 5 10,-4 3 11,2 1 9,0 5 10,1 0 5,-1 3-4,0 0-3,-1 3-7,0-3-5,1 1-11,-1 3-14,-1-4-7,-1 1-5,1-1-8,-1-1-3,0-5-5,-2 3 0,0-6-1,2 0-2,-2-2 1,1-2-1,-1-1 0,-1-3-2,1 1-6,-1-4-11,0 1-20,-2-2-24,1-1-47,-1-2-94,0-2-111,0-1-112,0-4-65,0 0-60,-1-3-143,-3 0-78,1-2 27,-3 0 75,0 0 56,-1-2 67</inkml:trace>
  <inkml:trace contextRef="#ctx0" brushRef="#br0" timeOffset="108573.8058">8382 4062 175,'-12'0'459,"1"-2"45,0 2 29,2 0 20,1 0-215,0 0-121,4 0-63,-3 0-36,5 0-17,-1 0-16,3-1-14,2 1-19,1-2-17,4 1-13,3-1-7,1-1-8,2 0-7,1 0-13,1 0-14,-2 0-14,0 2-22,1-2-17,-3 1-28,0 1-94,-3-1-188,-3 2-94,-2 2-35,-1-2-14,-2 3 16,0-2 96</inkml:trace>
  <inkml:trace contextRef="#ctx0" brushRef="#br0" timeOffset="111430.0486">11792 4705 212,'-6'2'398,"-2"-2"43,3 1 32,1 1-66,-3 0-114,4-1-88,-2-1-54,3 2-38,-2-2-23,1 0-19,3 1-17,-2-1-3,2 0 8,-1 0 22,1 0 32,-2 0 42,2 0 44,0 0 28,-1 0 9,1 0-13,0 0-27,0-1-44,-3 1-49,2-2-64,1 1-99,-3-1-100,1-1-77,1 1-65,-2 0-163,-1-1-169,1-1-33,0-1 30,2 2 36,1-4 43,1 1 155</inkml:trace>
  <inkml:trace contextRef="#ctx0" brushRef="#br0" timeOffset="112024.3824">11739 4332 203,'-3'-12'466,"2"-2"43,1 1 27,-3 4 19,3 0-234,0 2-127,-2 2-69,2 2-36,0 1-20,0 4-4,0 1-1,0 6-1,-1 1 6,1 4 5,0 3 4,0 0-4,0 1-9,1 0-11,-1 0-10,0 3-10,0-4-14,0-1-6,0 0-7,0 0-4,0-1 3,0-3-2,0-2 3,0-1 0,0-1 3,0-3 9,0 2 20,0-5 40,0 2 39,0-3 34,0-1 21,2-1 6,-2-3-14,0-5-29,0 1-36,0-3-29,2-4-21,-1 0-11,3-6-12,-1 0-7,0-3-8,0 1-4,1-3-4,-2-1-1,1 0-2,-1 0 4,1 0 4,0 1 9,1 2 8,-1 2 12,0 4 11,0 0 5,1 4 2,-2 2-1,0 3-6,-1 2-9,-1 3-9,0-3-8,2 6-8,0 1-2,-1 1 2,2 8 5,-2-1 12,5 5 10,-3 4 11,5 0 8,-4 5-2,1 0 2,2-1-9,-3 2-6,6-1-9,-6 1-5,4-3-7,-1 2-7,-1-3-1,2 1-4,-2-2-3,1-2-7,-2-1 3,2 0-2,-1-2-3,-1 2 1,0-3-2,2-3-2,-4-1-12,0 0-23,1-1-36,-1-1-56,-1-1-108,-2-2-119,0-1-86,0 0-46,-2-1-90,-1-1-165,-3-1-8,2-2 58,-5-1 62,3-2 49,-2-2 115</inkml:trace>
  <inkml:trace contextRef="#ctx0" brushRef="#br0" timeOffset="112164.8487">11778 4423 221,'-13'-6'479,"2"2"44,0 1 20,4-2 14,3 3-253,-2-1-134,6 1-76,0 0-43,6 2-18,2-1-13,6-1-8,2 1-10,3 0-10,3-2-16,0 3-42,4-4-163,-3 1-161,2-2-83,-2 0-41,1 0-11,-2-1 32</inkml:trace>
  <inkml:trace contextRef="#ctx0" brushRef="#br0" timeOffset="113542.103">7951 10237 237,'0'-7'393,"0"-1"38,-1 1 32,-1-1-62,-1 1-146,1 0-81,-1-1-38,0 1-30,1 2-22,-1-2-20,1 3-11,-1 1-8,3 0-11,-1 0-9,1 1-6,-3 1-6,3 0-5,0-1-1,3 1 0,-2 1 6,2 0 6,2 0 13,0 0 14,0 0 17,3-2 26,3 1 27,0-2 28,1-2 12,-2 1 10,1-2 10,2-1-5,-4 0-5,-1-1-15,1 3-7,-4-3-3,-2 2-11,-3 0-18,-1 3-23,-6 0-18,-5 2-19,-4 5-22,-3 2-9,-3 2-12,1 4-3,-2 2-3,2-1-3,5 2 0,0-2-2,5 0 1,2-1 4,1 0 8,5-2 13,1-1 16,4-2 18,1-2 27,2-1 22,3-2 21,1-4 12,1 0 2,5-3-2,-2-1-16,1-3-21,-1 0-16,-2-2-20,0 1-14,-2-2-12,-2 1-7,-2-1-9,-1 2-9,-2-1-13,-4 1-24,-4 1-40,-2 2-75,-4 3-138,-8 3-152,0 3-94,-4 5-128,-3 1-205,-3 8-59,-4 0 72,-4 5 116,2 1 84,2 3 132</inkml:trace>
  <inkml:trace contextRef="#ctx0" brushRef="#br0" timeOffset="114211.5345">7613 10561 57,'12'14'447,"-4"-2"57,-3 0 36,0 1 44,0 1-97,-3 7-121,-2 0-22,4 3 11,-8 2 13,4 2-2,-2 2-22,2 1-43,-2 1-65,-1 0-56,2 0-39,-1-2-37,0 0-26,2-1-21,0-3-18,0-3-11,0 1-9,0-3-7,2-2-3,-2-1-3,2-2-1,-1-4-4,1 2 0,-1-4 3,1 0-3,-2-4 3,0 0 4,0-1 14,2-2 19,-2-2 19,0-1 14,0-1 8,4-4-1,-4-2-9,1-1-14,-1-6-15,0-2-9,2-2-8,-2-3-1,2-2-6,-2-3-2,1-3-4,-1 2 4,3-3-3,-3 2 0,2-2 4,1 1-1,-1-1 3,1 2-1,2-1 4,1 2-1,-3 2 0,4 0-1,-3 1-1,4 2-1,0 1-4,-1 1-2,2 3 0,1 2-1,0 0 0,0 4-1,0-1-4,1 4 1,1 1-4,1 4-1,-2-1-3,0 6 0,0 3 2,-2 2-1,0 6 1,-2 0 2,-1 5 2,-5 3 0,2 1 1,-3 1 1,-3 0-3,3 0-2,-1-1-2,-2-3-2,2 0-2,1 0 3,0-3-1,1-1 0,2-2 1,1 1-3,-1-1 3,3 1 0,-1-5 0,1 2 0,0-1 1,-1 1 1,0-2 0,0 2-2,-2-2 0,-1-1 4,-1 3-1,-2-1 3,-2 0-3,-1-1 3,-2 2-2,-1-2 0,-3 3 0,0-6-2,0 3 3,-2-3-2,1 0 2,-2-1-7,-1-3-2,1 2-13,-4-3-18,1 1-33,-1-2-45,-4 4-57,0 1-86,0-2-136,-3 2-110,2 2-47,-1-2-61,1 5-136,2-3-68,2 1 63,1-2 82,4 0 57,3-4 93</inkml:trace>
  <inkml:trace contextRef="#ctx0" brushRef="#br0" timeOffset="115040.0644">11112 10033 62,'5'-2'413,"0"-3"54,-3 3 34,-2 2 11,3-1-145,-2 1-138,-1 1-88,-1 1-49,-2 0-29,3 1-17,0 1-8,0-1-3,0 2 0,3-3 8,-2 1 15,1 1 22,1-3 25,2 2 33,1-3 46,2 1 44,0-2 37,0 0 25,4-2 9,-2-2-5,0 1-24,0-1-34,0-2-35,-3 2-37,1 3-30,-3-3-30,-1 2-22,-1 1-21,-2 0-19,1 2-13,-2-1-11,0 1-10,-2 0-8,1 0-4,-2 0-2,-1 1-2,1-1 1,-3 2 2,2-2 3,-1 0 3,1 0 6,-2 0 3,3-2 4,-2 1 0,-1-1 3,1-1-1,0-2-2,1 3-6,-1-3-4,-3 1-14,1-1-29,1 2-49,-2 1-108,-1 0-133,-2 2-110,1 3-60,-2 3-53,1 3-156,-4 3-54,1 3 47,-4 5 66,1 2 46,0 3 68</inkml:trace>
  <inkml:trace contextRef="#ctx0" brushRef="#br0" timeOffset="115271.1138">10967 10672 15,'3'15'440,"-3"-1"66,0-2 38,0 2 52,0-1-56,2 2-119,-2 3-42,1 2-8,-1-1 3,0 3-17,0 2-49,0 0-71,2 2-66,0-1-48,-1 2-41,2-3-29,-1 0-20,0 0-17,-1-1-20,1-2-53,1 0-116,-3-3-121,1-2-77,-2-1-132,1-3-221,-5-2-76,2 2 48,1-4 81,-1 0 60,0-4 123</inkml:trace>
  <inkml:trace contextRef="#ctx0" brushRef="#br0" timeOffset="115719.0278">10991 10865 419,'-8'-14'491,"0"2"38,2-3 29,1 1-82,1 1-184,4-3-75,0 4-8,5-2 31,0 0 35,2 1 36,1-1 20,1-1 10,4 3-19,1-1-38,0 1-43,1 0-43,3 1-33,-2 0-33,2 2-30,-1 2-21,-3 1-16,0 3-15,-3 0-15,-1 2-11,1 3-7,-6 3-4,1 3-7,-3 2 2,-3 6 0,-3 4 4,-3-2-3,-1 3 1,-4 2-1,3-1-3,-1-1-2,-2-1-4,6 0-2,0-4-1,1 0-1,4 0 4,4-1-2,1 2 2,3-5 2,1 0-1,4 2 3,1-1-2,1-1 4,0 0-2,0 0 0,-2 0-1,0-2 2,-3 1-1,-1-1-1,-4 2 4,-2-2-2,-1 0 1,-5 1-2,-4-1 1,-3 0-3,-5 2-2,0 0-7,-5-2-10,-3 1-24,-3-1-33,1-1-62,-3-3-86,-1 2-131,1-1-103,-2-2-53,-2 0-115,-1-2-159,-3 1-25,-1 1 72,-1-2 83,-3 0 57,0 0 142</inkml:trace>
  <inkml:trace contextRef="#ctx0" brushRef="#br0" timeOffset="123983.4339">17563 7513 7,'2'-15'420,"-1"0"65,-1-2 30,0 0 24,0 0-107,2 0-159,-1 5-62,1-2-6,-2 3 47,3 1 41,-1-1 24,1 4 6,2 2-7,-1 5-24,1 0-38,1 8-34,1 2-18,4 6-10,-2 5-15,1 4-22,1 3-28,0 2-24,1 3-20,0-1-22,1 1-19,-3 0-11,2-2-10,-1-2-7,1 0-5,-2-3-5,0 0-2,0-3 1,0-3-1,-2-2 3,1-3-3,-3-2 4,1-1 9,-2-3 11,-1-4 14,2-2 12,-1-1 8,0-5 4,0-4 4,0-2-6,2-7-10,-2-2-10,1-4-6,-1-7-6,2-1-7,-2-4-6,4-1-5,-3 1-2,1-1-3,-3 4 0,4 0-3,-3 6-2,-2 1 1,0 5-1,0 0 0,-1 5-2,0 0-1,-1 5-9,-1 0-14,0 4-26,0 1-39,-1 1-46,-1 5-72,0 3-127,-1 2-146,3 5-83,-1 3-129,-3 2-187,3 4-52,1 4 71,0 2 126,1-1 88,3 2 162</inkml:trace>
  <inkml:trace contextRef="#ctx0" brushRef="#br0" timeOffset="124935.647">18091 7948 276,'3'0'364,"-1"-3"36,-1 3-14,-1-2-50,0-1-70,2 3-64,-2-2-43,1-1-30,-1 1-26,0 1-24,0 0-22,0-2-11,0 0-10,0 2-7,0 0-4,0-1-5,0-1 0,0 1-1,0 2-1,0-1 8,0 0 3,0-2 6,0 3 8,0-3 9,0 3 5,0 0 6,-1 0 5,1-2 11,-2 2 6,2 0 12,0 0 14,0 0 21,0 0 15,0-1 18,0 1 13,0-2 9,0 2 6,2 0-2,-2-1-3,0-1-16,0 1-17,0-1-14,0 1-22,-2-1-21,2-1-12,0 2-10,0-2-3,0 1-8,-1-1-3,1 2 1,0-2-6,-2 1 0,2 1-4,0 1-8,0-2-2,0 2-5,-3-1-2,3 1-4,0-2-1,-1 2-1,-1 0 3,2 0-2,0 0 1,0 0-3,-1 2-3,1-2-6,-4 1 0,4-1-7,-3 3-6,0 0 0,0 3-3,-2 0-3,2 0-1,-5 2 1,5 1 0,-1 0 1,0 0 1,1 2 2,-2-1 1,2 3-1,-3-1 3,4 1-1,-1 2-1,0-1 2,1-1-1,-1 1 0,1 0-1,1 3 1,1-2-2,0-2 0,0 2-2,1-3 4,-1 3-3,5-3-1,-2 0 2,2-1-4,3-1 4,-4 0 1,4-2 0,1-1 1,1 1 2,0-3 2,1-1-5,0-1 1,0-1-1,3-2 0,-3-2-1,1-1 1,1 0 2,-3-1-5,1-5-2,0 1 0,0 0 2,-3-2-3,3-2 4,-4-1 3,-3-2-2,1-2-2,-2-1-1,-1 0-1,-2-1-4,0-4 0,-2 5 2,-2 0 1,-1-1 0,-2 5 1,-1-1-3,-1 3-1,0 1-3,-3 5-3,2-3-12,-3 5-15,-3 0-32,5 4-46,0 0-81,-2 3-158,5-2-141,2 3-124,3 3-247,-2 0-101,8 1 2,-1 3 123,1 0 128,3 0 130</inkml:trace>
  <inkml:trace contextRef="#ctx0" brushRef="#br0" timeOffset="125434.0335">18725 7707 345,'-11'-4'469,"0"0"40,-2-2 26,4 2-64,1 1-126,-2 0-32,6 1 28,-2-1 40,4 3 34,0-1 14,0-1-14,6 2-44,0 0-63,4 2-57,5-1-46,1-1-41,5 2-38,0-1-41,3-1-32,2-1-20,-1 1-17,0-2-9,1 2-5,-4 0-25,-1 0-47,-5 0-79,-2 0-134,-2 2-129,-5-1-93,-3 1-79,-6 4-162,-4 1-88,-2 3 44,-5-1 87,0 1 67,0 0 90</inkml:trace>
  <inkml:trace contextRef="#ctx0" brushRef="#br0" timeOffset="125593.3538">18733 7839 204,'-14'11'475,"6"0"49,0-2 41,2 0 60,2 0-162,4-1-60,0-1-2,5-2 10,4 1 2,3-2-35,5-1-63,2-1-85,3-2-75,2-2-60,1-1-54,-1 0-62,0-1-84,-2 4-115,-3-3-108,0 1-69,-4 1-73,-3-1-129,-4 2-111,-3-1 13,-1 2 53,-8-1 41,0 3 69</inkml:trace>
  <inkml:trace contextRef="#ctx0" brushRef="#br0" timeOffset="126402.055">15115 7743 24,'11'-8'435,"-5"-1"59,1 3 33,-3-1 17,0 2-116,-1 4-179,1 4-82,-4 5-20,0 3 37,-4 7 70,-3 6 74,-2 8 71,-6 4 51,-2 4 19,-7 5-25,-1 3-60,-3 3-68,-4 4-71,-1-2-64,-2 3-54,0 2-39,0-2-29,1 1-18,-4 1-18,5-1-11,1 1-5,1-3-3,1-1-2,3-1-3,3-5 0,2 1-3,1-4-6,2-2-11,2-2-20,2-4-33,0-3-41,5-3-60,3-4-123,0-5-140,6-4-82,1-3-32,4-7-66,4-5-86,0-6-44,2-5 65,2-5 53,1-5 40,5-3 96</inkml:trace>
  <inkml:trace contextRef="#ctx0" brushRef="#br0" timeOffset="126830.079">15053 8388 287,'6'-14'486,"1"1"43,-4 3 33,3 0 3,-3 2-172,1 3-65,-1 0 2,1 2 34,-1 3 39,2 3 12,2 5-14,-2 2-34,3 5-51,-3 3-56,2 3-53,-2 2-49,0 0-33,-1 4-29,0-1-27,1 1-18,-1 0-15,0-1-5,-2 1-12,1-1-6,1-3 0,0 0-5,1-1-1,-1-5 2,0-3 3,-1 0 3,0-3 11,0-2 10,1-4 9,0 0 4,0-5 4,3-5-1,-1-2-3,3-5-5,-3-3-7,3-4-8,1-3-2,-1-4-6,1-1-1,-1-4-5,3 1-4,-2 1-4,0 0 0,1 2-3,-2 4 0,3-1-1,-4 4-1,-2 1-4,1 2-11,-2 2-18,-1 0-36,-3 6-51,1 0-67,-2 1-103,-2 1-173,2 2-110,-1 3-65,-1-1-144,-3 6-124,2-1 3,0 1 128,-3 2 99,4 2 85,1-1 187</inkml:trace>
  <inkml:trace contextRef="#ctx0" brushRef="#br0" timeOffset="127112.8367">15510 8531 38,'8'19'451,"-5"2"68,-3 1 51,5 0 93,-5 3-15,1-4-90,-1 3-34,2-3-11,-1-1-3,3 0-53,1-1-92,4-2-84,0-3-60,3-1-40,0-3-36,7-3-26,2-2-24,0-3-18,3-2-13,-1-2-13,-1-1-4,-1-6-5,-1 1 1,-1-2-1,-5-1-4,0-4 0,-3 0-4,-6-1-9,-1 0-5,-5 1-8,-7 2-8,-4 3-9,-9 1-11,-2 4-21,-10 3-30,-3 2-64,2 4-110,-3-1-219,2-1-215,4 1-270,2 1-122,6-4-14,4 0 67,8-5 201,6-2 214</inkml:trace>
  <inkml:trace contextRef="#ctx0" brushRef="#br0" timeOffset="127876.3044">19546 7426 21,'-5'-15'435,"-3"3"63,0-1 36,-1 2 21,5 2-99,-2 3-164,4 0-50,1 5 31,1 1 55,1 3 65,1 4 49,4 5 21,1 4-17,0 3-63,3 2-76,0 2-68,0 4-64,1-2-49,-2 2-35,2 1-28,-1-1-14,0 0-19,-1-2-11,-1 0-9,0-1-6,0-3-10,-1 0-18,-1-2-29,-2-1-46,0-1-66,1-2-125,-2-2-139,3-1-83,-3-1-33,0-3-31,3-2-67,-1 0-47,0-5 31,3-2 44,-3-2 30,4-2 57,3-4 128</inkml:trace>
  <inkml:trace contextRef="#ctx0" brushRef="#br0" timeOffset="128131.4643">19851 7671 310,'9'-24'478,"-3"-2"43,-4 1 31,3 1-15,-5 2-147,1 3-36,-1 4 11,0 2 34,-1 2 23,1 4-5,-5 0-50,5 7-66,-2 0-51,-3 3-41,2 4-33,-3 5-16,0 4-7,-2 1-10,4 6-19,-2 0-21,0 1-17,1 1-15,-1 1-12,-1 0-11,3 0-15,-4-4-6,3 2-7,-1-3-8,1 1-7,0-4-3,0 0-7,0 0-14,0-2-24,0-2-34,0 1-51,0-1-77,2-3-139,0 1-135,-1-3-72,0-1-54,4-3-109,0 0-116,0-1 43,0-3 91,4-1 65,1 0 77,0-1 149</inkml:trace>
  <inkml:trace contextRef="#ctx0" brushRef="#br0" timeOffset="128394.0333">19907 7883 394,'13'-4'487,"-5"1"38,2 0 26,0 3-83,-3 2-162,-4 1-68,2 2 5,-2 5 39,-2 2 46,-4 2 43,0 2 18,-3 2-7,-5 1-34,1 0-47,1 1-51,1-2-49,-1-1-41,5-2-36,1-1-28,0 1-23,6-3-12,2-2-11,4-1-8,4-2-4,3-2-7,4 2-8,5-3-6,2 0-4,3-1-7,2-1-4,-1 1-6,1-1-11,0 0-23,-4 3-34,1-2-53,-6-1-112,-3 0-158,-3-1-108,-3 1-107,-3 0-230,-6-1-85,0 0 42,-10 3 122,2-2 97,-7 1 118</inkml:trace>
  <inkml:trace contextRef="#ctx0" brushRef="#br0" timeOffset="129406.673">20800 7782 324,'-3'-4'446,"-3"1"45,1-1 28,0 1-96,1 0-141,-1-1-88,2 4-43,-1-3-6,0 3 17,2-2 42,-1 2 45,3-1 33,0 1 29,3-2 20,3 2 2,1 0-15,6 2-30,2-2-25,3 1-34,2 1-43,4-2-46,-2 3-33,4-3-31,0 3-31,0-2-17,-1 0-13,-3-1-13,-3 0-23,1 0-38,-6 0-61,-1 2-121,-1-2-135,-7 1-96,2 1-52,-6 0-85,-5 0-128,-1 4-23,-3-2 57,-3 1 63,-1 0 46,-1 1 111</inkml:trace>
  <inkml:trace contextRef="#ctx0" brushRef="#br0" timeOffset="129588.0131">20900 7921 186,'-8'12'465,"0"0"45,2-4 26,3 1 27,-1-2-195,4 2-71,1-1 23,3-3 41,1 3 37,4-1 11,1-3-17,1 1-64,5-2-97,1-1-79,1-2-61,4 0-49,-2-2-56,2-1-91,2-2-121,-2 1-108,1-3-66,-3-1-76,0 3-141,0-1-95,-3-2 24,1 2 55,0-2 36,3 1 75</inkml:trace>
  <inkml:trace contextRef="#ctx0" brushRef="#br0" timeOffset="130074.1778">21810 7650 241,'0'-7'457,"2"-3"48,0 0 25,-1-2-30,-1 1-167,2 2-104,-1-1-39,-1-1 14,0 4 54,0 0 50,0 0 34,0 1 15,0 2 1,0 1-32,0 0-54,0 1-54,0-1-43,0 3-33,0-1-26,0 1-25,0-2-20,0 2-16,0 0-11,0 2-5,4 0-6,-1 2 0,4 3 1,1 2 0,0 5 5,2 2-3,-2 4-3,4 2 0,1 4-6,-4 1 2,3 2-8,-2-1-4,2-1-4,-1 5-1,0-6 0,2 1-8,-4 0 1,4-3 1,-4-2 0,3 0-1,-2-3-2,-2-2 1,0-1-1,1 0-3,-1-4 2,-1-3 0,-3-1-6,3 0-4,-4-2-19,-2-2-29,1-1-56,0-1-104,-2-4-148,-2-1-120,0-1-60,1-4-59,-1-2-108,-1-1-77,-2-3 55,2-3 76,2-1 50,-1-2 77</inkml:trace>
  <inkml:trace contextRef="#ctx0" brushRef="#br0" timeOffset="130387.2571">22141 7674 380,'8'-18'474,"0"0"37,1 1 27,-3 0-84,1 4-144,-1 0-61,2 0 9,-5 4 45,2-1 45,-4 3 33,3 1 3,-4 1-23,1 2-51,-1 2-68,-1 1-53,1 4-40,-4 1-24,1 8-14,0 2-1,-6 3 1,6 3-6,-5 3-12,-1 0-7,-1 2-12,0-1-8,-1 1-9,-1 1-8,0-1-5,1-1-9,0-1-5,2-1-7,1 0-5,-2-2-4,2-1-6,4-2-1,0-2-2,1-1-2,0-1 0,0-2-3,1-2-5,2-2-8,-1 0-16,1-1-29,0-1-38,0-1-51,1-1-74,-1-1-125,2-2-117,3-1-63,-1-1-26,1-2-77,3-2-134,0 0 14,5 0 74,-2 1 53,3-3 47,0 2 117</inkml:trace>
  <inkml:trace contextRef="#ctx0" brushRef="#br0" timeOffset="130904.5688">22446 7945 162,'-13'0'472,"-3"5"52,-2-2 44,-3-2 70,-1 3-104,-2-2-57,1 1-4,2 0 16,0-1 2,7-1-37,0 1-94,4-1-90,4 1-75,3-1-52,7 1-35,4-2-22,5 0-13,9 0-5,7 0-6,2-2-6,6 1-9,2-2-5,2 0-6,-3 1-8,2-1-5,-4 2-10,-1-1-4,-5 2-2,-5 0-5,-4 2 0,1-1 0,-8 2 0,-1-1 0,-4 2 0,-1 1 1,-2 1 0,-4 1 0,-4 2-2,-4 2 0,-2 2 0,-1-1-1,-5 2 0,1 1-2,-6 2 2,1-3 0,0 1 0,-3 1 0,3-1 0,-3 2 2,1 0 1,0-1 2,-1-1 2,4 2 0,-3-2-1,4-1 5,2-1-2,4-2 3,0-1 3,3 2 4,3-3 3,3-1 8,2 0 4,6-1 2,2-2 2,5 1 0,2-1-3,5-2-5,2 1-4,3-2-5,-1-1-7,1-1-2,0 2-3,1-2-1,-2-2-1,-1 2-5,0-1 0,-5-1-2,1 0-5,-4 2-11,1-2-19,-5 2-24,-2-2-34,-2 1-59,-3 1-127,-1-2-198,-4-1-178,-5 0-264,-3 0-118,-6 0-23,-4 2 90,-2-2 182,-2-2 188</inkml:trace>
  <inkml:trace contextRef="#ctx0" brushRef="#br0" timeOffset="134296.6022">23974 7608 328,'-10'7'526,"0"-2"58,2-1 65,2 0 71,0 0-131,2 2-58,2 1-20,2-2 0,5 3-23,3 2-81,5-1-91,6 0-74,8 1-59,3 0-52,4-3-39,6 0-28,-1-2-22,3-1-19,-3 0-22,-1-2-26,-3-2-45,-4 0-57,-3-2-103,-2-2-162,-4 0-118,-3-1-60,0 0-60,-5-3-76,0-1-31,-6-3 41,0 1 59,-3-1 47,3-3 80,-3 0 181,-1 0 283,1 0 266,2 0 154,-4 0 83,2 0 46,1 2-27,-2 1-118,0 3-101,2 3-39,-1 1 23,2 5 59,2 2 57,-2 2 26,0 5 2,2 3-24,-2 4-56,-3 1-77,-1 4-76,1 1-52,-4 0-40,0 0-37,0 1-46,0-3-70,-2 2-113,0-4-121,2 0-81,-3-1-60,3-2-112,-1-2-142,-2-1-4,-2-3 59,1-3 50,-1 1 53,3-4 132</inkml:trace>
  <inkml:trace contextRef="#ctx0" brushRef="#br0" timeOffset="134705.9459">24488 7506 120,'-14'-28'455,"-4"6"51,1 1 26,-6 3 18,-1 7-178,0 4-150,-1 7-68,-3 7-11,3 4 21,-2 7 41,4 5 40,-2 5 31,9 4 13,-2 3-8,9 3-27,2 2-46,5-3-48,9 2-46,3 0-36,4-2-26,7-1-19,4 1-14,3-5-7,2-4-8,4 1-6,-1-6-10,6-5-5,1 2-4,-2-6-6,1-1 1,2-3 3,-3-4 2,0-2 7,-1-4 2,-2-2 7,0-3 6,-1-4 13,-4-5 15,-1-2 20,0-5 27,-5 0 25,2-4 23,-6-4 15,-1 1 5,-5-2 2,-3-2-14,0 1-20,-5-1-16,-4-1-23,-4-1-14,-4 5-19,-6-2-10,-3 2-8,-3 2-8,-3 1-7,-7 4-4,-2 1-4,-4 3-8,-4 3-16,-1 0-27,-3 6-41,2 1-65,-2 2-128,4 4-144,-1 1-87,3 2-176,2 4-167,1 0-44,3 2 72,2 1 119,-2 0 86,5 0 196</inkml:trace>
  <inkml:trace contextRef="#ctx0" brushRef="#br0" timeOffset="144631.1374">12570 8421 369,'3'1'422,"-2"-1"23,-1 2 15,0-2-138,0 0-137,2 0-85,-2 0-48,0 1-22,0-1-14,0 1-9,0-1-12,0 0-19,0 2-52,0-2-106,-2 0-138,-2 2-73,4-1-29,-5-1-3,1 0 38</inkml:trace>
  <inkml:trace contextRef="#ctx0" brushRef="#br0" timeOffset="150656.8853">15630 9820 221,'0'-7'465,"1"-3"45,1 1 25,-2 2 13,0 3-241,3-1-122,-3 3-48,3 2 20,0 5 65,2 4 62,-1 4 66,4 4 47,-4 4 22,2 3-25,-1 1-60,2 1-60,-4 2-64,0-2-49,1 1-42,1-1-34,0-1-34,-2-2-18,0-1-13,1-2-14,-1-1-18,0-2-29,0-2-51,3-3-87,-3 2-119,2-6-102,0 0-70,2-4-21,1-4 8,2 0 16,-2-7-8,0 1-25,1-3-33,0-3-8,0-2 9,-1-1 51,5-1 115</inkml:trace>
  <inkml:trace contextRef="#ctx0" brushRef="#br0" timeOffset="150869.8913">15889 10018 233,'13'-24'404,"3"0"61,-5 3 41,1 0-54,-2 3-137,0 1-79,-4 5-42,0 0-3,0 2 23,-3 4 29,-2 0 39,3 3 44,-5 5 28,-3 2-4,0 4-15,-3 5-14,-3 2-27,-2 5-45,-2-1-53,1 4-41,-1-1-39,-2 2-37,4 0-24,-6 1-20,5-3-14,0 0-7,1-1-9,0 1-13,2-3-21,2 0-43,-1-2-60,4-2-112,1-2-140,4-2-99,0-1-45,3-4-49,2-2-133,3-2-44,1-2 55,0-2 61,5-2 44,-1-2 76</inkml:trace>
  <inkml:trace contextRef="#ctx0" brushRef="#br0" timeOffset="151089.5293">16013 10135 331,'9'-7'480,"-1"1"39,-5 2 24,3 1-43,-2 3-170,-4 0-51,4 3 8,0 2 47,-4 3 48,0 1 39,0 2 6,-2 3-36,0 2-47,-2 1-64,4 1-60,0 0-59,-4-1-48,3 2-32,-1-2-30,2-1-19,0 0-14,0-2-7,2 1-4,-2-3-6,1 2-20,-1-4-37,0-1-70,-1-1-148,1-1-147,0 0-98,-2-4-177,-1 1-172,1-3-43,-4-2 87,5-1 118,-1-3 82,1-2 185</inkml:trace>
  <inkml:trace contextRef="#ctx0" brushRef="#br0" timeOffset="151318.9281">16049 10078 246,'-3'-12'506,"0"-1"83,-2 0 132,0-1 126,3 3-166,-2 2-75,-1-1-32,4 2-43,-3 1-106,0-1-111,2 3-91,-1-2-68,1 2-54,-1 0-36,3 2-28,0-1-15,-2 3-15,2-2-33,0 2-40,-1 1-77,1-2-146,0 2-150,0 0-84,1 0-72,1 0-141,1 0-104,-1 2 54,3 2 98,-1-1 65,3 0 80</inkml:trace>
  <inkml:trace contextRef="#ctx0" brushRef="#br0" timeOffset="151669.9629">16142 10019 139,'12'14'435,"-2"1"48,-2 0 33,0 3 20,0 0-207,-3 1-121,0 3-73,-4-1-36,1 1-24,-1 1-12,3-1-3,-4-1 1,1 0 5,-1 0 8,3-3 14,0-1 24,-2 0 22,1-3 24,1 0 20,-1-4 22,3 0 19,-2-2 19,0-2 14,2-1 10,1-2 0,1-2-8,1-1-17,1-3-34,2-2-36,0-2-33,3-3-30,1-3-18,0-1-22,1-3-13,0-2-10,3 1-9,0-2-5,-1 2-3,-1 4-4,-3 1-3,-1 3-4,-4 2 0,2 4-3,-1 4-7,-4 3 1,0 4-2,-1 2-2,0 2 2,-1 6-1,0-3 2,4 0 0,-4 2-6,6-2-4,-4 3-16,0-5-22,4 2-39,-1 0-57,1-3-94,1-2-144,5 1-112,1-3-68,2-2-141,1-2-148,1-1-13,1-4 93,5-1 95,0-2 74,1-2 167</inkml:trace>
  <inkml:trace contextRef="#ctx0" brushRef="#br0" timeOffset="152299.5479">17058 10206 335,'-17'6'452,"2"-2"37,2 2 26,2-2-79,0 0-178,6-1-104,0 0-49,1-2-27,4 1-9,0-2 13,6 0 34,2 0 57,4 0 70,1-2 52,6-1 38,0 0 17,7-2-8,-3 0-37,6 0-55,1-1-47,0 1-46,0-2-37,1-1-33,1 1-28,-2 0-21,-3 2-14,-2-2-11,-6 2-18,-2 1-28,-4-1-82,-5 1-165,-3 1-118,-5 0-90,-5-2-150,-4 2-180,-3-1-29,-5 1 105,1 0 86,1-1 75,-2 4 150</inkml:trace>
  <inkml:trace contextRef="#ctx0" brushRef="#br0" timeOffset="152606.1959">17171 10053 116,'-11'-3'445,"-2"1"53,2-1 32,3 1 27,-1-1-162,1 3-115,4 0-50,2-2-12,0 2 4,4-2 15,3 1 11,2-1 11,9 2-2,0 0-8,8 2-14,-1 1-28,6-1-38,-1 3-46,1 2-34,-1-2-25,-3 3-18,-2 1-13,-3-2-7,-4 3-5,-2 0-1,-2 2 3,-3-2 1,-5 2 2,-2-1 3,-4 4 3,-2-2-2,-1 3-4,-3-3-3,-1 2-6,-4-2-5,2 2-5,-3 0-7,0 1-15,-3 0-32,0-1-54,1 1-93,-1 0-120,3-1-87,-4-2-50,-1 0-75,4 0-179,-3-1-33,4 0 50,-3 0 56,2-1 44,0-1 96</inkml:trace>
  <inkml:trace contextRef="#ctx0" brushRef="#br0" timeOffset="154879.6881">4849 4088 174,'-5'0'451,"0"0"49,-2 0 32,2 0 18,1-3-202,0 3-98,2 0-31,-1 3-9,1-3 21,2 4 62,2 0 34,1 5 24,2 2-3,2 4-1,1 3-22,0 4-54,4 2-50,0-1-51,4 4-38,-1 0-34,2 0-27,1-1-22,1-1-18,0-1-11,0-2-8,3-1-6,-4 0-4,2-1 1,-1-3-1,0-1 0,-2-1-2,-4-3 0,1-1-2,-4 1 2,0-5 0,-4 2 0,2-3 8,-5 1 7,-3-1 7,-3 2 3,-5 1 3,0 2 4,-5 3-5,-2 1-2,-3 2-5,-4 1-4,0 0-7,-2 3-4,3 0 1,-1 0-5,-1 0 1,1 1-9,4 1-11,-1 0-27,3-1-42,-2-1-61,6-1-122,-2 0-145,3 0-89,3-1-51,-1-1-132,2-1-137,1 1 10,3 0 97,-2 2 71,3 2 62,2 0 162</inkml:trace>
  <inkml:trace contextRef="#ctx0" brushRef="#br0" timeOffset="155190.2629">4839 5428 91,'-2'-10'470,"-1"-2"86,1-1 77,-1 0 125,1-1-51,0 4-91,0-2-32,2 3-31,-1 2-46,-2 1-102,3 1-103,0 3-86,0 0-66,3 4-35,-2 0-18,3 4-4,1 3 4,-3 3-4,3 2-4,-5-1-7,3 4-11,-1 1-13,-2 0-12,-2-1-8,2 4-12,-3-4-10,1 3-5,-1-3-7,1 0-12,-3 0-13,3-2-24,-1-2-38,0 0-59,2-1-78,0-3-142,1-3-161,0-1-97,0-2-185,0-3-144,0 0-28,0-1 93,0-4 142,1 0 105,-1 0 213</inkml:trace>
  <inkml:trace contextRef="#ctx0" brushRef="#br0" timeOffset="155508.2024">4652 5479 218,'-24'3'478,"4"-3"43,3 0 39,-1 0 55,4-1-188,0-2-44,6-2 14,2-2 36,2-1 23,0 0 2,8-4-26,0-2-63,3-1-63,3-1-53,4 1-43,2-4-34,1 1-28,4 2-21,-2-2-19,3 2-18,0 1-19,1 4-20,0-1-12,-1 0-16,0 3-8,-2 2-8,0 0-3,3 2-4,-3 1-11,-3 1-13,3 3-24,-4 2-34,1 1-46,-2 2-53,-2 2-74,-1 2-130,-2 2-121,-2 2-55,1-1-55,-4 3-135,-2-2-90,0 4 53,-3 1 93,0 0 66,0-1 86</inkml:trace>
  <inkml:trace contextRef="#ctx0" brushRef="#br0" timeOffset="155707.8387">4799 5668 245,'-22'24'558,"-1"-5"130,2-1 123,5-1 102,2-3-181,3-4-103,3-1-91,3-2-93,5 0-94,5-4-86,6-3-60,5-2-50,3-1-40,3-4-35,5 1-28,1-4-18,2 2-22,0-2-25,2 1-40,-2 2-56,-2-2-84,-1 2-169,-3 0-133,0 2-157,-1-1-219,-2 1-81,-5 0 11,1 2 132,-1-1 119,-2-1 163</inkml:trace>
  <inkml:trace contextRef="#ctx0" brushRef="#br0" timeOffset="158069.8579">19098 10115 413,'5'-17'480,"-4"-3"33,2-1 38,1 2-53,-3-3-71,1 6-8,-1 1 41,1 0 41,-2 6 20,0-1-38,0 7-90,0-1-84,0 4-75,0 5-57,0 4-36,0 5-20,0 4-14,0 3-12,0 3-18,0 1-19,0 1-15,0 1-13,0-2-10,-2 1-8,2 0-8,0-3-11,0 0-21,-1-3-38,1 1-60,-2-5-110,2 0-170,0-1-130,2-4-114,-1-1-214,-1-2-90,2-1 27,0-5 130,-2-1 113,0-2 122</inkml:trace>
  <inkml:trace contextRef="#ctx0" brushRef="#br0" timeOffset="158365.5792">18921 10101 118,'-14'-11'451,"1"-1"51,2 0 37,-2-1 61,5 0-87,4-1-72,-1 0 0,0-1 20,7 0 26,2 1-14,4-3-67,2 2-64,6 0-67,0 0-58,4 2-45,4 1-36,2 2-32,2 1-23,3 2-16,-1 1-15,1 1-12,-1 4-12,0-1-10,-2 2-7,-1 2-4,-1 1-5,-2 1-6,-2 2-8,-3 0-11,0 5-23,-3-3-31,0 6-46,-5 1-56,0-4-103,-3 5-121,-3-2-88,-2 5-41,-1-2-68,-2 1-117,-5 0-44,3-1 48,-3 3 71,-1-4 50,-2 2 102</inkml:trace>
  <inkml:trace contextRef="#ctx0" brushRef="#br0" timeOffset="158594.3356">19119 10398 386,'-16'15'493,"0"-5"45,2 2 53,1-3-9,5 0-104,0 0-30,3-2 12,4-2 20,2 1 1,4-1-42,5-1-75,5 0-74,5-4-68,3 0-59,2 0-51,2-3-44,2 1-27,1-3-21,-2 0-13,1 1-23,-5 1-44,-2-1-82,3-1-153,-5 1-148,0-1-94,-2 1-116,-1-2-201,1 0-44,-1 1 83,-2 0 115,2 0 78,1-2 123</inkml:trace>
  <inkml:trace contextRef="#ctx0" brushRef="#br0" timeOffset="158961.9871">20114 10031 144,'4'-13'454,"-3"1"48,2 2 30,-1-1 27,2-1-174,0 2-99,-3-2 7,2 4 27,-1-1 38,1 1 34,-1 3 11,-1 0-22,-1 2-70,0 0-48,2 5-32,-2 2-37,-2 5-28,1 3-18,-1 4-6,-3 4-9,1 3-22,-4 5-11,2 1-10,-3 2-11,1 0-13,-2 3-9,0-2-12,2-1-14,-3 0-7,3-2-6,0-2-5,1-2-6,0-2-3,-1-1-4,3-2-7,1-1-14,-3 0-18,0-3-32,0-1-43,2-2-61,1-3-106,0 2-141,1-7-104,2 2-46,-2-5-62,1 1-123,1-6-52,-2-1 66,2-4 79,2 1 55,2-5 90</inkml:trace>
  <inkml:trace contextRef="#ctx0" brushRef="#br0" timeOffset="159432.3468">20054 10063 383,'4'-27'484,"-4"0"41,0 3 29,3 4-45,-3 3-128,-3 0-26,3 5 10,0 3 19,-4 1 7,1 3-11,-3 3-42,-2 5-56,-5 6-49,-3 3-29,-3 3-15,-3 2-21,2 7-23,-7 0-24,2 0-24,-2 0-18,3 0-23,1-1-16,2 1-12,0-2-8,4-3-5,1-2-6,3 0-2,1 0-2,4-8-1,1 2-2,1-4 3,2-1 5,2-1 9,2-4 5,2 1 5,-1-4 1,7-3 1,0-3-6,3-3-5,3-4-9,0-2-3,5-3-2,1-3-4,2 0-2,-1-5 2,5 3 1,-4 1-1,3 0 4,-4 1 4,2 5 6,-2-2 4,0 4 0,-3 1 6,-1 3 0,1 2 4,-3 1-1,0 3 0,0-1-1,0 5 0,-2 2-2,1 2 2,-3 1-1,3 6-4,-1-1 3,0 6-4,1 1-1,-3 2-4,2 0-4,-2 3-2,-1-1-2,0 0-2,2 2-2,-4-4-5,1 3-5,-1-3-13,0 2-21,-2-3-39,3 2-68,-4-3-113,2 1-205,-3-1-150,1-1-268,3 0-149,-2-1-30,1-3 62,-2-1 179,4-2 149,0-2 281</inkml:trace>
  <inkml:trace contextRef="#ctx0" brushRef="#br0" timeOffset="162425.8443">8684 5216 362,'-4'0'433,"3"0"31,1 2 17,-2-2-131,2 2-139,-3-2-89,3 0-54,0 1-30,0-1-26,0 0-35,0 4-66,0-4-130,0 4-135,-2-1-67,-3 2-31,4-2 6,-3 2 53</inkml:trace>
  <inkml:trace contextRef="#ctx0" brushRef="#br0" timeOffset="164134.2811">8476 4600 145,'3'-12'446,"2"2"49,1-2 32,-1 1 7,-2-1-159,3 3-100,-1-1-31,-2 2 19,-1 1 38,0 1 35,-1 1 17,-1 2-13,0 0-32,0 2-52,-1 1-44,-1 2-37,-3 3-24,0 3-13,-1 1-9,-2 1-6,3 3-18,1 2-18,-1-3-20,2-1-16,1 3-13,-1-4-8,6 3 0,-1-5-6,2 3-2,1-3-3,3-3-1,2 1 0,2-3-3,1 0-2,3-3 3,-2-1-1,3-4-2,-1 1 2,3-3 0,-2-3 3,1-2 2,-1-3 0,-2 0 0,0-1 0,-2-3 0,-1 0-5,-5 0 3,-1-1-2,-4 5 6,-2-2 0,-2 4-2,-4 4 2,-5 2-3,-2 2-5,-2 4-5,-3 2-7,1 4 3,-1 2-5,1 2 0,1 2 0,0 1 2,3 3 1,1-2 3,4 2 3,0 0 3,3-1 1,4-1-2,-2 1 2,6-4 0,0 1 1,2-3-1,0 0 2,3 0 2,2-4-3,0 0 2,3-1-4,1-3 0,-1-3-1,2-1 0,-2 0 3,1-2 0,-3-2 2,2 1 3,-2-4 2,-2-1 2,-2 1-1,0-5-1,-6 4 0,-1-1-8,-1-1 1,-4 5-6,-4 0-4,-2 5-2,-4 2-1,0 6-1,-4 1-3,-1 4 0,2 3 2,0 1 1,3 3-2,1-1 2,5 1 0,0-1-1,2-2-2,5 3 0,2-3-3,2-3 1,4 0 1,0-3 1,4 1-1,2-5 3,1 0-2,4-3 3,-1 0 0,0-3 0,2-2 3,-3-2-1,0-1 6,-1 0 3,-2 0 2,-3-3 7,1 1 3,-5-1 1,-2-1 0,-1-1-3,-4 0-2,-3 1-6,-2 0-6,-4 0-3,-1 4-7,-3 3-5,-1 1-12,-3 2-14,1 2-22,1 2-32,0 2-55,1 1-69,2 2-125,1 2-171,5-1-110,-3 5-199,3-3-147,2 1-33,1 3 75,0-3 155,1 4 118,2-1 221</inkml:trace>
  <inkml:trace contextRef="#ctx0" brushRef="#br0" timeOffset="165248.2558">4312 12501 343,'2'-8'495,"-1"-4"44,1 1 57,-2 1 26,0-2-130,2 5-52,-2 0-13,1 3-20,-1 0-32,0 4-56,0 4-60,2 4-29,-2 4-19,0 6 5,0 4 0,0 2-15,0 2-25,0 0-35,0 1-29,-2 1-23,2-3-22,0 0-17,0 0-16,0-3-10,0 1-11,0-4-6,0 1-14,-1-2-18,-1 0-42,2-4-60,-2 2-101,1-4-177,4-2-126,-1-4-95,-1 0-157,3-3-132,-3-2-1,1-2 126,1-3 106,0-2 99,0-2 187</inkml:trace>
  <inkml:trace contextRef="#ctx0" brushRef="#br0" timeOffset="165539.5802">4197 12636 252,'-16'-6'502,"2"-4"76,-2-1 113,4-2 120,-1 1-156,3 1-61,4-1-27,0-1-30,0 2-80,4-1-101,2 0-90,2-2-68,2 2-47,4 0-36,0 2-23,2 0-16,5 1-12,0-1-8,2 0-11,2 7-10,-1-4-9,2 5-7,0 0-6,-2 1-6,2 2-1,-3 2-6,3 0-4,0 2-7,-2 1-15,1 3-13,-2-1-20,-1 1-33,-2 4-40,-1-1-55,-4 3-110,-1 1-145,-2 3-98,-6 1-178,-3 1-171,-1 1-49,-4 2 58,0-2 132,1-2 98,-3 1 203</inkml:trace>
  <inkml:trace contextRef="#ctx0" brushRef="#br0" timeOffset="165751.5243">4280 12918 369,'-7'12'491,"1"-5"41,1 1 50,0-2-4,2-1-118,-1 0-34,2 0 7,2-3 21,0 3 4,4-2-31,-1 1-63,2-1-58,2-2-48,3 2-52,5-3-42,-1 1-41,4-1-35,-1-1-31,5 1-23,0-3-27,0 2-33,-2-2-49,5 3-79,-2-2-164,0 0-151,2-1-118,-1 1-207,1 2-136,-2-3-20,-1 1 111,1-1 127,2-1 112</inkml:trace>
  <inkml:trace contextRef="#ctx0" brushRef="#br0" timeOffset="166113.2039">5241 12746 122,'-10'0'503,"-4"2"109,1 1 143,-1-1 137,4 0-76,1-2-107,2 0-76,1 0-72,2-2-118,0 2-118,3 0-96,1-2-71,1 2-42,4-1-28,4-1-17,1 0-18,4-1-8,2 1-11,0 0-11,1-1-8,2 1-7,-1-1 0,2 1-5,-4-1-6,1 3-13,-1-2-22,-2 2-33,-4 0-58,1 0-92,-3 2-159,-3-2-138,1 3-111,-4 1-214,-2-3-114,-2 4 3,-4-1 115,4 1 127,-3 2 117</inkml:trace>
  <inkml:trace contextRef="#ctx0" brushRef="#br0" timeOffset="166297.884">5252 12842 129,'-18'10'458,"-1"2"61,3-2 46,1-1 66,2 1-128,0-2-97,5-1-44,2-3-11,1 1-7,5-1-27,2 0-43,1-1-42,5-1-37,4-1-37,1-1-38,4 0-30,-1-1-38,3-2-40,-1 1-58,2-1-96,-1 1-122,-1-1-97,-1-1-88,-3 3-176,2-1-141,-2 1-9,-1 1 65,3-1 68,1-4 76</inkml:trace>
  <inkml:trace contextRef="#ctx0" brushRef="#br0" timeOffset="166735.478">6146 12729 243,'-2'-14'516,"-1"2"86,0 1 144,0-1 142,0 3-152,2 1-75,-1 0-49,2 4-54,-2 1-128,2 1-128,-1 2-101,1 2-64,-2 1-32,2 5-13,0 1-5,-2 3-3,2 3-4,0-2-12,-1 2-16,-1 0-14,2 0-14,0-1-9,0 2-12,0-1-17,0 1-28,0 0-50,-1 1-62,-1 0-112,2-2-178,-2 2-117,4-4-99,-4 0-167,2-1-111,0-1 22,0-2 131,2-2 107,0-2 108</inkml:trace>
  <inkml:trace contextRef="#ctx0" brushRef="#br0" timeOffset="167003.8353">5996 12772 308,'-12'-10'549,"1"-4"112,6 2 154,-2 0 97,2 0-172,2 0-89,3 0-64,0 0-76,3 0-128,2-1-98,0 3-73,2-1-52,3-1-34,1 2-30,2-2-18,1 4-21,1-1-14,0 1-14,1 1-10,1 1-9,-2 1-4,0 0-12,0 4-9,-1 0-23,-1 2-35,-1 2-44,1 2-55,-3 2-79,0 2-144,0 1-116,-2 2-53,1 0-78,-4 1-137,1 0-66,-4 2 70,1-2 91,-1 1 69,-1 0 105</inkml:trace>
  <inkml:trace contextRef="#ctx0" brushRef="#br0" timeOffset="167213.7856">6110 12898 116,'-11'12'457,"1"0"54,2-3 40,0 0 38,2-1-138,1-5-101,2 4-9,2-2 21,1-2 33,0-1 25,3 1-7,0 1-27,6-1-52,1-1-59,1-2-59,3 3-57,2-2-45,1-1-42,1 0-61,2-1-81,2 1-175,-2-3-173,3 1-182,-2-1-265,2-1-115,-4 1-15,-1 3 125,1 0 144,1-2 168</inkml:trace>
  <inkml:trace contextRef="#ctx0" brushRef="#br0" timeOffset="167703.8291">6635 12921 414,'-13'2'546,"0"0"90,0 0 140,0-2 33,3 1-132,0-1-76,3 2-44,2-2-57,0 1-115,3-1-99,-1 0-79,3-1-53,0 1-32,3 0-16,2-2-8,6 1-5,0-1-5,2 0-7,4 1-7,2-1-13,0-1-16,0 1-10,-1 0-12,2 1-8,-3 1-5,1 0-3,-2 0-5,-2 0 0,0 1-1,-3 1-1,1 1-4,-3 1-3,-1 1-3,-3 1-2,-1 1-4,-2 1 0,-2 2 0,-3 0 1,-3 2 3,0 3 3,-6-2 2,0 2 5,0 0 1,-2 0-3,0 0 4,-2 0 0,2 0-2,1 0 1,2-2-3,0 1 4,0-2 0,3 0-1,0-3 0,3 1 1,-1-2-1,3-1 2,1 0 0,2 0 0,0-1 4,2-2 2,1 1 3,3-2 1,1 0 1,2-2-1,5-1-6,1 0-17,3-1-25,2-2-45,3 0-71,2-1-164,4-1-189,1-3-165,2-1-263,-1-1-109,1-1-11,-1 1 121,1-2 172,0-1 166</inkml:trace>
  <inkml:trace contextRef="#ctx0" brushRef="#br0" timeOffset="168029.6097">7433 12859 485,'-15'7'768,"-2"-5"124,3 0 107,0-1 86,4 1-263,4-1-230,-2-1-138,5 0-104,1 2-85,2-2-55,5 0-43,4 0-24,4 0-14,4 0-14,5-2-9,1 1-19,3-1-16,3 1-15,3-3-12,-2 2-9,3-1-11,0 0-8,1 0-8,-4 0-9,0-1-20,0 2-28,-4 1-41,-5-1-62,-4 1-82,-3 1-121,-2 0-187,-3-2-121,-7 0-202,-2 2-145,-1-1-26,-9 1 72,7-3 169,-6-1 129,1 0 235</inkml:trace>
  <inkml:trace contextRef="#ctx0" brushRef="#br0" timeOffset="168273.8051">7662 12718 237,'-14'-9'505,"1"0"76,3 1 136,1-1 138,1 1-153,3 1-65,-1 3-40,3 1-40,-2 0-115,4 3-117,1 1-89,4 3-54,-1 1-35,2 5-21,0 0-1,0 5-8,0 2-13,-2 1-16,3 2-16,-3 0-11,0 1-19,-1 1-13,-1 2-9,-1-3-7,0 2-8,0 0-10,0-1-17,-3-1-26,3 0-43,-1-1-53,-1 0-74,2-3-116,0-2-167,3-1-98,0-3-142,2-3-178,0 1-48,2-4 58,3-4 147,0-1 102,4-5 174</inkml:trace>
  <inkml:trace contextRef="#ctx0" brushRef="#br0" timeOffset="168564.0409">8157 12671 162,'12'-12'472,"-4"2"56,0 1 56,-1 0 89,0 1-109,0 2-74,-3-2-16,1 4-2,0-1-12,0 3-51,1 4-69,-4 3-54,5 2-43,-3 2-25,0 4-19,0 2-13,-1 2-20,1 2-21,-2 1-20,-1-1-21,-1 0-22,1 1-22,2 0-16,-2-2-14,2 2-13,-1-4-6,1 0-6,1 1-9,-1-4-14,0 0-26,1 1-48,-1-2-75,1-1-159,-1-3-199,0 0-212,-2-3-244,3-1-96,-2-1-1,1-1 117,4-4 186,-3-1 212</inkml:trace>
  <inkml:trace contextRef="#ctx0" brushRef="#br0" timeOffset="168851.6831">8112 12731 133,'-22'-7'479,"-1"-1"64,3-2 84,3 0 137,4-1-81,3 1-87,5-1-42,3-2-21,5 3-47,4 0-106,5-1-96,1 0-71,4-2-51,1 1-33,4 1-25,0 2-26,-1-2-15,1 4-14,0-1-11,-2 3-10,-1 0-12,0 0-4,-4 3-9,3 2-8,-6 0-17,3 4-34,-2 1-53,-1 2-79,-2-1-131,1 3-137,-2 0-82,-2 1-44,1 0-102,-2 2-128,-1 0 24,-1 0 86,0 1 65,-3-2 60,-1 3 146</inkml:trace>
  <inkml:trace contextRef="#ctx0" brushRef="#br0" timeOffset="169078.0243">8220 12941 398,'-10'17'496,"2"-4"42,-2-1 48,6-3-13,1-1-99,0-2-14,3 2 26,3-2 32,2-2 10,3-2-40,1 3-85,2-2-83,3-1-71,1 0-62,1-2-52,3-2-36,4 0-28,-1-1-25,2-2-15,-2 3-19,2-2-32,1 0-48,-3 2-83,-1-3-194,-1 1-170,-1-1-201,-3 1-230,1 0-88,-2 0 8,0 3 155,-2-1 150,3 1 196</inkml:trace>
  <inkml:trace contextRef="#ctx0" brushRef="#br0" timeOffset="169628.1414">8852 12973 330,'0'-2'489,"-1"-3"50,-1-2 70,2 2 43,0-3-99,2 2-18,-1-3 10,-1 3 17,0 1-20,0-2-68,0 2-89,0-2-79,0 2-56,0 2-50,0 1-40,0-1-29,0 1-29,0 0-26,-1 2-27,-1 2-10,2 3-10,0 0-2,0 4 3,0 1 4,0 2 8,0 1 2,-2 2 0,2 3 2,0 1-4,0-2-6,0 4-5,0 0-5,0-1-6,0 2-6,-2-1-4,1 2-1,1-1-3,-1 2-3,-1-2 1,0 1-3,1 0 1,-3-1 1,3 1-2,-2-3 2,2-2-2,-1 1-1,0-2 0,-1-3 1,3-2 0,-3-2 0,3-2 2,0-1 5,0-5 3,0 3 3,3-3 4,2-2 3,1 3 2,5-3 0,2 0-4,4 0-7,1-3-12,4 1 0,1-3 0,1 3 0,0-1 0,3-2 0,-2 1 0,2 1 0,0 1 0,-2-1 0,-4 1 0,3 1 0,-2-2-11,-4 1-11,-3 0-9,0 2-5,-3 0-5,-3-1-9,-1 1-11,-3 0-12,-1-1-15,-2 1-20,-2 0-33,-4 0-56,0 1-85,-5-1-191,-2 0-136,-2 0-216,-3 0-178,-2 0-49,1-1 40,0-1 175,1-1 140,-1 0 239</inkml:trace>
  <inkml:trace contextRef="#ctx0" brushRef="#br0" timeOffset="172581.6475">12419 8358 352,'-4'3'441,"-2"1"38,-1 0 15,1 1-97,-2 2-133,-2-3-89,3 1-55,-1 2-23,0-1-3,1-2 19,3 1 46,-1-1 67,3 1 63,1 0 52,1 0 34,1 0 15,6-1-16,1 0-38,4 0-44,4-1-45,6-1-46,4-4-42,0 0-39,4-3-36,2 0-29,0-3-20,-1 1-11,-1-1-11,-3 0-12,-3 0-15,-4 3-25,-1 0-32,-6 1-42,-4 1-50,-1 2-86,-7 0-112,-2 2-78,-3 0-39,-9 4-4,0 2 25,-4-2 76,0 1 112,-4 1 91,-1 1 66,0 1 39,-4-3 27,1 4 19,0 0 22,0-3 14,1 0 11,0 1 11,2-1 24,2-1 32,2 0 55,3-2 69,3 1 61,2-3 47,3 1 19,2 0 1,5-3-8,4 1-28,5-2-29,8-2-27,5 0-22,5 0-31,3-3-47,3-2-49,2 0-42,-2 2-40,-1-1-44,-2 2-52,-1-2-93,-4 2-149,-4 1-122,2 1-79,-6 1-143,-4-1-169,0 3-28,-5 0 88,-3 3 95,1-1 76,-3 1 159</inkml:trace>
  <inkml:trace contextRef="#ctx0" brushRef="#br0" timeOffset="173549.4949">15754 11255 212,'5'-8'502,"0"1"57,-2 3 34,-1 3 70,1 1-145,-1 3-52,0 2-22,-1 7 0,1 1 13,-1 3-29,1 4-78,0 1-76,-1 2-64,3 2-46,-1-1-43,3 1-35,-3-1-24,3-2-20,-1 1-16,1 0-8,-3-2-8,4-1-6,-4-4 1,0 0-1,0-5-4,-3 2 0,3-3 1,-3-3 4,0-2-2,0-3 4,-3-2 0,2-2 0,-3-5 2,1-1 3,-2-6 1,0-3 1,1-2 4,-1-3-2,2-4-3,2-3 2,-3-1 3,3-1 5,2-2 4,1 0 13,1-1 15,5 2 6,3 0 5,0 2 9,3 2 1,4 2-3,1 2-2,3 2-3,-1 2-9,-1 6-6,2 0-6,-3 2-9,2 7-7,-1 2-4,-4 4-2,0 3-6,-8 4-3,2 4-2,-6 5-6,-2 3 2,-6 1-4,-2 3 1,-5-1-4,-4 2-3,1 2-4,-4-2-3,-2-2-2,-2 1-1,0-3-1,0-3 3,0-3 0,0-1 2,1-3 5,0-2 1,4-3 1,0-3 1,3-1 2,1-2-1,2-2-3,3 1 5,3-1-2,0-1 1,4 0-2,1 3 4,1-3-4,6 1 3,1 2-4,3 2 3,3 1-2,2 0 2,1 3 1,2 3-2,0 0 1,2 2-2,-2-1-6,0 3-10,-2 1-16,-1-3-25,0 2-35,-3 1-62,-1 3-76,-2-2-135,2-1-169,2-2-101,-2 0-131,0-1-173,-2-1-55,0-1 73,2-2 148,-1 0 108,0-3 152</inkml:trace>
  <inkml:trace contextRef="#ctx0" brushRef="#br0" timeOffset="173831.508">16297 11562 454,'6'-7'575,"-3"-1"90,2 1 99,-3 3-23,-1-1-143,1 4-86,0 0-61,-2 2-52,0 4-64,0 3-57,-2 2-42,0 0-35,-1 4-30,-2 1-24,2 1-21,-3 2-17,0 0-15,1 3-12,-1-2-7,-1 2-2,1-1-2,0 0 0,1-1-2,0 0-5,4-4-7,-3-1-6,2 0-11,2-2-7,2-3-9,3-1-5,0 0-6,3-2-13,2-2-17,4 0-30,-2-3-34,6 1-62,0-4-75,0 1-127,6-4-160,-2 0-97,0-2-67,3 0-116,1-3-120,-4-2 32,0 2 121,0-3 92,2-1 88,-2 0 169</inkml:trace>
  <inkml:trace contextRef="#ctx0" brushRef="#br0" timeOffset="174169.9033">16852 11547 189,'11'-12'469,"0"0"46,0 4 23,-5-1 14,1 1-228,-2 1-145,-4 1-79,1 1-43,-2 1-21,4 0-15,-4 0-10,2 1-6,-2 1-2,1-1 0,-1 1 6,2-1 9,0 2 24,-2-2 45,0 3 66,0 0 77,0-3 67,0 3 54,0 0 25,0 3 5,-2-3-21,0 7-36,1 0-31,-1 3-36,-2 3-26,4 4-34,-3-1-29,1 3-31,0 3-27,-1-1-16,3 1-17,-1 3-10,-1-2-10,0 0-11,2 4-11,-3-3-9,3 0-7,-2-2-7,1 2-2,-1-3-6,1 0-5,1-2-13,-2-4-18,2 1-27,0-4-44,0 3-67,0-6-105,0 1-176,2-5-119,-2-1-74,1-2-118,2-2-130,-3-3-9,2-3 118,-2-1 106,3-5 81,-3-1 153</inkml:trace>
  <inkml:trace contextRef="#ctx0" brushRef="#br0" timeOffset="174363.9403">16883 11773 7,'-3'-25'427,"-4"-2"69,0-1 51,2 2 73,-3-3 19,1 4-94,5-2-21,1 1 8,-3 2 10,6 0-31,1 2-97,3 0-92,0 2-76,6 2-65,2 0-49,-1 2-41,2 1-28,0 3-22,2 2-15,-3 3-13,3-1-15,-3 4-20,1 1-25,-2 1-34,-2 2-40,0 2-58,-2 1-105,-1 1-128,-3 4-83,3-2-47,-8 1-133,0 1-143,-2 2 5,-4 0 86,1 2 77,-3 1 61,2 0 168</inkml:trace>
  <inkml:trace contextRef="#ctx0" brushRef="#br0" timeOffset="174702.1293">16917 11601 417,'-14'20'618,"-3"-6"121,0 1 119,3-3 40,0 2-162,3-2-122,3-3-102,0-1-94,5 0-100,5 0-93,5-2-70,6-3-48,6-2-28,2-2-29,5-1-18,3-3-13,2 1-11,-1 0-12,2-1-5,0 0-5,-2-2 0,-2 2-2,-3-2 1,1 2 7,-7 0 1,0 5 3,-5-3 10,-3 3 7,-1 0 11,-1 3 16,-5 4 15,0 0 18,-3 4 11,-1 1 13,-1 3 2,-3 0-2,0 1-3,-3 3-10,5-3-11,-3 2-14,0 0-11,0-1-11,0-2-12,1 0-5,-1-1-12,3-1-14,-1 1-17,-2-4-26,2 0-29,2-1-47,-3-1-64,1-1-73,2-3-151,1 1-147,-5-3-93,2-2-155,0-2-137,0-4-26,-2-1 109,2-3 140,-1-1 106,1-5 192</inkml:trace>
  <inkml:trace contextRef="#ctx0" brushRef="#br0" timeOffset="174868.138">17206 11618 301,'9'-26'695,"-2"-1"144,-4 2 106,2 3 89,-4 1-167,3 2-172,-3 4-171,0 0-118,-1 4-92,-1 1-82,1 1-78,-1 1-63,1 1-52,-2 2-52,0 3-68,1-1-87,-3 3-177,4 0-165,0 0-99,0 3-140,4-1-174,-3 1-38,3 1 103,2 1 138,3-2 90,4 0 158</inkml:trace>
  <inkml:trace contextRef="#ctx0" brushRef="#br0" timeOffset="175055.4322">17459 11445 120,'22'3'461,"-1"4"68,-4 1 82,0-3 146,1 3-66,-7 1-68,0 0-13,-2 5-4,-2 1-33,-6 1-111,-1 3-107,-4 1-88,-1 0-73,-5 4-58,-1-2-45,2 2-29,-4-2-20,4 3-21,-4-3-25,0 0-29,4-1-46,-4 1-51,5-1-82,0-1-160,-1-3-143,3-2-87,1-1-135,0-5-164,2 2-37,0-2 104,1-5 125,0-3 89,4-2 169</inkml:trace>
  <inkml:trace contextRef="#ctx0" brushRef="#br0" timeOffset="175979.8633">17459 11676 245,'0'-18'558,"0"3"117,0 2 130,0 1 114,-2 3-164,-1 1-99,3 3-85,-1 2-78,1 2-96,1 1-86,4 1-68,-2 4-46,3 2-30,2 1-20,3 2-18,0 2-14,2 0-15,4 0-13,-1 2-13,3-1-13,-3 2-16,4-1-9,0 1-10,1 0-10,-2-1-6,4 0-6,-1 0-3,-1-1-2,1-1-3,0-1-6,-1-3-4,-1 1-2,0-2-5,2-3-2,-2 0 1,0-4 3,-2 0 5,2-2 3,-1-3 4,-3 0 5,-1-5 0,1 0 2,-2-4 0,-2-1-1,-4-1 1,3-3 0,-4 0 2,-2-2-1,-1 2 1,-3-1 0,-1 4 0,-1 0 4,-3 3-5,-1 0 5,1 4-1,-3 0 0,-2 3 1,1 0-4,-1 1 0,-2 5-2,3 0 0,0 5 0,-6 1-2,6 2 2,-4 4 0,2 5-2,0-4-5,0 4-12,0 1-17,3 0-22,1 0-29,-1 2-42,4-3-45,0 0-45,3 1-53,3-3-68,2 0-88,1-3-61,4-2-24,2 2 8,1-5 40,3-1 76,0-2 110,3 1 96,1-4 71,2 1 49,2-2 27,1-3 20,4-1 12,-3 0 11,3-2 14,-2-2 26,0 0 40,1-1 80,-1-3 95,0 1 81,2-1 58,-4-1 26,-2-1-1,-3 1-39,-3 1-62,-4 0-54,-2 3-42,-2 0-34,-4 3-30,-4 1-26,-4 0-34,-5 5-20,-7 0-13,-1 5-11,-5 1-2,-2 3-7,2 3 2,-1-1-9,1 5-9,4 0-9,-1-2-9,6 1-6,2-1-5,2 1-3,5-2-3,3-1 1,3-2-5,5 0-6,3-2-9,0-1-10,7-4-10,-4 1-18,6-1-12,-2-3-15,3-3-14,-1-1-10,-2-1-5,0-2 2,1-4 3,-1-4 11,-2-1 13,-1-5 15,-1 0 17,-1-4 13,-6-4 10,3 0 13,-5-3 10,0-2 12,-4 0 10,-1-2 12,0 0 12,-3 1 15,-1 0 14,-1 3 14,-4 3 8,6 3 6,-2 6 0,0 2-6,2 3-10,-1 5-16,1 2-8,3 7-5,0 5 0,0 6 2,0 7 9,3 2 6,-2 7 5,3 2 0,-2 3-2,1 4 0,-1 0-3,-1 4-5,1-3-9,0 4-12,-2-2-9,0-1-8,0-2-13,-2-1-17,0-3-21,1-1-22,-1-4-25,-1 0-33,1-3-42,-3-2-57,2-5-76,-4-1-168,3-4-142,0-2-173,-3-4-209,-1-2-68,-3-4 18,2-1 150,-4-3 146,1-4 192</inkml:trace>
  <inkml:trace contextRef="#ctx0" brushRef="#br0" timeOffset="177245.4967">19403 11566 38,'10'-4'438,"-4"-3"59,0-5 50,3 2 72,-4 0-11,2-1-74,-1 2-9,2 0 9,-4 3 1,1 3-28,2-2-89,-1 10-83,2 0-65,-1 7-47,2 3-25,0 4-32,1 5-30,-2 0-29,0 3-27,-3 0-24,4 3-19,-3-1-11,0-1-16,-1-2-14,-1 1-17,-4-3-25,0-3-36,0 2-54,-4-2-67,-1-4-114,1-3-161,-2 2-101,4-4-64,-7-1-128,5-5-123,-4-2 24,3-1 116,-1-1 96,-1-4 87,5-2 169</inkml:trace>
  <inkml:trace contextRef="#ctx0" brushRef="#br0" timeOffset="177496.076">19392 11676 40,'-13'-21'450,"-1"-1"72,0-3 70,0 1 131,3 0-12,4 2-95,2-1-34,2 2-13,5 2-22,3-1-97,-1 2-100,8 2-85,2 0-59,0 1-46,5 1-35,1 5-33,3-2-19,-1 3-18,3 3-16,0 2-16,0 1-6,-2 2-10,0 2-10,1 1-9,-2 2-15,-3 2-17,0-1-29,-4 2-39,-1 2-43,-5 0-56,-1 1-110,-2-1-135,-3 3-76,-3 1-69,-3 0-155,-4 3-107,-2 0 35,-2 0 106,1-1 78,-3 1 96</inkml:trace>
  <inkml:trace contextRef="#ctx0" brushRef="#br0" timeOffset="177900.1075">19515 11754 4,'-12'19'473,"-1"-1"126,-1-1 124,2-2 133,0 0-3,3 0-121,0-3-81,1 1-76,4-2-94,1-2-108,0 1-90,8 0-75,0-5-53,7 2-36,1-2-25,3-3-21,2-1-22,3 1-14,6-4-16,-3 1-19,4-1-19,-6-3-25,3 0-30,0-2-38,-2 3-40,-6-2-37,3-1-34,-2 1-29,-4-3-26,2 1-11,-2-1-2,-1 0 19,-1-1 34,0 0 48,0 1 56,-2 1 69,-1 3 78,2 2 73,-3 2 56,-1 2 43,-2 4 37,2 1 18,-4 4 1,-1 4-16,-2 1-18,-4 3-20,-1 0-27,-3 4-24,0 1-23,-5-1-22,2 1-21,0-1-17,0 1-13,0-3-8,6 2-8,0-4-4,-1-2-3,6-2-4,0 1-3,6-3 0,0-3-5,6-3-3,3-1-8,3-1-11,1-4-27,4 0-48,3 0-66,-2-4-126,2 2-169,1-2-116,-2-1-161,2-2-186,-2 2-59,0-2 61,0 2 142,2-3 107,-1 1 175</inkml:trace>
  <inkml:trace contextRef="#ctx0" brushRef="#br0" timeOffset="178374.2738">20655 11681 398,'-5'0'777,"-1"0"110,0 0 59,-1 0 36,6 0-224,1 0-275,0-1-174,5 1-93,1-1-45,4-2-31,4 0-37,-1 3-35,5-5-23,-1-1-20,-1 2-13,0-2-4,0-2-6,0 1 2,-4-2-4,1-1 1,-2-3 0,-1 1 2,-3-3-3,-2-1 0,-2-3-1,-3-1-5,0 0 4,-1-3 2,-4 1 4,3-2 3,-4 3 8,2 1 8,-3 0 5,1 2 12,-1 1 8,0 4 10,0 2 1,2 1 5,1 2-2,-1 2-10,3 2-9,-3 2-6,1 4 0,-1 5-1,0 5 6,1 5 8,-1 5 13,-2 5 2,3 3 6,-1 5-1,0 0-2,1 2-1,0 1-7,-1 0-4,0 0-7,0-1-8,2 0-6,-1-3-8,1 0-7,0-2-6,-1-2-8,-2-1-12,2-4-19,-1-1-21,4-2-31,-3-4-47,3 0-67,1-4-102,-2 1-193,2-3-126,0-5-179,-2 0-188,2-5-53,0-2 46,4-2 170,1-3 129,-2-4 203</inkml:trace>
  <inkml:trace contextRef="#ctx0" brushRef="#br0" timeOffset="178729.3987">20691 11868 255,'-3'-8'543,"-2"-1"69,0 4 63,-2-2 88,2 2-182,0 2-119,4 1-78,-1-1-45,4 0-46,3 3-77,4 0-66,3 0-52,7 0-34,4 0-24,0-2-15,4 1-13,0-1-7,0-1-8,0 0-4,-5-1-3,2-1-2,-2-1 0,-5 0-1,-1 0 4,-2-4 4,-1 0 5,-5-1 9,-2 0 9,2-2 13,-5 1 17,-2-1 20,-1 1 14,0-1 13,0 1 16,0 3 10,-1 0 10,-1 3 0,1 0-7,1 3-15,-3 3-18,1-2-14,0 4-16,1 1-7,0 5-1,1 2 3,-2 4 0,0 0-4,2 5-5,-1-1-12,1 1-7,-3 2-9,3 1-7,0-3-3,3 2-7,-3-1-6,1 0-13,1-2-20,0-1-43,-2-2-50,1-2-74,2-2-152,-3-1-144,5-2-111,-5-4-202,0 1-126,-5-4-19,1-1 104,-1-3 134,-2-3 115</inkml:trace>
  <inkml:trace contextRef="#ctx0" brushRef="#br0" timeOffset="178909.5501">21053 11673 248,'3'-21'555,"1"-1"101,-3 3 119,-1 0 123,0-1-163,1 1-107,2 2-85,-3 1-76,1-1-104,2 2-114,-2 2-92,1 2-72,-1 1-67,1 2-84,1 2-142,-3 2-168,4 2-101,1 1-70,-2 1-133,3 1-148,1 2 23,-2 2 100,7-1 69,-2 1 58,3 2 152</inkml:trace>
  <inkml:trace contextRef="#ctx0" brushRef="#br0" timeOffset="179121.8653">21340 11521 290,'17'5'477,"-4"0"42,-3 2 37,2-2 16,-4 2-158,-1 3-19,0-2 34,-4 4 43,2 1 35,-5 2 0,0 3-37,-4 0-79,0 3-80,0 0-68,-2 3-56,-2-4-49,0 1-38,0 0-26,-2-2-22,2 1-17,0-2-14,-2 0-9,4-2-19,0-1-20,1-2-42,-2 0-62,1-3-92,4-1-175,-2-2-137,2-2-124,1 0-222,-2-3-92,-2-1 15,0-2 136,2-1 124,-2-3 132</inkml:trace>
  <inkml:trace contextRef="#ctx0" brushRef="#br0" timeOffset="180151.5509">21275 11756 239,'-5'-11'518,"2"-1"92,-1 2 136,1 2 129,2 3-145,-4-2-77,5 2-40,0 3-50,0-1-108,0 3-107,0 0-91,5 4-65,1 0-43,2 0-31,1 4-21,2-2-20,2 3-17,1-1-17,-2 1-18,0-3-20,1 4-22,-2-3-29,0 3-46,-2-3-60,-1 2-76,2-1-138,-2-1-142,-2 2-76,0-1-33,4-1-39,-2 0-47,-2 0 34,0-1 55,-1 1 27,4-4 37,-1 1 82,1-2 170,1 1 228,0-2 248,0 3 172,2-4 98,1 1 52,-4-2-27,5 1-91,-1-2-123,1 0-64,1 1-10,-1-2 23,2 1 37,-1-2 28,5 1 19,-2-2 3,1 1-12,-1-1-38,0-2-41,-1 1-36,0-1-33,-1-3-29,-1 2-27,-2-2-14,0-1-10,-4 0-4,1-1 3,-3-1 6,0 1 4,-2-2 8,-4 1 2,-1-1 3,-1 2 0,-4-1-1,-2 4-3,0 0-5,0 0-5,-2 1-3,1 3-4,-5 0-5,5 2-2,-1 1 4,-4 2 2,4 5 6,-1 2-2,-1-1 8,2 8-1,1-1-3,-1 3-5,1 3-10,-1 0-7,5 1-12,-1 1-9,-1-1-8,3-1-10,3-1-13,0 0-19,1-3-24,4 1-29,1-2-38,0-1-37,1-3-28,3 2-28,-1-5-32,2 1-35,0-4-41,3 1-33,1-4-20,-1 0 3,2-1 22,1 0 44,-1-2 71,3 0 69,1-1 55,1-1 50,3-3 40,-1 2 37,1-3 34,4-4 39,-4 2 52,4-1 48,1-2 41,0-3 31,-3-1 23,0 1 8,-5 0-6,-1 1-12,-3 1-8,-6 2-13,-2 2-22,-2 1-27,-7 1-28,-5 4-28,-6 1-30,0 3-22,-6 1-13,-1 2-10,-2 5-2,-1 1-6,2 4-11,0 1-15,2-1-11,1 4-9,3-2-5,2-1-10,3 2-4,4-1-7,0-2-4,4 0-8,5-3-11,2 3-11,2-4-13,5-2-16,2 0-16,3-2-20,1-4-16,0-1-10,0-1-4,0-4 4,0-2 7,3 0 12,-2-2 17,-2-4 11,0-1 11,0-4 12,-2-1 13,0-5 17,-4 0 8,0-3 7,0-3 11,-5-2 9,-1-1 11,-5 0 4,-2-3 17,0-2 18,-5 0 12,-1 0 18,0 2 16,-3 2 12,-1 4 7,2 4-1,0 5-9,0 6-10,4 1-21,-1 6-9,-2 8-2,2 5-4,0 12 9,-1 4 5,0 8 5,0 5-1,2 5-1,1 3-3,0 4-5,1 1-5,2 1-6,0 0-7,0-1-11,2-3-11,0-1-10,-1-3-11,-1-2-14,2-4-18,-1-3-20,-1-1-25,0-5-35,0-3-51,0-2-58,-1-3-108,-1-3-190,2-5-166,-1-3-265,-3-4-103,3-4-14,-4-1 75,2-1 185,-3-5 176</inkml:trace>
  <inkml:trace contextRef="#ctx0" brushRef="#br0" timeOffset="181336.2619">3793 7231 207,'3'12'469,"3"1"41,-5-4 22,1-1 11,-4 0-246,2-1-139,-1-2-74,-1-1-40,-2 1-31,2-3-30,2 0-68,-3-2-122,2 0-161,-1-3-87,2-1-40,-3-2-3,3-6 49</inkml:trace>
  <inkml:trace contextRef="#ctx0" brushRef="#br0" timeOffset="181975.8123">4527 5938 133,'-4'11'467,"-2"1"64,-1-3 43,2-1 41,0-1-162,2-1-118,-1-2-37,4 1 2,3-4 19,3-1 11,4-1 8,5-4-20,5 0-39,3-3-47,5 1-49,2-5-44,2 3-40,0-1-26,-2 0-22,2-1-21,-4 3-24,-1-2-19,-2 0-31,0 1-43,-5 4-71,-2-2-101,-3 1-100,-3 1-65,-1 2-31,-3 0-46,-3 2-77,-1 1-66,-4 0 22,-2 0 28,0 3 28,-1-1 77</inkml:trace>
  <inkml:trace contextRef="#ctx0" brushRef="#br0" timeOffset="182244.1341">4711 5998 198,'-24'12'492,"1"2"71,-1-2 67,3-2 83,2 1-151,2-1-80,4-2-39,2-1-27,2-1-30,6-3-47,1 2-54,5-4-40,5 1-29,3-2-26,5-2-22,6-1-32,3-3-27,2 0-31,5-3-24,-2 1-19,3-4-12,-3 0-8,2 2-6,-4-2-6,-1 0-14,0 2-15,-5 1-20,-3-1-29,0 2-34,-5 1-51,-1 3-102,-4-1-131,-2 2-84,-3 1-51,0 0-123,-4 2-154,-2 2 0,-3 0 84,0 1 75,-3 2 62,-1-1 149</inkml:trace>
  <inkml:trace contextRef="#ctx0" brushRef="#br0" timeOffset="182672.7605">4724 6096 171,'-21'13'495,"2"-2"85,0-1 86,3-2 99,2-1-125,3-1-86,0-1-46,5-2-38,2-2-43,3 0-60,2-1-62,6-1-58,4-2-41,3-1-36,5-2-33,0-1-26,3-3-26,2 1-21,1-1-14,0 0-13,-1 2-7,0-3-11,1 2-4,-3 1-4,-3-2-3,2 3-1,-3 0 2,-3 0-1,-2-1 1,-1 4 2,-1 0 1,-4 1 1,2-1 0,-4 2-1,-2 0 4,2 1-2,-2 1-1,0 0-2,-2-2 2,3 2-4,-3 0-3,-1 0-2,0 0 0,0 0 0,0 0-1,0 0-2,0 0 3,0 0-2,2 0 2,-2 0-1,1 0-3,-1 0 1,0 0 1,-1 0-1,1 0-1,0 0 1,-2 0 0,2 0 2,0 0 1,0 0-4,0 0 0,0 0-7,0 0-13,0 0-15,0 0-29,0 0-48,-1 0-76,-3 0-190,3-1-168,-4 1-273,-1 0-182,-1 0-62,-5-2 19,1 1 168,-4-1 160,0-3 284</inkml:trace>
  <inkml:trace contextRef="#ctx0" brushRef="#br0" timeOffset="184148.6988">3698 13060 153,'-18'11'428,"-1"-2"44,5-2 29,-2-1-4,3 0-175,1 1-123,2-2-73,2 0-36,1 0-22,2-3-9,0 1-1,2-1 13,3 0 19,0-2 13,0 0 20,3-2 24,2 0 23,3-1 12,2-2 3,4-2 6,3-3-5,5 2-20,2-4-25,4 1-25,4-4-16,1-1-22,3 0-15,-1-2-8,0 0-5,0-1-4,0 2 1,0-3-4,2 2-5,-3-2-3,3 1-4,-2 0-1,0-1-4,0 1 0,2-2 0,-2-1 0,2 2 3,2 0 3,2-1 6,2-1 3,4 0 5,1-3 4,1 0 1,0 0 1,0 0 2,0 2-3,-2-1-2,1 1-1,-5-2-3,2 5 0,-4-3-3,-3 4-1,-2 0 1,-1 2 2,-5 0 1,-4 2-4,-2 2-3,-4 3-4,-4 0-8,-5 1-6,0 4-6,-3 0-2,0 0-4,-5 2-12,0 0-14,-1 2-23,-2-2-24,-2 0-32,-1 3-45,1 0-69,-3 0-89,1 0-75,-2-2-53,1 1-24,-3-1 12,5-1 44,-5 0 52,0 0 21,2-1-34,-3-1-63,-1 0-61,0-3-21,-1 1 24,0-1 58</inkml:trace>
  <inkml:trace contextRef="#ctx0" brushRef="#br0" timeOffset="184490.2088">5030 12173 56,'-11'-6'367,"-1"-1"71,0-2 43,3 1-16,-2-1-79,1 1-123,4 2-80,-1 0-55,0 0-22,1 1-6,4 0 9,-1 3 16,1-1 13,2 0 0,0 1-8,0 1-12,3 1-13,1 0-6,2 0 0,5 1 11,0 1 16,2 1 17,4 1 8,2 1-5,-3-1-11,4 1-17,-1-1-17,-1 2-24,0-1-20,-1 0-15,0 0-11,-3 0-10,2 0-1,-3-3 0,-1 3-4,-1-3 2,-1 3 0,-1-2 2,-1 2 4,-3-1 9,0 2 8,-2 2 4,0 1 3,-3 1 2,0 3-3,-3-1-10,-3 4-11,2-1-6,-2 0-6,-1 2-6,0 0-4,0 0-3,1-1-6,0-1-13,-2 0-24,0 0-32,2 0-59,-1 0-74,-2 0-82,1 0-63,0 0-27,0 2-3,-1-2-14,-1-1-51,-1 3-92,-1-1-25,-2-2 4,2 0 9,-1 0 53</inkml:trace>
  <inkml:trace contextRef="#ctx0" brushRef="#br0" timeOffset="186072.4404">7932 13367 94,'-5'11'424,"1"1"48,-1-4 27,2 0 17,3-1-177,-2-4-142,4 2-75,0-5-43,2 2-26,5-4-13,2-1-10,5 1-5,0-3-5,3-1-4,2 0 2,3-3-1,1-3-3,3 1-3,-1-1-4,3-2 0,0-1-3,3-2-3,-1 3 3,1-3-4,2-2 4,2 1 5,-1 0 10,4 0 9,0 1 13,1-3 21,1 0 19,0 2 15,2-1 14,-2 1 4,-1 0 0,1 1-8,-2 0-12,-3 2-12,0 0-19,-4 1-13,-3 1-10,0 0-11,-3 0-4,0 1-5,-3 0 4,1 1-3,0 0 1,-1 0-5,-3 1-4,1-1-2,0 1-4,-3 1-11,-3 1 1,3 1 5,-5 1 1,2 0-3,-7 0-1,1 1 7,-1 3-4,-3-1-2,-1-1 1,0 3 0,-2-3 6,1 4 0,-4-1 0,0-1 0,5 1-6,-5 0 0,0-2-1,0 3-6,0 0 3,-2 0 0,-1-2 5,3 2 1,0 0 3,-2-1 1,0 1-4,2 0 1,-1 0-3,-1 0 1,0 0 2,2 0 1,-1-2 1,-1 2 0,2 0-1,0 0 0,-1 0-5,1 0-5,-2 0 2,2 0 0,0 0-4,-2 0-2,2 0 2,0 0 1,0 0-2,0 0-2,0 0 1,0 0 5,0 0-3,0 0 4,-2 2 1,2-2-1,-1 0 1,1 1 1,-3-1 3,3 0-1,-2 2-1,2-2 0,0 0 0,-2 0 0,-1 0 1,3 0 1,0 0-2,-1 3 0,1-3-1,0 1-1,-1-1 1,1 0-9,-2 1 6,2 1 4,-1-2 0,1 0 2,-2 0-2,2 0 5,0 1-5,0-1-15,-2 0-20,2 0-30,0 0-34,-1 2-33,-1-2-30,2 2-16,0-2-3,-1 1-8,1-1-75,-2 2-148,-2 0-81,2-2-34,-3 3-10,0-3 22,4 0 96</inkml:trace>
  <inkml:trace contextRef="#ctx0" brushRef="#br0" timeOffset="186559.1625">9244 12816 429,'-1'5'557,"-1"-5"81,0 2 77,2 0-11,0-2-153,2-2-93,1 0-65,4-1-60,3-2-65,0-2-76,1 0-61,2-1-52,-1 1-26,0-2-24,0-1-8,-1 0-8,0 1 1,-5-3 4,2 1 9,-4-1 10,-1-1 15,-1 2 6,-2-3 4,-2 0 5,-3 0-2,0-1-2,-3-2-6,-2 0-1,3-3-1,-3 3 4,2 1 3,-2 1 7,2 1 4,1 1 2,2 3-1,-1 3-7,3 1-9,0 1-14,3 4-10,0 1-6,2 5 3,2 4 8,2 4 9,0 6 9,3 3 16,-1 3 9,1 3 0,-3 2-1,2 2-2,1 1-3,-2 2-10,-3 0-10,0-2-10,1 1-9,-2-1-8,0 0-7,-1-2-9,1 1-2,0-2-9,0 0-16,0-1-20,0-2-30,-1-2-53,-2 1-86,0-2-176,0-3-190,-2 1-255,0-5-208,1 0-77,-5-5 19,5-5 145,-1-7 185,2-2 261</inkml:trace>
  <inkml:trace contextRef="#ctx0" brushRef="#br0" timeOffset="186905.7173">9431 13108 369,'-2'0'666,"-1"-2"79,0 1 91,0 0 73,0-2-239,3 1-203,3-1-132,1-2-76,3-2-81,5 1-74,1-1-47,1-2-31,5 0-16,0-1-11,0 0-8,2 1-8,-1-1-2,-1-1 2,-2 1 0,0 0 2,-2-2 6,-3 0 4,0 1 4,-4 0 5,-3 1 9,-2-2 11,-2 2 14,-1-2 20,-3 3 20,0 1 13,0 0 20,1 2 19,-3 0 11,4 2-4,-1 0-12,0 2-11,1 2-21,-2 0-24,3 0-24,0 4-12,0 1-8,0 2-1,3 2-3,-2 3-3,3 1-1,-1 0-1,0 1-5,-1 3-3,3-1-2,-4 1-3,2 2-15,-2 0-27,-1 0-48,-1-1-75,-2 1-165,0-2-161,0-2-135,-2 0-250,-2-1-103,-1-4-6,-2-1 121,3-3 138,1-3 137</inkml:trace>
  <inkml:trace contextRef="#ctx0" brushRef="#br0" timeOffset="187085.127">9704 12843 391,'3'-25'691,"-2"5"100,2-3 101,-2 3 92,-1 1-227,-1 1-179,-2 3-135,2 0-84,0 5-93,-2-2-90,1 4-84,-1-1-74,-2 3-79,3 0-132,-2 2-167,1 1-117,1 0-139,1 3-218,-2 0-86,6 3 44,-2-2 121,5 1 94,2-1 137</inkml:trace>
  <inkml:trace contextRef="#ctx0" brushRef="#br0" timeOffset="187282.5077">9998 12666 225,'24'5'492,"-3"4"61,-4-1 105,0 2 149,-4 1-140,-2 3-58,-2-1-23,-6 4-8,-1 1-70,-4 1-123,-4 2-105,0 2-75,-2-2-59,0 0-50,-3 3-32,3-2-26,-2 1-19,1-2-29,1 0-36,-1 0-51,5-3-74,-2 2-161,-1-3-147,2 0-88,-2-2-156,1-4-167,-2 1-40,0-4 100,2-1 121,1-5 86,0 0 179</inkml:trace>
  <inkml:trace contextRef="#ctx0" brushRef="#br0" timeOffset="188093.5191">9960 12925 243,'3'-12'623,"-6"4"127,3 1 98,-3 2 77,2 0-173,-1 1-145,4 3-134,-1 2-81,5 3-65,-1 1-58,1 3-46,4 1-41,2 2-43,1 1-30,1 0-29,2 1-18,3 0-16,3 0-12,-3-1-10,5-2-10,-2 0-5,1 0-2,-1-2-2,1-1-2,-1-2-1,2-3 2,-3-2-1,4 0 0,-2-2-2,-2-3 2,1-3-2,-2-1 3,0 0-3,-3-4 3,2-2 0,-5-1 2,0 0 0,-1-2-2,-2-1 0,-2 1-1,0-1 1,-5 3-1,1-1 3,-3 4 6,-1-1 1,-1 4 2,-1 0 1,-1 2 1,-3 2-2,1 0-3,-3 3-2,0 2-5,-1 1-2,0 1-2,-4 4-2,2 2 0,-2 2-2,0 1 2,2 2-1,-1 2 1,0 1-9,3 0-14,-2 0-16,4 1-19,-1 1-31,3 0-38,1-2-44,2-2-40,1 0-61,1-1-77,4-3-67,3-1-39,1-2-5,4 0 17,6-3 51,1-2 83,3-2 89,2-3 75,3-2 54,-1-1 36,2-3 26,-1 2 15,-1-4 12,3-1 9,-2-1 12,-4 0 21,3-1 26,-3-1 46,-1 1 66,-1 0 71,-1 1 68,-4 0 46,-3 4 24,-3 0-8,-2 5-38,-4-2-57,-2 5-59,-2 2-48,-4 2-37,-3 5-27,-4 1-19,-4 4-14,1 1-17,-1 0-14,0 2-16,-1 2-10,5-3-8,1 1-8,5-2-6,0 0-17,1-1-19,6-2-24,2-2-24,3-1-29,2-5-34,2-2-36,3-2-39,0-5-34,2-1-19,-2-1 4,-2-2 22,0-4 42,-1-1 54,-2-5 58,-2-1 49,-1-4 39,-3-1 32,-3-4 27,-1-4 31,0 0 36,-3-2 36,-2-1 30,-1 3 36,1 1 22,1 6 22,-1 3 3,2 6-4,-1 2-26,1 5-38,1 4-38,0 3-43,0 5-30,2 9-22,-1 4-13,1 8-3,0 4-2,0 6-4,1 4-10,1-1-11,0 4-6,1-1-11,-1 1-14,2-1-21,-3 1-34,-1-1-55,2 1-82,-4-3-180,2 0-152,0-1-123,-1-1-239,-3-1-99,-1-4-2,-4 0 136,0-1 141,-3-6 130</inkml:trace>
  <inkml:trace contextRef="#ctx0" brushRef="#br0" timeOffset="193935.6533">4725 13126 145,'3'-3'415,"-1"3"50,1-2 29,1 2-21,-2-3-149,1 1-119,-1 0-68,1 1-46,-1-1-26,-2 0-18,3 1-10,-1-1-5,-1 1-3,1 0 0,-1 1 8,-1 0 3,0 0 3,0 0 0,0 0 2,0 0 2,0 0-3,0 0-3,0 0 2,0 0-2,0 0-2,0 0-1,0 0 0,0 0 3,0 0 3,0 0 1,0 1 1,0-1 2,0 0 2,0-1-3,0 1-3,0 0 0,0 0 0,0 0-3,0 0-3,0 0 1,0 0-1,0 0 1,0 0-2,0 0-5,0 0 1,0 0 1,0 0-5,0 0-5,0 0-5,0-3 1,0 3-7,0 0-3,0 0 0,0 0-4,0 0 5,0 0 2,0 0 2,0 0 12,0 0 2,0 0 8,0 0 0,-1 0-8,-1 0-7,1 3-18,-1-2-30,-1 2-38,1-2-49,-1 3-54,1-3-50,2 1-27,0 0-23,0-2-90,2 0-157,1 0-51,-1 0-4,4 0 6,-2 3 25,3-3 117</inkml:trace>
  <inkml:trace contextRef="#ctx0" brushRef="#br0" timeOffset="194926.4222">7964 13179 133,'-2'4'453,"-1"-1"47,-3 0 30,3-1 16,0 0-192,-1 1-149,1-3-78,2 0-34,-1 2-13,0 0-1,2-1 7,-1-1 9,-1 0 8,2 2 9,0-2 8,0 0 11,0 0 5,0 0 10,0 0 6,0 0 5,0 0 5,0 0 0,-2 0-4,2 0-8,0 0-6,0 0-10,-1 0-15,-1 0-13,2 0-13,0 0-11,0 2-11,-1-2-11,1 0-9,0 0-5,0 0-7,0 0-3,0 0-2,0 0 3,0 0-2,0 0 2,0 0 2,0 0-1,0 0-1,0 0-7,0 0-1,0 0-4,0 0-3,0 0-4,0 0-3,0 0 1,0 0-2,0 0 0,0 0 0,0 0-1,0 0-1,0 3-2,0-3 0,0 0-2,0 0 2,0 0-2,0 0 2,0 2-1,0 0 0,0-2 1,0 0-1,0 0-1,0 0-1,0 0 1,0 0-2,0 0 2,0 0-1,0 0-1,0 0-2,0 0 1,0 0-2,0 0-1,0 0-2,0 0 0,0 0-5,0 0-8,-3 0-25,3 0-40,0 0-75,-2 0-141,2 0-138,0-2-93,-3 4-198,0-2-152,-3 1-29,-2 1 90,1-4 114,-2 1 86,3-3 213</inkml:trace>
  <inkml:trace contextRef="#ctx0" brushRef="#br0" timeOffset="196760.8941">6325 12288 330,'-7'-8'457,"-2"1"37,1 0 21,2 0-71,-1 0-184,1-2-106,-1 1-58,3 1-35,-2 0-21,-1-1-10,1 0-7,0 1 3,-1 0 10,1 2 14,-2 0 21,0 2 19,0 2 21,-3-3 24,-1 4 9,-1 0 8,-3 4 1,-1-1 8,-4 1-3,1 3-1,-3 0 6,-2 4 8,-2 2 6,-1 0-3,-2 4 1,0-1-7,1 2-6,-1 1-10,2 3-12,1-1-8,2 4-12,4-1-7,2 0-16,-1 1-8,5 2-13,3-1-10,-1 5-9,5-2-9,0 5-6,2 0-3,1 2-1,2 1 1,3 2-5,-1 0 2,2 1 0,1 1 2,1-2-3,0 0-4,5 0 0,-2-3-4,4 0-3,1 0-3,0-2-4,2 3 1,2-1-2,0-2 2,2 2-6,-1-1 2,4-1 0,-1-1-2,2-1-1,-1-2-3,4-2 1,-2 0-2,2-1 0,2-2-2,5 0 0,-1 0-2,5-3 2,2 0-3,3-3 2,3 2 1,1-4-2,2 1-2,0-2 1,1-1-4,-1-1 0,0-3-3,-2-3 1,-1 2-2,1-3 0,-3-2 0,-1-2-1,-1-3 0,-1 0 0,-1-3 1,-1-2-1,1-2 3,-2-3 0,-1 0 0,0-3 1,0-2 0,-1-4 1,0 0 0,-1-3 0,-2-3 0,-2 0 0,1-3 2,-4-3-1,-2-1 0,-2-4-1,-2-3 1,-3-4-1,0 1-1,-5-2 1,1-3 0,-2-2 1,-4-2 1,-1 3 1,1-3 3,-4 0-1,-2 3 0,-2 0 1,-1-2-3,-5 4-1,0-1-1,-3 1 0,-3 1 1,-2-2-3,-6 3 3,-3-2 0,-2 3 3,-3 0-2,-3 1 2,0 3 0,-4-2 1,1 5 2,-1 0 0,-2 3 0,0 3 1,4 1 0,0 5-2,1 4-4,0 0-1,3 6-2,1 2-11,1 3-13,3 6-18,-2 1-34,3 4-48,0 5-63,-1 4-103,3 7-128,0 4-106,1 6-52,0 2-131,1 6-144,1 0 0,0 3 84,3 0 93,0-2 68,4-1 174</inkml:trace>
  <inkml:trace contextRef="#ctx0" brushRef="#br0" timeOffset="197522.2387">6518 12155 167,'-5'-32'469,"-2"3"50,1 3 31,-2 3 28,0 3-184,2 5-109,1 1-28,2 2 3,-2 1 15,2 6 4,0-1-19,2 3-39,-2 2-38,2 4-31,0 2-13,-1 8-5,1 5 6,-1 4 9,2 7 2,-2 3-2,2 8-8,0 5-1,-1 6-2,-1 6-13,-1 3-13,-2 4-18,2 2-21,0 1-17,-1-1-22,3 2-5,-2-2-6,3 2-3,-1-1-5,-1-1-4,2 1 0,-2 3-1,1-1-3,-3-1-2,-2-2-1,0-1-1,1 1-1,-4-2 4,4 1 2,-3 1 0,0-1 1,-1 1-1,2-1 0,-2 3-3,1-2-4,-2 0 2,1-3-1,1 1-2,2-1 0,-1-5 2,0 2 0,2-5 1,0-1 0,2-1-2,-3-4 2,4 0-3,0-5-1,-1-2-1,3-3-3,-3-5-6,3-3-6,0-4-7,0-5-5,0-4-9,0-3 2,0-3 1,0-3 0,0-5 5,-3-4-3,3 0 2,-1-7 0,-1-3 2,0-1 3,1-4 4,1 0 5,-2-5 4,2 3 4,-3-3 2,3 2 3,-2-4 1,-2 2 2,4 2 0,-2 0 1,-1 1 1,1 3 5,-1 3 12,0 2 9,2 2 3,-1 2 3,-1 4 1,0 4-5,-1 3-1,0 1-9,2 3-1,0 2 0,1 3 1,1-1-4,0-2-3,1 0 0,1 2 1,0-2-3,4-1 1,-1-2-2,0-2 3,2-1-4,0 0 4,2-3-1,2-3 2,3 0-1,-1-2-1,3-2-1,-2-2-2,-1 1-3,1-2-4,0 1 3,-4 2-2,-1 0-2,0 1 0,-5 0-6,2 1-2,-2 1-17,0 2-25,-1 1-34,-1 1-43,-2 0-73,4 1-126,-2 1-118,1 2-62,0-2-48,-1 1-138,1 3-104,-1 0 34,-1 1 79,3-1 59,-1 2 70</inkml:trace>
  <inkml:trace contextRef="#ctx0" brushRef="#br0" timeOffset="198280.2042">6553 15043 233,'4'-6'481,"-1"-1"47,-1 2 39,-2-2 50,0 1-167,-2-1-57,-1 3-13,0 1 4,0 0-1,-2 2-22,-3 1-60,0 4-50,-6 3-31,1 6-13,-4 3-1,-1 5-1,-2 2-3,1 1-11,3 3-18,-2-2-26,4 1-23,-2-1-24,6-1-24,-1-1-18,2-2-14,5-3-11,2 2-12,1-4-7,2-1-2,1-2-3,2-2-4,3 1-2,4-3-1,0-1-1,0-3-1,5-3-3,1 1-3,-1-5-1,1-1-3,0-2-2,1-3 0,-2-1-2,0-6 0,0 1 2,-2-4 0,-1-2-1,-1-3 0,-4 0 3,0-1 1,-1 2 1,-1-2 1,-2 4 4,-2 0 0,0 3 3,-1 3-3,-1 3 3,0 3 0,0 0 0,-1 6 0,-1 2-1,0 2 2,-2 4-5,-1 4 2,2 3-1,-2 2-2,2-1 5,0 3-1,1 1 4,1-1 1,1-1 0,1 1 0,-1-2 2,3 0-3,-1-2 1,3-1-1,0-2 1,1 1 0,0-2 0,1-3 0,2 0-2,0-1-2,1-2 0,1-3-1,2 0-5,-2-2-4,1-1-10,-1 0-19,-1-4-35,-2 2-52,0-4-73,-2-2-148,-3 2-153,2-1-89,-3 0-139,-2-3-173,0 2-39,-2 0 85,-1 0 134,0 2 88,-1-1 168</inkml:trace>
  <inkml:trace contextRef="#ctx0" brushRef="#br0" timeOffset="198811.3329">6743 15162 159,'-5'8'462,"1"2"46,-1-3 27,1-2 16,0 1-203,0-3-144,2 0-73,2 0-41,-2-2-18,2 0-13,0-1-15,2-1-12,-2 0-10,2-2-6,1 0-8,-2 0 0,3 0-7,-3 0 2,2 1-2,-1-1-1,-2 0 3,2 2-1,-1-1 1,-1 1 1,0-1-1,0 1-3,0 1-2,0-2-3,0 2-10,0-3-12,-1 3-15,-1-2-11,0 2-10,-1 0-26,2-2-62,-1 0-108,0 1-141,1-1-73,-2 1-28,1 0 5,0-2 56</inkml:trace>
  <inkml:trace contextRef="#ctx0" brushRef="#br0" timeOffset="199238.253">6563 15046 112,'-12'-6'451,"2"2"55,-1-2 32,0 1 39,5 0-125,-1 0-69,3 2-4,0 2 22,0-2 28,4 3 22,1 0-7,7 5-48,0 7-59,2-1-51,4 4-43,-1 4-50,1 2-48,0 3-40,2-1-26,-2 2-21,0 0-16,-1 0-9,0-1-10,1-3-4,-3 0-6,1-2-4,-2-1 5,1-3-1,-2 0 1,-1-3 4,0-1 4,-1-2 3,0-1 5,0-3 3,-1-1 6,-1-4 5,2 0 6,0-2 3,-1-4-1,0-3 0,3-3-6,-2-3-7,1-3-5,-2-3-8,1-3-4,1-3-3,-3-1-6,1-3-3,-3-1 0,2 0-4,-2 2-3,-1 1-2,1-1-1,-3 6-8,0-1-15,-2 2-20,1 5-31,-1 4-43,-1 2-70,-2 2-96,1 3-179,-1 4-134,-3-1-73,3 6-135,1 0-140,0 1-11,1 2 134,3 0 124,3-1 87,2-1 171</inkml:trace>
  <inkml:trace contextRef="#ctx0" brushRef="#br0" timeOffset="200349.9241">7065 14933 245,'18'10'492,"-6"-1"54,-2 4 62,-5 4 92,-2 2-139,-3 5-43,-5-1-15,-2 4-1,-3 1-18,-1 1-63,-3 0-86,1 0-83,1-3-58,4-1-51,-2-1-37,5-3-40,2-3-24,-1-2-13,8 0-9,-1-4-2,5-2 0,1-2-4,3-4-3,2-1 1,2-3-2,2-4-5,0-4-2,3-2-1,0-4 0,-1-3-4,-2-2 2,0-3 0,-2-2 0,-4-2 2,0 2-2,-1-1 0,-5 3 0,-1 2 0,-2 3 0,-1 2 0,-2 4 1,-2 3 2,-1 1-3,-1 6-2,0 2 0,-4 5 2,2 3 0,-2 2 0,3 3 6,0-1 1,1 4 4,4-2 1,0 0 0,0 0 3,4-1 0,1 0-1,0-1 1,3-1-2,0-4 0,2 3-4,2-4 0,1 1-3,1-4-2,2-2 0,-1 1-3,3-3 3,-2-3-3,0 0 0,0-3-1,1-3 0,-3-3 1,2-1 2,-3-3 1,0-4-3,-3-1 4,-2-1-2,1 0 0,-1-2-2,-3 1 1,-2 1 2,-1 1-2,-2 1 5,0 4 1,-2-1 3,-2 4 3,-1 2 2,-2 1 1,-2 4-1,1 0-1,-3 4-3,-1 2-3,0 3-1,1 3-1,0 0 0,-1 3 0,5 0 0,-2 0 0,4 1 0,0 1 0,4 0 0,1-1 0,1-2 0,2 1 0,2-2-2,4-2-1,-1 2 1,2-2 1,2-3-4,1 1 0,4-3 0,-2-3-2,4 2-2,-2-2 0,1-2 1,-4 3 1,2-4-1,-5 4 2,4 0-1,-5 2 0,-2 0-1,1 4-1,-2 2-3,-1 1 1,-1 4-1,-2 2 1,0-1 2,-1 2-2,-2-2 1,2 3-2,3-3-2,-1 0-3,0-2-10,0-1-6,1 0-8,1-1-6,3-2-7,-1-2-5,0-1-6,-1-3-1,3 0-3,0-3 1,0-1 4,0-2 5,0 0 10,0-3 8,0-2 7,-2-1 6,0-1 6,0-3 3,-2 3 3,-2-2 3,0 2 2,-2 3 2,1-2 3,-3 4 4,2-1 4,0 4 7,-4 2 1,0 2 1,-1 1 1,0 2 6,-3 5 1,2-2-2,1 3-1,-1 0 3,2 0-4,2-3-7,0 1-3,2 1-7,2-2 2,2 0-3,-1-1-1,3-1 0,3-1-3,0-2 0,1-2 3,1 1-3,0-4-2,4 1 2,-4-3 0,1 0-1,-1 1 1,0-6 0,-1 2-1,0-2-1,-2-2 2,-2-1 0,0 0 0,-1-2 0,-4 3 3,3 0 5,-3 4 8,-1-1 10,-1 5 12,-1 1 8,0 1 5,0 1 1,0 6-2,-3 3-1,0 3-2,0 6 2,-3 2 3,1 7 8,-1 1 3,-1 4 1,1 5 1,-2-1-3,0 4-6,0 2-7,2 2-7,-2-3-12,0 1-9,2 0-7,-1 0-5,3-3-6,-1 1-9,2-4-8,-1 1-18,2-6-20,0-2-27,-1 0-48,0-6-67,1-2-95,-1-2-193,-2-2-126,-1-5-190,0-3-184,-3-3-53,-3-2 42,2-1 168,-2-4 132,-3-4 209</inkml:trace>
  <inkml:trace contextRef="#ctx0" brushRef="#br0" timeOffset="200768.1046">6404 15954 374,'-49'17'478,"8"0"37,1-3 21,5-1-87,7-4-186,4 0-107,5-4-60,4 1-38,6-2-15,6-3-9,8-1-3,6-1 5,8-6 13,10 1 18,9-5 36,9-1 42,5-2 41,10-5 30,7 0 34,6-4 15,8-2-10,3-2-26,8 0-30,2-3-29,3 0-45,2 0-33,-3-2-21,-4 3-22,0-2-15,-2 3-10,-4 0-6,-4 3-3,-5 3-2,-5 1-1,-5 2-3,-11 2 0,-4 5-3,-8-2 1,-6 2-2,-8 2-1,-4 0-4,-7 5 0,-3 0-12,-6 1-16,-1 1-62,-7 0-115,-4 3-109,-2-2-72,-7 1-87,-6 1-164,-4 0-107,-4 1 26,-3 1 65,-4-2 48,-6 0 82</inkml:trace>
  <inkml:trace contextRef="#ctx0" brushRef="#br0" timeOffset="201337.5932">6518 15863 265,'-5'13'472,"0"-4"40,3-3 20,-1 2-26,3-3-217,5-1-126,1-4-66,5 3-25,8-6-5,3-1 17,8-2 33,5-1 50,5-4 61,9-2 49,4-1 32,7-2 18,4-2-4,2 0-33,4-1-47,2-1-47,-2-1-41,1 3-44,-3-3-31,-2 2-24,-6 2-19,-4 0-14,-2 2-9,-5 1-6,-6 2-5,-7 2 0,-4 3-2,-4-1-1,-6 4 0,-5-1 0,-4 2 0,-3 0 0,0 2 0,-5-1-4,-3 2-17,-2-2-36,-2 2-70,-2-1-110,-1 1-113,-3-1-75,0-2-53,-3 0-144,-2-2-116,-3 0 10,-1-2 62,1-2 50,-3-1 54,-1-2 172</inkml:trace>
  <inkml:trace contextRef="#ctx0" brushRef="#br0" timeOffset="203318.3053">4602 13109 264,'-2'0'487,"0"0"58,1 0 62,-1-1 33,2-1-156,0 1-69,0 0-21,0-2-8,0 3-16,0 0-35,0 0-48,0 0-45,2-2-41,-2 2-31,0 0-22,0-1-17,0 1-12,0 0-12,0 0-9,0 0-13,0 0-16,0 0-14,0 0-12,0 0-7,0 0-7,0 0 0,0 0-3,0 0-2,0 0 0,0 0-4,0 0 0,0 1-4,0-1-2,0 0-4,-2 0 0,2 0-2,0 0-2,0 0 0,0 0 1,0 0-1,0 2 1,0-2-1,0 0 0,0 0 1,0 0-4,0 0 4,0 0-3,0 0 3,0 0 0,0 0-1,0 0 1,0 0 0,0 0 1,0 0-1,-1 0 0,1 0 0,-2 0 2,2 0 0,0 0-1,0 0 0,0 0-1,0 0 0,0 0 0,0 0 0,0 0-3,0 0-1,0 0 0,0 0-3,0 0 0,0 0 2,0 0-2,0 0 0,0 0 0,0 0 2,0 0 0,0 0-2,0 0 0,0 0 2,0 0-2,0 0 0,0 0 0,0 0 1,0 0 1,0 0 1,0 0-2,0 0 4,0 0-4,0 0 1,0 0-2,0 0 0,0 0 1,0 0-1,0 3 3,0-3 1,0 0-1,0 0 3,0 0-2,-1 0 0,1 0-3,0 0 1,0 0 2,0 0-5,0 0 1,0 0 1,0 0-1,0 0 0,0 0 1,0 0 2,0 0-2,0 0 1,0 0-1,0 0-1,0 0 0,0 0 1,0 0 1,0 0-2,0 0 1,0 0 2,0 0-1,0 0 0,0 0 0,0 0 1,0 0 0,0 0 3,0 0-2,0 0 0,0 0-3,0 0 1,0 0-2,0 0-2,0 0 0,0 0 2,0 0 0,0 0 0,-2 0 2,2 0-1,0 0 3,0 0-2,0 0 4,0 0-3,0 0 2,0 0-1,0 0-1,0 0 2,0 1-3,0-1 3,0 0-1,0 0 1,0 0-2,0 0 2,0 0-1,0 0-2,0 0 2,0 0-2,0 0-1,0 0-1,0 0 1,0 0-1,0 0 0,0 0 2,0 0 0,0 0 0,0 0-2,0 0 0,0 0 0,0 0 1,0 0-1,0 0 0,0 0 2,0 0 0,0 0 0,0 0-2,0 1 2,-2-1-1,2 0 2,0 0-2,0 0 0,0 0 4,0 0-4,0 0 5,0 0-4,0 0 1,0 0-1,0 0 3,0 0-2,0 0-3,0 0 3,0 0 1,0 0-3,0 0 0,0 0 2,0 0-1,0 0-1,0 0 1,0 0-1,-1 0 0,1 0 1,0 0 0,0 0-1,0 0 0,0 0 0,0 0 1,0 0 0,0 0-1,0 0 2,0 0-2,0 0 1,0 0 0,0 0 1,0 0-2,0 0 0,0 0 1,0 2-1,-3-2 1,3 0-2,0 0 0,0 0 0,0 0 1,0 0-1,0 0 0,0 0 0,0-2-1,0 2-5,0-1-9,0 1-8,0 1-16,0-1-23,0 2-35,-2-2-51,1 0-76,-1 1-174,1-2-143,-3 1-183,1-2-207,0 1-78,0 1 16,-2 0 148,2-1 138,0-2 195</inkml:trace>
  <inkml:trace contextRef="#ctx0" brushRef="#br0" timeOffset="204704.0774">9856 13442 454,'0'11'800,"0"-5"128,0 0 89,-2-3 71,-1 0-245,1 0-246,1-1-182,-1-1-105,2 1-70,-1-1-58,1-1-40,0 1-29,0-1-22,0 0-16,0 0-7,0 0-12,1-1-8,-1 1-8,0-1-6,2 1-5,-2 0-4,1-2-4,-1 2-1,0 0-4,0 0-1,0 0-2,0 0 1,0 0 2,0 0 1,0 0 2,0 0-1,0 0 2,0 0 0,0 0-4,0 0-2,0 0-1,0 0-2,0 0-4,0 0-1,0 0-3,0 0 0,0 0-3,0 0 2,0 0 1,0 0 1,0 0-1,0 0 3,0 0 1,0 0 1,0 0-3,0 0 1,0 0-3,0 0 2,0 0-1,0 0-2,0 0 2,0 0 0,0 0-1,0 0-2,0 0 2,0 0-2,0 0 1,0 0-2,0 0 0,0 0 1,0 0-1,0 0-1,0 0-1,0 0 2,0 0 0,0 0 0,0 0 2,0 2 0,0-2-2,0 0-1,0 0-2,0 0 3,0 0-1,0 0-1,0 0 2,0 0 2,0 0-1,0 0-1,0 0 0,0 0 0,0 0 0,0 0 0,0 0 0,0 1 2,0-1-2,0 0 1,0 0-1,0 0 1,0 0-1,0 0-1,0 0 1,0 0 0,0 0 1,0 0-1,0 0 3,0 0-2,0 0-1,2 0 0,-2 0 0,2 0 0,-1 0-1,-1 0-1,0 0 2,0 0-1,0 0 1,0 0 0,0 0 0,0 0 0,0 0 0,0 0 0,0 0 1,0 0 1,-1 0-2,1 0 1,0 0-1,0 0 0,0 0 0,0 0-1,0 0-2,0 0 3,0 0 0,0 0 0,0 0-1,0 0-2,1 0 3,-1 0-1,0 0-1,0 0 1,0 0 1,0 0 0,0 0 0,0 0 1,0 0-2,2 0 1,-2 0 0,0 0 0,0 0-3,0 0 3,0 0 0,0 0 2,0-1-4,0 1 2,0 0 0,0 0-3,0-2-7,0 2-9,0 0-14,0-1-20,2 1-31,-2-2-46,0 2-74,0 0-110,0 0-209,1 0-156,-1 0-270,0 0-123,-3-1-11,1-2 75,-1-2 195,0-4 165</inkml:trace>
  <inkml:trace contextRef="#ctx0" brushRef="#br0" timeOffset="205656.6843">7567 13548 5,'3'1'427,"-3"1"60,2-1 32,-4-1 15,2 0-111,0 0-182,-1 0-102,1 0-53,-2 0-29,2 0-10,0 0-10,-2 0-9,2 0-5,0-1-1,0 1-1,0 0-1,0 0 4,0 0-1,0 0 7,2 0 3,-2 0 6,0 0 9,0 0 7,0 0 11,0 0 7,0 0 6,0 0 13,0 0 7,0 0 16,0 1 14,0-1 14,0 0 16,2 2 7,-2-2 6,0 0-3,0-2-11,0 2-11,-2 0-18,2 0-15,0 0-14,0-1-15,0 1-10,0 0-8,-2 0-4,2 0-7,0 0-4,0 0-1,0 0-6,0 0-1,0 0-2,0 0-6,0 0-1,0 0-4,0 0 1,0 0-5,0 0-3,0 0-1,0 0 1,0 0-2,0 0 0,0 0 3,0 0 2,0 0 5,0 0 2,0 0 0,0-2-1,0 2-2,0 0-1,0 0-7,0 0 0,0 0-7,0 0-3,0 0-2,0 0-1,0 0-4,0 0 0,0 0 1,0 0-1,0 0 0,0 0-2,0 0-2,-1 0 1,1 0-1,-2 2-2,2-2 0,0 0 2,0 0-2,0 0 1,0 1 1,0-1 1,-3 0-3,3 0 0,0 0-4,-1 0-5,-1 0-19,2 0-36,-1 2-55,-1-2-152,2-2-166,0 1-122,2-1-231,-1 1-142,-1-1-34,0-1 101,-3-1 142,0-2 112</inkml:trace>
  <inkml:trace contextRef="#ctx0" brushRef="#br0" timeOffset="212361.8229">15642 3423 176,'-42'9'447,"3"-2"35,5-1 21,6-3 12,4 0-236,10 0-127,3 0-68,11-1-30,9-1-15,11 1-7,8-2-3,13-2 0,5-1-2,9 0-7,5-3-4,3 0-3,4-1-1,2-1 2,1-1-3,-1 0 3,1-2-1,1 2-1,-1 1-3,-1-1-6,-4 0 0,-5 1-5,-1 3 1,-7-2-3,-7 2-1,-3 1-6,-8 0-16,-7 2-29,-5-1-69,-6 3-125,-7-2-149,-9 2-72,-6 2-24,-6-2 8,-9 1 56</inkml:trace>
  <inkml:trace contextRef="#ctx0" brushRef="#br0" timeOffset="212617.6106">15904 3514 42,'-64'20'398,"6"-1"45,7-4 24,5-1 16,12-4-157,7 1-147,9-2-74,7 0-35,11-4-16,8 2-4,10-5-1,10 1 0,7-3-3,7 0-7,6-4-5,4 0-8,3-1-1,4-2-5,2 1 0,-1-2-1,3-3-3,1 3-3,-1-2-3,0 1-4,-3-1 0,-1 0-5,-7 2 1,0-1-1,-4 2-1,-8-1-1,-1 1-2,-3 2-4,-6-1-5,-2 2-30,-3 0-100,-5 1-201,-1 1-104,-6-3-55,-4 2-24,-1 1 14,-8-3 91</inkml:trace>
  <inkml:trace contextRef="#ctx0" brushRef="#br0" timeOffset="214804.5459">2948 8258 58,'48'-73'262,"1"0"-15,-2-1-49,2 4-133,0 4-188,0 3-93,0 2-27,-1 6 7</inkml:trace>
  <inkml:trace contextRef="#ctx0" brushRef="#br0" timeOffset="226569.7647">11650 14463 161,'0'-11'467,"0"4"45,-2-1 31,-1 1 20,3 2-196,0 5-108,0 0 12,3 6 65,2 4 62,4 7 52,-5 4 32,5 3-15,-4 3-71,2-2-95,-3 3-79,-1-2-65,-1 1-49,2-2-37,0-2-27,-3 1-19,-1-1-19,0 0-25,-1-2-41,-1-1-68,0-3-147,-2-2-157,4-1-95,-4-1-199,1-2-163,-3-1-40,3-7 92,-2-1 124,2-4 89,0-4 209</inkml:trace>
  <inkml:trace contextRef="#ctx0" brushRef="#br0" timeOffset="226859.4997">11558 14558 412,'-19'-8'492,"-3"-3"39,2 1 49,2-1-28,1 1-108,2 2-16,5-2 10,2 0 23,4 1-4,3 1-43,4-3-67,5 0-65,8 1-56,1-1-43,5 1-35,5 1-26,3-1-25,3 2-29,-1-1-15,2 3-13,0 0-13,-1 2-9,0 2-7,-1 1-6,-2 1-2,-3 1-10,-2 2-15,-3 3-32,-3 0-39,-5 0-54,1 3-98,-4 0-134,-3 1-110,-3 5-50,-2-5-68,-3 5-185,-2-1-30,-3 3 74,-1 2 86,-2-2 62,-3 3 98</inkml:trace>
  <inkml:trace contextRef="#ctx0" brushRef="#br0" timeOffset="227081.5626">11710 14886 84,'-14'22'455,"-2"-2"61,2-3 53,1-1 70,2-4-64,3-1-80,2-1-6,1-3 11,2-3 12,5 3-26,1-3-71,4 0-82,3-2-81,5-2-68,2-2-58,3 0-48,2-3-31,4 0-21,1-2-20,0 0-18,1 1-31,-1-2-42,-1 1-57,0-1-101,-4 2-145,2-1-103,-4 2-53,1-2-83,-1 0-169,-1 2-25,-3 0 81,3-2 84,1 2 59,-2-1 114</inkml:trace>
  <inkml:trace contextRef="#ctx0" brushRef="#br0" timeOffset="227527.5879">12436 14805 233,'-8'4'499,"-1"1"65,-1-2 93,-1 0 123,-2 1-150,4 1-58,-1-1-24,3-3-20,0 3-58,2-1-103,2-3-96,1 2-75,6-2-50,0 0-36,5 0-25,4-2-13,6 0-13,-1-1-14,4 0-11,1 0-12,-2 0-7,1 2-4,0-2-3,-1 3-4,-7 0 0,2 3-3,-3 0-2,-5 2-2,-2 2-1,-3 3 0,-3 2-2,-3 2-1,-3 2 1,-6 2 0,0 0 4,-3 3-2,-2-3 0,1 2 2,-4 0 0,5 2 1,-2-4-2,1 0 3,2-1 0,5 0 4,-1-4 2,2 0 2,5-1 2,3-2 4,3 0 3,6-5 4,1 2-1,5-2-2,3-5-3,1 2-2,2-4-3,4 2-4,-1-3-4,1 1-1,-1 0 1,0-1 3,-1 0-5,-1-1-6,-4 1-9,1 2-20,-4 0-34,-6-1-43,0 1-50,-1-1-96,-2 2-151,-3-2-104,-1 1-60,-4 1-155,-3 0-137,-2 0-2,-3 1 106,-1 1 96,-3 0 76,1-1 186</inkml:trace>
  <inkml:trace contextRef="#ctx0" brushRef="#br0" timeOffset="231121.8972">11955 15783 133,'-6'4'451,"-1"1"49,4-1 30,1-1 21,1 0-189,2-1-126,1-1-29,6-1 33,2 1 47,7-2 56,5 1 43,2-3 17,9 0-19,2-1-50,5-1-47,5-1-56,3 0-48,-1 1-39,1-3-36,-1 1-31,-3 0-28,0 0-21,-6-1-15,0 2-19,-6 0-27,-5 2-47,-4-1-86,-5 2-144,-5 0-118,-4 2-67,-3 1-38,-6 1-82,-3 2-86,-5 0 12,-6 2 46,-2 1 40,-1-2 40,-1 4 117</inkml:trace>
  <inkml:trace contextRef="#ctx0" brushRef="#br0" timeOffset="231299.6634">12178 15885 189,'-30'14'475,"9"0"48,-1-2 36,5 0 52,4-3-168,2-1-55,5-1 0,4-2 14,4-1 10,4-1-27,7-3-57,4-2-85,5 0-87,4-4-73,4-1-80,1-1-110,5 0-137,-1-4-100,3 0-74,2-3-146,1-1-175,2-2-22,-1-4 61,1 0 64,1-6 52,0-4 149</inkml:trace>
  <inkml:trace contextRef="#ctx0" brushRef="#br0" timeOffset="231775.9086">13804 14480 366,'2'-16'491,"-2"1"37,-2 0 34,2 3-27,-1 2-161,-1 1-59,-1 2-1,1 2 17,-1 2 13,2-1-7,-3 4-28,0 4-27,-4 1-30,-2 6-28,-1 5-27,-6 3-22,-3 3-21,-1 4-29,-4 2-20,-4 0-18,2 1-14,-3 1-15,0-2-11,0 1-8,0 0-2,3-4-5,-1 2 1,1-4 5,5 1 1,0-5 4,1 1 1,5-3 0,2-2-1,5-1-4,1-2 0,4-1 1,2 1 1,4-3 1,3 1 0,3 1-1,5-1-5,3-2-3,0 0-7,4 0-4,5 0-6,2-3-2,1 2-4,1-3-1,1 1-2,2-1-2,-2 0-4,0 0 3,-3-1-8,2 2-1,-3 0 0,-2-2-3,-4 0-7,1 3-14,-4-3-17,-3 2-34,-1-2-51,-5 1-67,1 1-101,-4-1-147,-2 1-113,-2 2-131,-2 0-200,-2 1-65,-3-1 36,-5-2 124,1-3 111,1-4 159</inkml:trace>
  <inkml:trace contextRef="#ctx0" brushRef="#br0" timeOffset="232493.8355">14597 14359 56,'0'-4'349,"3"-1"56,-2 0 47,-1 0-13,-1-2-89,1 3-78,-3 1-75,2-3-42,0 2-33,-1 2-16,1-1 9,-4 0 38,5 0 64,0 2 33,-2-1 21,2 2 17,0 3 19,2 1-1,1 5-19,2 6-2,1 7-2,0 3-13,2 3-38,-3 5-43,1 1-37,-1 0-36,0 0-27,-1 0-21,0-3-17,-3-1-13,2-1-10,2-3-10,-1-1-8,-1-4-5,1-2-4,-1-2-7,0-4-8,-1 1-24,0-4-31,-1-2-40,1-2-61,-2-2-132,1-2-148,-1-4-84,-1-2-121,-1-2-197,1-3-62,-5-2 68,2-1 124,-3-3 84,0 0 145</inkml:trace>
  <inkml:trace contextRef="#ctx0" brushRef="#br0" timeOffset="232753.7754">14437 14518 225,'-21'-3'481,"-1"-1"49,1-2 69,1 1 107,4 0-158,2-2-55,4 2-19,3 0-8,5-3-34,3 1-77,4-1-79,8-2-57,4-1-38,5 2-24,4-3-21,4 3-23,3-2-22,1 2-25,5 2-22,-3 0-16,0-1-12,2 2-10,-5 2-6,0 2-2,-3-1-10,-4 1-16,-4 2-28,-2 0-37,-5 0-58,-3 0-90,-2 5-113,-3 1-96,-6 2-49,-2 2-106,-6 2-166,0 3-27,-5 2 54,-4 2 81,3 2 55,-6 1 138</inkml:trace>
  <inkml:trace contextRef="#ctx0" brushRef="#br0" timeOffset="232954.8126">14525 14909 454,'-10'27'633,"-2"-7"109,4 0 99,0-2 19,5-4-183,1 3-125,2-6-97,7-2-74,1-2-78,10-2-79,3-4-56,5-4-48,4-1-40,1-2-33,3-2-31,-1-1-38,0 1-55,1-1-112,-4 1-167,-4-1-119,3-1-119,-8 3-191,1 1-116,-5 0 18,0-1 122,-3-1 96,2-1 113</inkml:trace>
  <inkml:trace contextRef="#ctx0" brushRef="#br0" timeOffset="233318.5276">15178 14862 224,'-11'8'560,"-4"-1"119,2-1 125,0-2 120,-1 1-156,4-2-108,4 0-101,-1-2-87,3 1-104,2-2-103,6-2-74,5 1-51,4-4-39,4 0-25,0-2-19,5 1-17,2 1-14,-3-2-10,-1 2-8,0 5-4,-5 0-6,0 3-1,-5 4-4,-5 3 3,-5 4 0,-1 3 0,-8 4 4,-2 1 4,-1 0 3,-3 2 4,1-2 6,0 0 6,0-1 4,3-1 1,1-1 1,4-4-2,3 1-4,3-4 1,5-2-4,4-2-3,5-1 0,3-5-3,6-2-9,1-2-17,4-2-24,1 0-46,-1-4-65,0-1-88,-1 0-160,-3-1-135,3-3-80,-6 0-138,-3-4-147,-1 0-23,-1-4 107,-2 1 116,-1-5 88,0-1 173</inkml:trace>
  <inkml:trace contextRef="#ctx0" brushRef="#br0" timeOffset="233837.4477">15629 14858 73,'7'-17'445,"-1"5"92,-2 1 59,-1 4 56,-1 2-56,2 4-102,1 2-41,-2 7-31,3 1-16,-1 6-31,2 1-73,-4 2-79,0 3-65,1-1-52,1 0-36,0 2-28,-2 0-14,2-1-14,-2 1-4,0-5-6,2 1 2,-1-3-3,1 1-2,-2-5-1,1-2 6,-1 0 14,0-3 20,1-3 24,-3-1 22,2-4 20,1-2 0,1-4-4,0-2-12,0-4-21,2-3-15,-3 0-10,4-1-1,-2 0-2,1 1-5,-1 2-5,1 3-3,-2 3-6,2 2-8,-1 2-5,2 4-6,0 1-6,-2 4-3,2 2-3,-1 0-3,-1 2-4,2 0-2,0 3 0,-2-2-1,2 0 0,0 3 0,-2-6 0,1 3-2,-1-3 5,-1 0 3,-1-1 5,1-3 1,-2 2 3,0-4 4,-2 0 0,3-4 2,0 2-4,-3-4 6,2-3 1,2-2 0,-4 0 4,1-4-1,3-2 1,-1 2 0,1-3 1,0 1 4,3 4 4,-5-1 2,7 2 3,-4 3 2,0 0-1,2 5 2,2 2-4,-2-1 3,2 6-3,-2 0-2,2 5-2,-2-1-1,1 4-3,-2 1-5,-1 0-1,1 1-6,-2 1-4,0-2-11,-2 1-20,1 1-31,-4-3-43,3 4-60,-2-5-78,1 0-126,1-2-118,1-1-58,1-3-27,0 0-59,3-4-82,1-2-6,2-2 59,3-4 48,1-3 50,3 0 109</inkml:trace>
  <inkml:trace contextRef="#ctx0" brushRef="#br0" timeOffset="234380.3913">16349 14930 95,'25'-19'426,"1"1"68,-7 3 45,-3 2 42,-2 3-85,-3 6-60,-6 4-14,-1 3 12,-4 6 14,-4 5 9,-3 4-38,-4 0-81,-3 6-64,-2 0-57,0-2-49,-1 0-43,4 1-38,3-2-30,1-1-22,3-1-15,4-2-10,2-2-6,4-2-1,0-1-6,6-3-1,2-2-1,1-3-2,3-3-3,-2-2-2,3-2 5,0-4-1,-3-2 2,2-3 2,-2-1 2,-5-3 2,4-2 2,-7-3 0,0-2 1,-1 0 2,0-3 6,-3 0 13,-1 3 12,4 3 17,-5 2 18,0 3 15,0 3 2,0 2-1,0 2-15,0 4-10,0 4-13,0 3-9,0 4-8,1 2-1,-1 4-3,0 4-4,0-1-3,0 2-6,0 2-3,0-1-5,2 1-7,-1 0-7,-1-3-14,2 0-26,0-1-34,1 0-50,2-2-68,1-3-103,3-1-136,1-2-106,1-4-45,5-3-60,3-2-100,1-5-57,6-3 64,0-3 81,4-4 56,4-4 106,0-1 291,1-1 344,0-4 197,3 2 109,-7-1 81,-1 3 114,-4 3 14,-4 3-62,-3 4-17,-8 4 24,0 3 11,-6 5-59,-2 5-103,-6 4-87,-2 5-70,-6 4-67,0 2-52,-3 2-38,-1 2-33,-2-1-22,0 2-22,3 0-20,-2-1-19,3-1-22,0 1-34,-2-2-37,5 0-65,0-2-105,-2-1-205,3-2-147,-1-2-198,-1-3-201,5-3-64,-1-4 41,1-5 174,3-5 141,-2-4 213</inkml:trace>
  <inkml:trace contextRef="#ctx0" brushRef="#br0" timeOffset="234554.2721">16811 15020 358,'-8'-19'723,"0"2"130,-3 4 111,1 3 93,1 1-198,2 2-220,-2 7-160,6 0-100,1 7-90,6 3-83,0 4-56,6 1-40,2 6-33,6 0-30,3 1-22,4 1-21,3 1-38,1 0-64,-1 0-110,0 1-212,-2-4-159,4 2-312,-8-1-149,-1-1-32,-4-3 56,-3 0 186,-3-4 147</inkml:trace>
  <inkml:trace contextRef="#ctx0" brushRef="#br0" timeOffset="235249.8404">10775 14797 35,'23'-27'441,"-1"2"57,-2-2 35,-3 2 36,-4 3-93,0 4-146,-3 2-62,-1 5-23,-1 1 3,-5 5-3,1 5-14,-3 5-31,-2 4-32,-4 4-28,-2 7-30,-5 2-31,-1 3-26,-2 4-1,0 0 13,-3-2 24,4 0 23,-3-3 29,6 0 20,0-3-2,0-5-13,5-2-16,4-1-14,2-4-14,2 0-12,7-1-10,7-4-9,2 0-14,5 0-21,6-1-16,-1 0-21,4-2-32,-1 2-52,4 0-77,-2-1-132,1 0-124,-2 2-74,-2-1-74,-2 1-144,-5 2-92,-2-2 38,-7 3 79,-2-3 60,-4 2 85</inkml:trace>
  <inkml:trace contextRef="#ctx0" brushRef="#br0" timeOffset="235539.0308">9802 15040 193,'-21'-3'628,"-1"-3"116,1 3 84,1 0 74,5 0-129,3 1-192,2 2-142,3 5-74,4 1-57,0 5-50,3 2-53,3 2-49,0 3-45,5 2-36,1 1-31,1 1-14,1-1-12,2 2-11,0-2-14,-2 1-32,1 1-57,-2-2-125,0 0-166,0 1-115,-3-4-196,-3 2-192,1-3-62,-4 1 56,-1-4 136,-4-2 97,1-1 199</inkml:trace>
  <inkml:trace contextRef="#ctx0" brushRef="#br0" timeOffset="235779.7546">9559 15340 127,'-16'-17'481,"-1"-5"73,1 3 58,0-1 96,6 1-83,1 1-83,1 0-27,3 1-19,4 2-15,2-2-61,4 0-86,4 2-86,4-2-66,3 3-53,1-3-39,5 0-30,2 2-21,4 0-12,1 4-12,-2-4-6,3 5-6,0-1-7,-4 4-10,2 0-25,-5 2-38,-1 2-60,-2 2-102,-3 1-132,-4 1-106,-1 2-57,-6 3-135,-1 0-149,-6 5-7,-4 1 79,-1 1 83,-8 4 65,-1 1 166</inkml:trace>
  <inkml:trace contextRef="#ctx0" brushRef="#br0" timeOffset="235976.492">9643 15363 366,'-8'24'507,"1"-5"47,0-2 68,3-4 37,1-1-134,3-2-46,0 0-7,5-3 10,1-2-18,4-2-74,3-5-79,5-1-67,4-2-65,2-6-56,2 0-47,4-2-37,0-1-27,-4-1-37,1 1-56,-2 2-97,-3 0-143,-1 4-127,-2 0-77,-3 4-152,-2 1-161,-1 3-19,-4 3 83,2 3 97,-4 0 71,1 2 167</inkml:trace>
  <inkml:trace contextRef="#ctx0" brushRef="#br0" timeOffset="236257.4408">10053 15473 215,'-1'14'499,"-1"1"73,-1-1 65,2-2 81,-1-3-154,2-1-72,0-3-30,2-2-8,4-1-13,0-2-45,5-3-67,3-1-70,2-4-66,3-2-60,-1 3-48,1 0-36,-1-1-25,-1 5-19,0 0-15,-4 6-12,-3 2-10,0 5-8,-5 6-2,-4 3 2,-1 2 9,-1 4 9,-3-1 7,-2 2 8,0 1 7,0-3 12,1 0 8,0-1 10,2-2 9,1-3 1,2-1 6,2-3-3,4-4-4,4-1-6,2-2-7,4-7-6,5 0-10,-1-5-20,3-2-31,0-2-51,1-2-79,-1-3-133,-3-1-135,-2-1-70,0-4-69,-4-2-122,-3-1-101,-2-1 36,-4-1 85,0-2 58,0-1 84</inkml:trace>
  <inkml:trace contextRef="#ctx0" brushRef="#br0" timeOffset="236911.5284">10505 15528 215,'3'-18'396,"-1"3"85,0 3 52,-2 4 38,5 3-129,-4 1-100,4 8-21,0 1-5,0 3 0,2 5-8,-2 2-29,1 2-60,-1 0-68,0 3-49,3-2-33,-5 2-22,3-3-17,-1 1-12,0-2-8,-2-1-5,3-4 0,-1 0 7,-2-2 13,0-1 21,0-3 31,1-1 38,-1-3 32,0-2 16,3-4 12,-3-2-4,2-3-18,-2-6-28,1 0-27,2-4-17,-1 2-18,1-3-16,0 2-9,1 2-10,-3 2-3,4 5-8,0 0-3,-2 7-4,2 2-5,0 5 1,2 1-4,-4 7 1,0-1-3,2 1-8,-2 3-7,-1-2-5,0 2-12,0-1-10,0-1-3,0-1-1,-1-1 1,0-1 3,-2-3 6,1 0 9,1-2 5,-4-2 8,4-1 4,-2-2 4,1-5 3,1-2 3,-3-1 3,3-3-1,-2-2-1,-1-3 4,1 1-1,1-2-1,1 0 1,-1 0-4,0 4 3,1 2 3,3-1 2,-3 4 4,3 4 2,0 1 3,-2 3 4,5 3 2,-2 1 2,0 4-5,2 2-5,-3 0-2,1 2-1,0 0-11,-1 0 2,0-1 0,-2 2-4,0-1-11,1-2-20,-4 1-30,1-1-53,1-1-95,-2 0-138,1-2-107,1-2-51,-1-1-17,0-4 3,3 0 43,1-2 99,-1-4 102,2-2 85,-2-1 78,-1-1 77,3-4 75,-5 1 57,3 0 28,-3 1 10,2 0 3,-1 4 35,-3 0 72,2 2 65,1 3 74,-2 0 52,0 3 27,1 3-22,2 3-61,-2 3-62,2 1-68,-2 2-67,2 0-56,-1 2-41,1 0-30,-2-1-22,1 0-16,0 0-11,0 0-10,-3 0-25,2 0-42,-3-1-73,0-1-167,0 1-155,-1-3-129,-2-1-241,-1 0-122,0-2-9,-3-3 124,0-3 130,0-5 125</inkml:trace>
  <inkml:trace contextRef="#ctx0" brushRef="#br0" timeOffset="237342.0711">11067 15545 272,'-5'-25'570,"0"0"91,-2 3 113,0-2 118,1 5-168,-1 1-100,1 1-87,3 5-67,-3-1-98,2 4-110,1 2-100,-2 1-70,4 0-61,-1 2-65,1 3-83,2 0-120,1 1-115,3 2-85,1 5-42,5 3 6,3 1 45,5 3 103,-1 4 107,1-1 82,4 3 61,-2-1 40,-1 4 29,-2-2 30,-2 0 31,-1 0 48,-2-3 57,-2-2 60,-2 1 51,-1-4 29,-2-1 13,0-3-6,-2-1-25,-1-1-32,0-4-31,2 0-23,-2-1-21,2-5-17,2 0-26,2-3-24,-1-2-25,2 0-25,-4 1-21,1 2-17,2 2-11,-4 3-7,4 0-2,0 3 0,-1 2-2,0 2 0,1-2 1,1 0 0,-2-1 1,0 0 0,3 0 2,-2-1 0,1-2 3,2-2 1,-2-1 2,1-1-3,0-1 2,0-2-3,0-1-3,0 0-11,-3-1-21,-3 3-40,1-2-66,-1 2-137,-3 2-144,-1 0-82,-1 1-78,-3 2-128,-2 3-117,-2 2 35,-3 2 91,0 3 68,-2 2 78,-3 0 162</inkml:trace>
  <inkml:trace contextRef="#ctx0" brushRef="#br0" timeOffset="238102.2288">9960 16781 226,'-36'22'475,"4"-5"41,4-4 24,7-1-1,2-3-236,3-2-135,6-2-73,3 0-38,5-2-21,4-1-8,5 0-2,8-4-2,4-1 3,7-1 5,5-2 1,6-2 1,5-1 8,7-1 0,5-2 3,5-1 3,9-2 7,5 0 14,5-1 11,8 0 15,2-2 15,1-2 12,7 1 8,1 0 1,3-1-3,0-2-8,3 2-12,1-1-16,1 0-14,-8 0-13,1 1-10,-4 0-9,-4 0-8,-4 2-5,-3-2 0,-1 1-7,-5 1-6,-4 1-5,-8 1-2,-5 1-4,-8-1-2,-8 5-3,-3-1-3,-9 3-5,-8 2-4,-2-1-11,-6 4-20,-5 1-63,-6-1-80,-5 4-73,-3 0-47,-5 2-55,-11 3-137,-5-1-114,-2 4-10,-8-1 25,-3 3 21,-3 1 57</inkml:trace>
  <inkml:trace contextRef="#ctx0" brushRef="#br0" timeOffset="238507.5222">10371 16938 81,'-30'11'437,"3"-2"53,6 1 27,1-5 15,5-1-166,7-1-160,3-3-88,6-2-44,9-3-20,7-2-5,8-3 2,10-5 9,10 0 24,10-4 30,8-2 33,10-2 40,0-2 36,10 2 25,4-4 5,4 1-15,6-3-14,5 4-26,3-1-18,-2-2-24,0 4-7,-1 2-7,-3-3-9,-3 3-14,-1-1-13,-2 1-20,-4 0-17,-2 1-17,-7 0-15,-6 2-9,-4-1-13,-9 3-4,-5 1-5,-5-1-3,-7 3 1,-6 3-4,-7 0-1,-4 1-8,-6 3-13,-2-1-14,-5 4-32,-4 1-47,-3-2-107,-2 1-114,-3 1-86,-4 3-45,-1-4-65,-3 4-121,-2-1-54,-5 2 37,1 1 53,-1 0 31,0-2 87</inkml:trace>
  <inkml:trace contextRef="#ctx0" brushRef="#br0" timeOffset="242424.2165">12230 8915 78,'-3'4'278,"3"0"16,-2 0 8,1-1-79,-1 0-98,2 1-70,-1-1-55,1 0-73,-3-2-107,2 2-62,0-1-34,1-1-7,0 0 17</inkml:trace>
  <inkml:trace contextRef="#ctx0" brushRef="#br0" timeOffset="248881.3839">3748 3096 354,'0'9'430,"5"-1"29,2-3 12,5 2-114,4-5-158,4 1-93,7-1-43,1-1-22,5-1-8,4-1 1,1-1-2,6-3 1,2 2 2,6-2-1,0 1-5,5-3-8,5 1-2,3-1-6,3-1-9,2 1-6,2-1-4,-1 1 1,-1-1 0,2-2 2,-2 3 4,3-3 3,1 3 2,1-2 0,3 0 2,0 1-4,3 1 0,-1-1 2,-1 0-1,0 1-5,0 1 4,-3-2 2,1 3 1,-2 0 0,0-1 2,2 3 3,-1-1-2,-1 1-4,1-1 0,-2 2-4,-2-1-2,-2 1-3,0 1 3,-3-1 5,-1 1-4,-1-2-1,3 1 5,-2 2-1,4 0-3,-2-3-2,4 1 3,-2 2-2,-2 0-2,3 0 0,-4 0 5,2 0 2,-2 0-3,0 0 3,1 0 5,0 0-3,2 2-3,2-2-4,-2 0 0,0 0 0,-1 0-4,1 0 0,-2 0-2,-3 0 3,5 0 0,-3-2 1,-1 2 1,2 0 1,3-2 0,-1 1 0,0-1 1,1 2 0,-2 0-2,1 0-1,-2 0-2,1-2 4,-1 1 0,-1 1 5,2-2 3,1 2 4,-1-2 2,-1 2-2,2 0-2,-2 0-3,-2 2-1,-4-2-3,1 2 1,-3-2-1,-3 0 1,0 1 1,-5-1 6,0 0 1,-3 0 2,1 2 1,-5-2 1,-4 2 2,-2-2 0,-2 1 0,-6 1-4,1-2-2,-5 0-2,-6 0-4,-1 0-3,-6 2-3,-2-2 2,-6 3-6,-3-3-7,-6 2-14,-3 1-18,-10 1-64,-5 3-162,-6 1-150,-8 1-74,-9-1-29,-5-1-6,-8-1 53</inkml:trace>
  <inkml:trace contextRef="#ctx0" brushRef="#br0" timeOffset="251309.9168">17093 16832 314,'2'-12'481,"0"-4"37,-2-2 27,0-1-27,3 1-178,-3-2-56,-3 2 17,3 0 54,0 2 55,-2 4 35,-1 1-5,-3 2-37,0 3-63,-3 3-70,-4 5-60,-2 6-49,-4 4-30,-2 8-19,1 6-12,-4 3-7,1 3-12,4 2-10,-3 3-10,0 0-17,4 1-8,-1-1-9,6 0-14,-1-3-1,6-1-5,2-2-3,3-3-4,3-1-6,0-2-7,3-5-6,3 0-6,1-5-2,2-2-4,4-2-3,0-5 5,2-1 3,1-5 3,3-4 3,0-3 5,-3-2 2,3-7 7,-2-3 1,0-3 2,1-2 1,-1-1 1,0-3 0,-3 5 1,2 0 2,-4 3 0,-3 7 0,0 1 0,-2 3 0,-4 5 0,0 5 1,-2 5 0,-2 3 1,0 3 2,-1 5-2,-1 0 2,0-1-5,3 2 2,-2-1-1,4 0 0,-2 0-2,5-4 2,-2 0 2,3-3 5,2-2 3,1-1 7,0-2 4,3-3 5,1 0 1,-4-2-2,4-4 1,-4 1-5,2-2-6,-1-4-4,-4-1-9,-3-1-16,0-4-20,-4-2-36,-2 0-42,-4-3-54,-2-1-58,-1-1-92,2 2-81,-3 0-51,5 2-14,1 1 19,2 2 45,2 1 92,4 3 97,2 1 89,2 2 60,6 3 50,1 0 42,4 5 40,-1 3 42,2 1 46,5 4 42,-7 1 26,4 1 13,-3 2 2,-1 2-14,-2-2-31,-4 1-25,-1 1-31,-2-2-24,-4 1-23,0-2-14,-3-1-11,-1 0-8,0-3-1,0-1 2,0-2 14,2-1 11,-1-2 5,-1-2 4,4-2-1,-1-3-9,0-3-14,5-1-16,0-1-10,0 1-8,1 0-4,4 2-7,-4 1-4,4 3-2,-3 4-6,2 2-2,-1 2-6,-4 4-3,0 2-6,-2 4-7,-3-1-7,-1 2-8,-2 2-5,-1-1-7,1-1-3,-1 2 2,0-5 3,2-1 5,0-1 6,4-2 7,-3-1 6,7-2 14,-2-5 6,2 0 10,5-3 6,0-1 5,3-2 2,-2-4 0,3-2 0,3-2 2,1-3-4,-2-2 1,3-2 0,0-1-3,-2 0-7,-2 0-8,-1 3-4,-4 2-6,-2 4-5,-3 2-4,-3 5-3,-4-1-4,-2 7-5,-4 0-2,-3 4-4,2 0-1,0 3 2,-1 2 1,4-1-1,1 1 4,6-1 3,4 3 3,1-1 2,5 2 4,2 1 3,5-1 1,-1 3 0,-1 2 1,0-2 1,0 1 1,-6 3-3,-4-3 3,0 2-1,-5-1-3,-6 0-7,-5 0-5,0-2-19,-6 0-25,-1-2-33,-2-1-33,-1-2-52,1-3-89,-1-2-120,1-2-89,0-3-42,5-3-53,-1-3-115,0-3-76,6-5 49,-1-1 62,7-4 49,2-2 74</inkml:trace>
  <inkml:trace contextRef="#ctx0" brushRef="#br0" timeOffset="251563.3348">18088 16818 117,'30'-24'550,"-5"3"132,-3 0 101,-1 2 107,-6 0-77,1 4-153,-3 3-114,-2 2-90,-1 3-71,-4 3-80,0 3-64,-1 4-46,-2 3-35,3 3-20,-2 4-16,-3 4-13,-1 3-11,0 4-9,-1 0-8,-1 3-11,0 2-9,-2 3-8,2-3-9,1 4-7,-1 1-5,1-1-7,-3 2-7,4-3-7,0-2-10,0 0-16,0-3-18,0-1-22,0-2-35,2-3-55,0-3-67,-2-1-119,0-2-177,1-5-112,2-3-104,-1-2-189,2-4-78,0-2 51,-3-4 148,1-2 111,-2-3 128</inkml:trace>
  <inkml:trace contextRef="#ctx0" brushRef="#br0" timeOffset="251764.336">18030 17023 434,'-30'0'797,"10"3"121,-2-1 85,4-2 65,5 1-226,5-1-270,3 2-171,5-2-92,6 2-66,7-2-51,8-2-48,5 2-39,8-2-29,0-1-26,6 0-21,2 0-22,-2-1-18,-2 1-36,0 0-52,-3-1-88,-5 0-183,-2 0-157,-5 1-251,0-2-196,-6 0-65,-4-2 22,-6-1 148,2-1 149,-4-3 255</inkml:trace>
  <inkml:trace contextRef="#ctx0" brushRef="#br0" timeOffset="252352.3039">19947 16801 174,'-3'-10'484,"0"2"51,-2-1 35,-3 3 46,-2 3-159,-4 3-108,1 5-43,-4 2-2,1 7 12,-1 1-6,-2 4-32,5 2-34,-2 2-31,6-1-30,2-1-30,4 2-22,4-2-14,3-2-6,6-1 4,4 0 6,5-3 3,2-3 5,3-2-2,3-1-7,0-5-8,3-3-15,-2-1-6,-2-2-9,1-3-3,-4-2 1,-3 0-5,-2-1-5,-2-4-3,-5 2-7,-3-3-12,-3 0-8,-5-4-16,-4 0-14,-6 1-21,-3-1-24,-6 1-22,-6 0-30,1 4-43,-4 1-56,-1 0-88,2 2-159,3 2-121,3 1-85,1 0-142,7 0-133,2-1-6,5 4 122,7-4 111,7 1 100,5 0 181</inkml:trace>
  <inkml:trace contextRef="#ctx0" brushRef="#br0" timeOffset="252772.2355">20286 16683 302,'29'-5'630,"-2"2"116,-6 1 82,-4-1 89,-3 3-191,2 3-136,-6-1-103,1 6-73,-2 2-46,-3 5-58,-2 3-55,-4 5-45,-2 1-36,-1 4-28,-2 1-19,0 2-17,-1 3-10,0 0-9,-1 2-6,1-2-13,3 3-11,-2-2-14,2 0-15,2-1-9,-1-3-20,0 0-23,2-3-23,0-2-30,-1-2-38,1-2-57,0-1-61,0-3-78,0-4-128,3-2-106,0-5-60,6-2 4,2-5 25,3-5 47,3-2 100,1-5 104,4-3 76,2-5 59,2-1 66,-3-5 76,2-1 73,-4-2 54,1 2 35,-2-2 14,-2 4 14,-1 4 53,-4 2 91,0 4 79,-5 4 64,-2 3 55,1 4 30,-2 6-25,-1 1-76,-1 7-67,-1 3-56,-1 5-52,-1 1-51,0 4-45,0 1-33,0 1-28,-1 1-23,-1-1-18,0 2-14,1-4-19,-1 1-18,0 1-23,2-3-29,-3-1-48,3-1-68,-2 0-94,2-3-182,2-1-133,-2-4-140,3-4-214,-3-1-72,0-2 30,-3-3 151,3-2 132,0-2 157</inkml:trace>
  <inkml:trace contextRef="#ctx0" brushRef="#br0" timeOffset="252989.5897">20735 17251 592,'-4'-31'860,"2"-3"115,-1 2 89,3 1 78,2-1-307,3 8-269,4 0-168,2 1-97,6 5-74,1 2-63,5 3-46,3 1-30,-1 7-19,5 3-13,-2 4-14,1 3-11,-7 2-12,2 2-5,-6 2-8,-5 3-8,-3 0-9,-6 1-10,-5 2-9,-8 0-16,-4-1-20,-6 1-31,-5 0-45,-1-2-60,-10 0-120,1-4-164,-5 1-102,-2-4-167,-3-3-173,0 0-51,-2-1 67,5-3 145,0-1 110,0 2 192</inkml:trace>
  <inkml:trace contextRef="#ctx0" brushRef="#br0" timeOffset="254541.1217">15557 18098 49,'-6'-7'441,"1"-1"57,-2 3 34,2-2 39,-2 2-99,1 0-116,3 0-34,-3 3-4,3 0 7,-2 2 1,1 4-14,0 4-36,-1 4-33,5 3-25,-2 4-18,2 1-19,0 1-19,2 1-17,3 0-21,-1-1-15,1 1-12,0 0-17,4-3-15,-1 0-13,2-1-12,1-2-10,-2-3-1,4 0 0,-2-4 2,3-2-1,0-2-1,1-3 1,0-2-1,-3-2-1,5-4-4,-4 0-2,0-1-4,-3-1-3,-2 1-7,0 2-7,-2 0-8,-3 5-12,0 2-10,-1 4-9,-2 2-14,0 2-12,0 3-2,2 1-6,1-1 3,0 1 4,2-3 7,2-1 11,3 1 12,-2-5 11,4-3 5,2 1 11,-2-4 15,2-4 10,-1 1 8,3-3 14,-3-5 10,1 1 10,-3-4 3,-2-3-1,2 1-2,-4-3-6,-1-1-11,-3 3-11,1 0-8,-3 2-8,-1 4-12,-1 4-11,-3 4-12,1 3-14,-2 4-5,-1 5-10,3 2-2,1 1 0,-1 5 1,3-3 8,5 1-2,-2-1 3,5-1 8,2-1 5,0-2 3,1-3 8,2-3 6,1-1 4,2-1 7,2-4 7,-1-3 6,-4-2 8,5-1 7,-2-4 9,2 1 8,-2-6 1,-1-1-1,0-1 1,-2-4-5,-1-2-7,-1-4-5,-2 1-8,-2-3-3,-1-3-3,-3 1-5,1-4-3,-3-1-4,-1 1 1,0-1-2,-1 1-2,-3 2 0,1 0 0,-2 4 1,-1 2-1,-2 0 0,4 5 3,-3 2 1,2 3 5,-1 3 2,2 4 0,-3 3 3,6 3-1,-6 5-1,4 3-4,-2 7-3,0 8-3,2 3-2,-1 8 0,2 3 0,1 5-2,2 2 0,1 3-1,2-2 1,-1 2-4,2 0-1,0-1 0,0-2 0,1 1 0,1-3 4,-2 1 1,0-1 0,0-3 2,-2-1 2,1-3-4,-3-4 1,1-3 1,-1-2 0,3-2-3,-2-6 5,0-2 3,-1-2 7,4-4 4,0-2 4,2-5 5,1-3-3,4-3-2,-1-2-9,2 3-5,-2-1 0,2 1-8,1 1-3,1 5-14,-2 4-8,2 1-20,-2 4-21,-1 1-16,2 1-11,-5 1-4,3-1-1,0 0 10,-1 0 14,0-2 14,-1-3 16,2 3 12,1-4 13,0-2 12,-4-2 11,4-1 11,-1-3 12,-1 0 11,-1-2 11,-1-1 8,1-1 8,-4-3 1,0 0 3,-1-2 0,-1 1-2,-1 1-4,-2 1-4,4 2-5,-4 2-9,-1 0-2,3 5-8,1 2-3,-4 2 1,6 3-5,-3 1 1,2 3-7,0 2-4,-1-1-5,3 4-7,-4-3-12,0 0-10,1 0-25,0-1-34,-2 1-45,-1-4-61,2-2-121,0 2-133,-3-4-81,-3 1-147,0-1-181,-1-3-59,-1 3 65,1-6 110,0-1 86,2-2 168</inkml:trace>
  <inkml:trace contextRef="#ctx0" brushRef="#br0" timeOffset="254690.1648">16608 18348 182,'-6'-23'493,"2"4"78,-3-4 71,1 0 117,-1-1-109,1 1-72,3 3-34,2 0-29,-2 3-45,2 0-100,1 4-108,1-1-91,-1 5-82,0 1-75,0 4-80,3 1-100,-3 5-144,1 2-126,2 4-73,-1 5-153,1 3-154,-2 6-23,4 0 79,1 5 91,4 0 69,2 1 171</inkml:trace>
  <inkml:trace contextRef="#ctx0" brushRef="#br0" timeOffset="255197.6323">16706 18405 63,'13'18'442,"0"-2"68,-4-4 47,2-5 60,0-2-65,-1-3-97,0-6-17,3-1 11,-1-3 8,2-4-16,-1-3-49,-2-3-71,4-4-66,-3-1-62,0-3-49,-2-3-39,-1-3-32,0 1-22,-1-4-22,-3 0-13,2-2-5,-4 2-5,0-2-1,1 1-2,-2 2 4,-2 3 4,-2 2 7,-2 3 7,1 3 0,-2 2 9,-1 4 1,-2 2 1,1 3-1,0 3-3,-3 3-1,0 4-7,0 7-6,2 5-7,-2 6-4,1 7-3,6 5 0,-1 3-3,3 4 2,1 2-3,1 1-3,3 2 0,-1-1-6,4 0 1,-2 0-5,3-2 1,2 1-4,0-4 6,2 0-2,0-5-2,1 0 2,-2-5 1,2-2 2,3-4-6,-2-3 6,0-2 1,2-4 4,3-6 1,-2-1 2,2-4 3,0-5 3,2-3 2,-2-4 5,3-2 4,-2-4 0,1-3-2,-2 0 0,-2 2 0,-2 0-4,-2 2 0,-3 6 0,-1 1 4,-1 3 3,-5 2 4,1 4 1,-4 1 2,-4 5 4,1 5-2,-3 2 2,0 2-1,-1 3 0,-1 0 0,-1 2-4,5-1-3,-1-1-4,0 2-4,3-2-10,1-2-9,2 1-16,2-2-22,4-3-37,4 1-49,3-3-68,6-3-124,3-3-148,4-2-90,8-3-110,-1 0-183,-2-4-68,6 1 58,-6 0 125,4-4 88,-2 1 134</inkml:trace>
  <inkml:trace contextRef="#ctx0" brushRef="#br0" timeOffset="255796.5034">18160 18043 204,'-4'-6'486,"-4"1"50,3 0 37,-3 1 49,-1 1-172,-6 3-78,3 0-18,-6 3 1,3 4 17,-6 3-12,-1 1-36,-1 2-54,3 2-51,0 0-43,0-1-44,8-1-35,3-1-28,0 0-20,5-3-16,3 2-10,4-3-1,3-3-4,2 2-6,2-5-2,3 1-2,0-1-2,-1-2-3,3-2 1,0 2 1,-4-5 5,1 3 3,1-4 7,-4-1 7,-3 2 7,1-4 7,1 0 2,-7-2 3,1 1-2,-2-4 5,0 0 3,-2-1-5,1 2 3,1-1-2,-2 3 0,-2 1-8,4 2-5,0 1-8,0 2-7,0 1-8,4 3-3,-1 4-2,4 0 1,0 4 1,2 5 2,1-2-2,1 5 0,-1-1-1,-1 3-5,0 0 1,-3 1-3,-3 1-1,0 1 0,-3-2 0,-3 1 0,-2 1-2,-3-1-4,-3 2-8,-5-3-18,-1 0-26,1-1-38,-2-5-52,-2 1-94,1-5-144,1-2-103,6-2-43,-1-4-9,4-3-10,6-1-7,2-7 22,2-1-20,2-5-2,5 0 7,2-7 45,6-1 93</inkml:trace>
  <inkml:trace contextRef="#ctx0" brushRef="#br0" timeOffset="256019.8416">18255 18040 206,'29'-13'468,"-1"6"55,-3-2 48,-2 4 42,-3 3-96,1 4-45,-4 0 8,2 5 26,-4 1 24,0 6-13,-4 1-69,0 4-77,-4 3-70,-4 2-62,-2 4-51,-4 4-34,-1 1-22,-2 5-19,-4-1-14,-1 1-10,-3 5-15,2-1-16,1-2-17,0 2-13,3-4-17,0-1-22,1-3-22,2 2-28,0-5-31,4-2-57,1-3-68,-2-2-117,4-4-168,-1-5-108,-1-2-165,3-4-178,1-3-50,0-3 62,2-6 153,2-3 113,4-4 187</inkml:trace>
  <inkml:trace contextRef="#ctx0" brushRef="#br0" timeOffset="256200.1681">18562 18526 253,'8'-18'594,"3"8"119,-5 2 93,-1 1 109,2 4-173,-1 5-98,0 3-110,-1 3-84,0 5-74,-4 1-97,4 2-82,-2 1-72,0 1-52,1 0-44,0-1-39,-1 1-42,0-4-52,1 0-91,-3-2-154,4-4-128,-2 1-131,-1-1-233,-1-4-95,-1-1 16,0 1 113,0-4 118,0-4 136</inkml:trace>
  <inkml:trace contextRef="#ctx0" brushRef="#br0" timeOffset="256453.6015">18683 18398 306,'-2'-32'617,"-3"6"102,2-1 77,-2-1 91,4 3-183,1-4-133,4 6-100,1 0-67,1 3-49,4 0-73,2 2-67,-1 3-57,4 3-37,0 2-29,3 3-25,-2 3-16,2 4-17,-3 2-12,1 3-6,-4 3-7,1 3-3,-4 1-2,-2 0-2,-2 3-4,-5-3-1,0 5 0,-7-3-1,-1 1-4,-3 0-3,-1-1-8,-6 3-24,1-3-35,-5-2-48,-2-1-110,-1-4-169,1-2-119,0-1-220,-1-2-167,0-2-60,0-2 56,1-5 142,1-2 113,5-5 233</inkml:trace>
  <inkml:trace contextRef="#ctx0" brushRef="#br0" timeOffset="257044.1492">19089 18216 198,'-7'-14'486,"-1"2"76,2-5 88,-2 4 145,2 0-115,-1 1-49,4 1-14,-2 4-26,4 0-55,-4 4-122,5 1-100,5 5-87,0 4-62,3 7-43,0 4-23,2 1-21,-2 5-23,4 2-16,-2 2-13,2 1-9,-3-1-9,2-1-3,-1 0-2,-1-3-3,0-1-2,1-2 0,-2-3 0,0-3 0,0-3 2,0-2 5,-4-3 7,1 0 11,0-4 10,3-3 15,-2-3 12,2-4 6,0-5 1,5-1-4,-6-3-7,3-5-11,1-4-10,-1 1-7,-2 1-11,-1-1-11,0 0-18,-3 1-18,0 3-22,-4 0-30,-2 2-40,-1 1-60,-4 2-66,1 3-111,-2 3-153,2 0-100,0 2-102,-1 1-174,1 1-69,1 1 51,2 1 131,3-2 107,3-2 128</inkml:trace>
  <inkml:trace contextRef="#ctx0" brushRef="#br0" timeOffset="257565.9069">19541 18085 322,'18'9'499,"-3"2"45,-4-1 46,-3 5 22,-5 0-148,-2 3-48,-4 4-12,-4-1 11,-4 4 1,2 1-30,-3-3-66,-2 1-63,2 0-53,2-1-45,2-2-41,3-3-35,3 0-22,2-3-15,7-2-6,-2-2 0,8-2-2,-1-4 8,3 0-2,0-3 5,-1-4 2,0 1 3,-3-6 1,3 0 2,-4-3 3,1-1 2,-3-2-1,-4-3 0,1-4-4,-3-1-2,0-2-2,-2 1-7,0-2-4,-2 1 1,0 3-2,-1 0-1,3 3-1,-2 2-1,2 4-4,0 1-5,-1 4-6,2 2-4,-1 2-4,4 5-2,1 4-1,-1 5-2,4 4 2,-2 2-2,1 4-3,-1 5 2,3 3-2,-2 5 0,-3 1-2,1 3-2,-3 2-3,-2 3 0,-3-1 0,-1 1-3,-3-1 3,-4 0-1,-1-1 1,0-3 0,-6-3 1,1 0 6,1-3 4,-2-3 6,1-3 7,-1-1 8,3-8 7,0-1 8,1-6 4,2-4-1,3-5-4,0-6-6,3-4-13,0-6-10,3-5-11,3-3-12,3-4-12,7-3-11,-1-1-14,3 0-16,5-1-16,-1 2-23,2 2-34,0 0-62,-2 2-81,2-2-155,0 1-151,4 1-95,-1 2-165,4 3-133,1 0-12,0 2 115,8 0 140,0 2 106,2 1 200</inkml:trace>
  <inkml:trace contextRef="#ctx0" brushRef="#br0" timeOffset="257715.2024">20002 18427 260,'30'-1'521,"-4"1"130,-3 0 132,-6 0 132,-1 1-143,-4-1-86,-2 0-80,-2 2-95,-3-1-114,-2-1-132,1 2-127,-2-1-130,2-1-183,-3 0-206,2 0-166,0-1-285,4 1-141,0-2-33,3 2 89,0-1 153,3-1 142</inkml:trace>
  <inkml:trace contextRef="#ctx0" brushRef="#br0" timeOffset="257943.5157">20799 18260 246,'12'-8'696,"-7"0"125,-5 2 64,-3-1 44,-3 2-146,-7 2-257,0 2-164,-3 2-91,-2 2-38,-3 2-13,-2 7-14,-2 2-20,2 2-11,-2 6-5,-1 2-5,6 2-16,1 2-18,3 0-21,7-2-24,2 1-23,5-1-25,4-2-14,3-2-18,5-3-18,3 1-23,0-6-35,6-2-51,-2-4-75,4-3-135,1-5-170,0-3-101,-1-4-140,0-2-188,-3-2-51,2-1 70,-3-2 149,0-3 101,2 3 162</inkml:trace>
  <inkml:trace contextRef="#ctx0" brushRef="#br0" timeOffset="258441.0773">20892 18449 399,'14'-11'509,"-1"-3"50,-5 0 45,1-2-39,4-2-194,-2 0-99,0-3-57,5 2-33,-5-2-28,3-3-25,-1-1-24,1 1-30,0 1-18,-1-3-13,-1-1-9,0 0-12,0 0-7,-4-1-10,-1-1-1,-1-2-8,-3 4-3,1-4 8,-4 3 22,-2 0 16,-1 1 23,-2 0 37,-3 4 37,-1 1 32,-2 0 10,2 5 12,-2 3 5,0-1-11,3 5-19,-2 1-30,2 6-27,-1 1-24,1 5-20,2 4-20,-2 5-16,4 8-8,0 6-4,0 3-3,4 8-5,0 1-3,0 2-2,0 2-4,0 1-1,-2-1-3,0 1-3,1 0-3,1-4-1,-3 0 1,-1-3-3,0-3 3,0-2 4,2-2 0,-2-4 3,0-4 1,4-2 2,0-5 5,-2-2 8,4-3 14,-2-3 10,3-3 13,2-3 8,-1-4 6,7-4 0,-1-2-7,1-2-7,1-5-9,1 0-9,1 1-5,-1 1-7,-1 0-5,1 3-5,-1 2-6,1 5-1,-1 3-3,-2 4-6,0 3 0,-2 2-8,-1 3-9,-2 2-10,0 1-18,-1 0-18,-4-1-17,0 0-14,0 1-10,-4-3-7,4 0-8,-2-2-16,2-1-32,0 1-62,0-2-70,0-4-58,0 2-31,2-3 0,3-2 26,2-1 34,1-1-2,1-1-50,0-2-85,3 0-42,-2-2-13,5-1 26,-1-4 79</inkml:trace>
  <inkml:trace contextRef="#ctx0" brushRef="#br0" timeOffset="258860.438">21328 18343 278,'16'-15'442,"3"2"57,-3-4 39,-3 2-15,1 0-137,-6 0-83,4 2 3,-1-1 25,-4 1 39,2 2 23,-2 2 1,-1 1-29,-3 1-55,0 2-48,-1 1-50,-2 0-42,0 0-32,0 1-30,0 3-24,0 2-17,-2 3-13,-3 3-7,-2 1-10,0 1-4,-2 2-5,1 3-1,-2-1-4,1 3-4,1 0-6,-1-1-5,2-1 0,2 0-8,1-1-1,4-1-6,-2-2 1,4-1-6,1-1-6,0-1-10,3-5-2,2 2-3,0-3-4,2-2 0,-1-5 1,4 1 3,-4-3-1,2-4 2,-1-2 8,-2-2 4,-2-3 4,0 0 7,-3 0 4,0-1 4,-1 3 4,0 1 10,-2 2 13,-2 1 13,2 3 13,-2 1 6,1 3-3,-1 0-8,-1 3-9,-1 4-10,-2 3-5,4 3 0,-2 0 3,0 4 3,2 1 2,0 4-3,2 0-3,0-1-8,2 2-5,0-1-5,-2 2-10,0-3-10,4 1-21,-4-1-30,2-2-41,0-2-55,-2-2-89,1-2-132,0-1-96,2-2-46,-3-2-37,3-2-87,-3-1-75,0-1 20,1-4 56,3-1 41,1-3 58,2-5 135</inkml:trace>
  <inkml:trace contextRef="#ctx0" brushRef="#br0" timeOffset="259243.4108">21548 18306 354,'7'-18'472,"0"-2"51,-2 2 31,0 1-44,-3 4-168,2 1-81,-1 0-25,-1 3 7,2 4 14,-2-2 18,1 5 2,2-1-12,0 6-24,1-1-32,1 5-38,-1 1-41,0 0-35,-1 4-29,0 1-26,-1 0-16,2 1-15,-2 1-11,-3 0-8,1 2-6,-1-4-3,-1 0-2,0-1 1,0-1 7,0-2 4,0-1 2,0-2 2,0-2 21,2-1 23,0-1 19,-2-2 13,1-2 13,1-2 11,1-4 1,0-1-14,5-4-1,-2-4-5,4 0-2,0-2 0,0 0-11,0 1 1,1-1-7,1 3-4,-2 1-8,0 3-5,0 2-5,-1 0-8,-1 5-7,-5-2-3,8 5-1,-7 2-1,1 0-2,2 4-1,-4 2 0,3 1-4,-1 3-7,-2-1-5,0 1-8,-1 2-12,1 2-17,-2-1-23,3-1-27,-3 2-34,1-4-52,1 1-74,0-2-108,-2-2-77,3-3-36,-4 1-3,6-2 13,0-3 14,1-1-1,4-3-24,-2-1-45,3-2-13,3-1 12,-1-3 58,5-2 118</inkml:trace>
  <inkml:trace contextRef="#ctx0" brushRef="#br0" timeOffset="260475.1698">22038 18202 338,'17'-17'445,"2"-2"54,-3 1 21,1 1-60,-4 1-132,1 1-99,-4 1-32,0 2 22,-4 2 48,0 1 48,-3 0 34,-1 5 3,-2-1-23,-2 5-50,-3 0-55,-2 5-53,-1 2-38,-4 2-21,-1 3-10,1-1-2,3 2-10,-1 0-15,2-2-13,4 1-13,0-1-14,3-1-10,1 0-9,0-1-4,3 1-3,3-3-6,1-1-3,4-1-3,-2-2 0,3 0-5,1-2-5,0-1-2,3-1-1,-3-2 0,1-2 0,-1 1 2,-4-3 1,3-3 5,0 0 0,-4-2 3,1-3 2,-3 0 0,1-1 1,-2-3-1,-2 1 3,0 0 4,1 1 1,-2-2 8,0 4 7,-2 0 6,0 3 9,0 0 11,0 3 10,0 1 4,0 3-1,0-2-2,0 3-6,0 3-7,0 1-2,0 1 0,0 6-1,0 2 6,3 3 2,-3 2-3,1 3-2,-1 3-4,4 4-7,-4-1-4,1 1-7,1 4-1,-2-2-9,1 2 1,-1 1-2,0 1-2,0-2-1,-1 4-3,-2-4 2,-2 1-3,-2 0-4,-2-1-6,0-1-4,-4 0-8,-3-2-12,-4-2-7,4 0-8,-5-6-3,4 0 3,-4-3 4,3-5 7,0-3 11,2-3 3,2-5 7,1-2 4,5-5 2,2-1 3,4-2 1,2-3 0,4 1-1,4-3 1,6 0 1,-2 1-7,9-2 3,-3 0 0,5 2 1,1 0 0,-1-2 0,0 4 3,5-3 0,-1 0-2,0 1 1,0 0 1,-2 1-1,2-2 0,-3 3-1,2-2 0,-2 1 2,2-1 2,0 1 0,-1-2 2,0 2 3,-1 0 1,2 0-2,-2 0 1,1 0 2,-4 2 0,1-3-2,0 3 3,-5 0-2,4 0 0,-7 1 2,3-5-4,-4 5 0,1-2 1,-3-1 2,0-2-2,-1 2 1,-4 2 0,2-2 0,-4 0-1,0 0 1,-3 3-3,-1 0 3,0 0-2,-1 3 3,-3 2-1,0-1 1,-4 4-1,2 0 0,-2 0 1,0 4-4,-5 2 1,2 1-2,-3 1-2,1 2 2,-1 3-4,1 2 1,2 0 0,-1 3 0,2 0 1,2 2 1,-4 2 1,7 0 4,-1 1-1,1 0-1,0-1 1,1 0-1,-1-1 0,3 3-2,2-5 1,0 0 4,0-2-5,2 2 3,-2-3 0,5 1 5,0-3 3,-1 2 4,2-3 7,1 2-3,-1-3 4,5 1 1,-3-4-3,0 1 0,7 0-4,-2-1 7,0-3-4,4 2 1,0-3-3,0-1-1,1 0 2,-2-3 0,5 0 0,-2 0-1,-2-3 3,4 0 2,-3-2-2,0-4-2,-1 0 2,3 1-3,-3-5 1,0 0-2,1-1-2,0-2 0,-2 0-1,2-4-3,-2-1-3,-1-1-3,0-1-1,0 0-2,-5-2-2,4 3-1,-5-2 0,-4 6 0,0-2-3,-3 4-2,-5 0-7,-2 5-3,-2-1-6,-3 5-1,-2-2 0,-1 4 3,-2-1 1,0 6 2,0-1 1,2 3-1,1 1-1,2 3-1,2 2 2,3 2-2,1 3 3,4 2 3,4 2 1,3 3 3,1 3 0,4 2 1,2 0-1,2 2 0,3 4 1,2-4 0,-4 1 0,4 2 4,-3-2 2,2-2 0,-3 1 0,1-2 0,-1-1 0,-4-1-3,1-1 3,-5-1 0,4-1 2,-8-3-2,2 2 1,-2-3-1,-2-1 2,-3-1 0,0 0 2,-1-2 4,-2 2 2,-2-2 0,-5 0-2,-2-1 2,-2-1-2,-1-1-4,-1-1-4,-2-1-10,-4 1-14,5-4-24,-3 0-40,1-1-51,-2-1-58,1-3-97,1-2-140,2-1-106,-1-1-46,4-3-109,3-3-158,-2-1-9,5-1 89,3 0 97,5-3 66,4-2 153</inkml:trace>
  <inkml:trace contextRef="#ctx0" brushRef="#br0" timeOffset="260630.6293">23647 18115 80,'35'18'843,"-10"0"191,-4-6 98,-7-5 55,-5 1 24,-1-1-500,-4-5-324,2 3-187,-3-2-106,-3 0-73,-5 0-65,1 0-69,-3-1-95,-1 0-183,0 0-145,-1-2-279,-1-4-148,1 0-41,-4-3 39,4-3 154,1-2 137</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1612.54919" units="1/cm"/>
          <inkml:channelProperty channel="Y" name="resolution" value="2580.07886" units="1/cm"/>
          <inkml:channelProperty channel="F" name="resolution" value="10E-6" units="1/cm"/>
        </inkml:channelProperties>
      </inkml:inkSource>
      <inkml:timestamp xml:id="ts0" timeString="2020-10-06T11:12:52.323"/>
    </inkml:context>
    <inkml:brush xml:id="br0">
      <inkml:brushProperty name="width" value="0.05292" units="cm"/>
      <inkml:brushProperty name="height" value="0.05292" units="cm"/>
      <inkml:brushProperty name="color" value="#FF0000"/>
    </inkml:brush>
  </inkml:definitions>
  <inkml:trace contextRef="#ctx0" brushRef="#br0">1522 2386 127,'-7'-4'447,"-2"-2"50,4-2 36,-2 3 37,2-3-141,-2-1-80,1-1-10,5 2 22,-2-4 29,6 1 16,-2-4-20,6 1-42,4 1-47,0 0-42,5-2-44,-1 2-38,5 1-29,-1-2-27,0 4-25,1 3-24,-2 1-18,-1 2-17,-2 4-10,-2 2-9,-1 8-4,-4 2-4,-2 5 1,-5 6-3,-2 4 2,-5 5 0,-2 1-1,-5 2-3,-1 3 2,1-1-4,-2-3 0,0-2 0,1-1-1,3-4-2,1-1 3,1-6-1,3-2 1,1-3 1,3-2 2,2-4 0,2 1 3,4-5 3,5 0 1,5-2-2,3-4 3,1-1-9,6-3-15,-1-2-24,2-1-42,0-1-50,-2-3-99,-1 2-140,-2-2-108,0 0-56,-2-3-68,-5 1-137,0-2-60,-5 1 64,0 0 77,-2-2 54,-2 0 94</inkml:trace>
  <inkml:trace contextRef="#ctx0" brushRef="#br0" timeOffset="360.6174">1632 2063 230,'-38'-17'480,"-2"0"49,-2 5 25,-4 6 19,2 8-246,-2 6-115,-3 9-36,3 8 9,0 8 42,5 9 46,6 6 33,5 8 17,6 7-6,3 2-27,12 0-40,3 1-44,9-6-37,5-1-33,9-4-27,4-7-24,8-1-18,4-4-15,8-5-7,0-4-6,6-2-4,4-5 4,1-4 0,2-5 8,1-3 2,0-5 6,1-4 6,-1-6 2,0-4 3,-3-4 2,-1-4 1,0-5 0,-5-5-1,-1-3-2,-4-6-5,-1-6-6,-7-5-8,-3-5-9,-3-5-8,-8-2-5,-3-3-8,-7 0-6,-4 0-2,-6 1-4,-7 3-5,-8 2-5,-5 2-7,-9 5-12,-6 4-13,-5 5-20,-4 7-32,-3 3-41,-1 8-67,1 6-148,3 4-145,3 6-147,7 2-244,5 6-97,5-1-7,8 4 120,7-1 136,7 2 153</inkml:trace>
  <inkml:trace contextRef="#ctx0" brushRef="#br0" timeOffset="875.2854">3474 2157 234,'-6'-22'489,"-3"0"47,3 0 31,1-1 35,0 6-202,2-2-65,1 6-7,2 1-2,-1 3-1,1 3-7,1 2-20,1 6-38,2 5-42,2 3-20,-2 8-7,3 3-13,-1 6-24,-1 4-31,-3 3-21,2 4-19,-4 1-18,2 2-14,-4 0-14,0-2-11,-1 2-10,-2-2-8,-2 0-2,0-1-6,1-1 2,-2-4 1,0 1-1,-3-6 3,1-2 1,1 0 3,-2-5 0,3-1 2,2-3 2,-2-2 1,2-4 6,2-1 4,1 0-1,2-5 4,-1 0 2,2 0-1,3-5-1,2 2-3,3-2-1,3-2-3,2 2-7,8-5-2,2-1-8,1 0-12,1 0-20,2-1-35,1 1-51,-3 1-73,2-2-135,-2 2-125,-2 0-70,0-2-34,1 2-65,-3 0-70,-5 0-20,2-1 50,-3 2 47,2-2 42,-2-3 101</inkml:trace>
  <inkml:trace contextRef="#ctx0" brushRef="#br0" timeOffset="1146.6063">3911 2585 56,'9'-9'434,"-4"1"59,-2 3 30,-1 2 21,-2 3-141,-2 3-150,-1 3-69,-2 3-16,-2 5 13,-1 1 24,3 3 14,-1 0 6,1-1 0,0 3-5,2-5-15,5 0-15,0 0-7,5-2-7,-1-1-13,6-1-13,0-2-6,2-1-6,2-4-5,0-1 1,2-2-1,-1-2-4,0 0-6,2-4-8,-5-1-9,3-1-8,-4-1-8,-1-2-9,-2 0-11,0-5-8,-4 2-12,-4-3-14,1-1-12,-6 0-14,1 0-20,-6 0-26,0 2-37,-6 2-48,0 3-83,-2 0-128,0 3-138,-1 4-81,3-2-91,0 5-162,2 0-74,-1 3 54,6 0 107,2-1 78,5-2 115</inkml:trace>
  <inkml:trace contextRef="#ctx0" brushRef="#br0" timeOffset="1599.9459">4507 2515 223,'24'-5'498,"-7"-4"53,0 2 46,-4-1 73,-2 0-160,-5 0-66,1 1-13,-4 1 7,-3 1-5,0 1-46,-3 1-83,-4 1-78,-1 6-71,-6 0-47,-2 5-21,-4 2-9,-2 6 9,0 3 3,-1 4 1,0 0-8,1 3-16,4 0-13,1-2-16,4 0-9,2 0-9,5-3-6,3-1-1,3-2-2,3-2-5,2-2-1,7-1 2,-2-4 0,7-3-2,2 0 0,3-2-1,3-5 2,-2 0-6,5-5 0,-1 1 0,0-6 0,-2 1 0,2-3 0,-5-3 0,-1-2 0,1-2 1,-5-2 2,-2-3-3,-2 1 1,-3-2 4,-3 1 5,-3 3 3,-3 1 5,-1 4 5,-1 1 1,-3 3-1,-1 4-3,-3-1-6,-3 6-4,3 3-3,-3 3-4,-2 2-3,2 7 0,-1-1 0,2 4 0,2 0-5,2 4 0,2 1-11,0 1-14,4-1-31,4 1-32,0-1-54,2-2-76,5 0-116,3 1-110,2-6-61,5-2-30,2 0-66,-2-4-88,4 0-20,-1-5 50,3 0 47,1-4 45,2 0 107</inkml:trace>
  <inkml:trace contextRef="#ctx0" brushRef="#br0" timeOffset="2046.4772">5198 2673 195,'20'-17'465,"1"-1"54,-4 1 44,-4 1 59,-2 1-106,-2 1-33,-2 4 11,-4 0 10,-3 2-8,-2 2-50,-4 3-100,-5 3-108,-2 2-85,-5 3-50,-2 3-23,-5 4-12,1 2-3,-1 3-4,3 0-9,-1 3-5,5-1-17,3 1-9,2-1-10,4-1-4,3 0-5,4 1-2,4-5-2,3 0-6,3-3-4,4-1-9,1-1-8,4-4-12,3-2-10,3-1-15,1-4-11,1-1-8,2-4-10,-1 0 1,0-3 3,0-1 10,-1-4 10,-2-3 15,-2-5 15,0-2 9,-1-2 7,-4-5 11,-2 2 7,-1-4 11,-6-2 7,1-3 16,-3 1 11,-3-2 10,-4 2 10,-1-4 14,0 5 9,-5 0 8,0 5 10,0 1 5,-2 5 3,1 4-5,1 4-10,2 4-17,1 2-19,-1 6-15,1 3-14,1 6-11,-1 5-4,0 9 0,0 6 4,-1 5 4,3 6 2,-3 1 4,4 5 0,-1 3-3,-2 1-1,3-1-4,1 2-3,-4-2-6,3 1-5,1-2-12,-2-3-18,1-3-41,2 0-62,-4-4-143,4-4-183,4-3-165,-4-3-264,2-2-113,2-6-17,1-2 99,3-6 163,-1-4 161</inkml:trace>
  <inkml:trace contextRef="#ctx0" brushRef="#br0" timeOffset="2423.6283">6503 2319 287,'-8'-6'549,"4"-2"63,-1-2 37,3 3 32,1 2-225,1 2-73,1 3-10,3 5 19,0 3 24,2 6 12,-1 4-24,0 3-74,1 1-80,-1 2-76,0 2-55,1-1-42,0 2-29,-1-1-23,-2 1-22,2 0-24,-1-4-36,0 4-50,1-6-85,-1 2-144,-2-2-117,3-1-63,-2-4-90,2 1-183,0-5-51,-1 0 73,-1-4 88,0 0 61,-1-3 110</inkml:trace>
  <inkml:trace contextRef="#ctx0" brushRef="#br0" timeOffset="3789.2458">6424 2544 387,'-30'-11'488,"1"-4"36,3 0 26,-1 0-56,5-3-182,1 0-68,1-1-2,6-4 23,1 1 37,5-3 14,3 0-1,5 1-20,5-2-38,2 1-40,7 1-45,2 0-35,4 2-25,4 0-19,2 3-14,3 2-14,1 1-10,1 3-4,-1-1-5,2 5-5,-2 3-3,0 2-7,0 3-6,-3 4-4,-3 0-3,1 7-2,-4 2-4,-5 2 0,3 5 0,-8 1-1,0 2-1,-3 1-4,-4 4 2,-4-2-3,-1 1 1,-4 3-2,-3-5-2,-3 2 0,0-1-2,-6-2-2,4 0-2,-6-4 2,1-1-2,-2-2 2,1-1-1,-2-3 3,1-1 2,-2-3-1,4-3 3,-2-2 0,4-1 0,0-2 0,3-3 3,3-2 2,2 1 2,3-2 0,2 2-2,3-3 0,3 2-4,4 0-4,6 5 1,0 0-2,1 0 0,5 5 0,0 4 0,2 3 0,1 1-2,0 3 0,-3 2 2,3 1-2,0 1-8,-1 1-10,-2-2-12,1 1-17,-2 0-16,1-2-20,-2-1-21,2-2-17,-2 2-21,0-6-26,1 1-24,-1-2-17,1 0-10,-2-2-1,3-1 11,0-3 25,-3-1 31,4-1 30,-3-2 34,1 0 26,1-4 27,-3-1 14,3 1 16,-2-5 19,-1 2 16,1-4 14,-1-1 17,1-1 34,-2-2 22,2-2 17,-4 1 17,2-2 17,-5 2 13,-2 1-1,0-2-2,-4 3 4,-2 2-5,-2 2-17,-3 1-21,-2 1-29,-4 3-26,-1 0-25,-1 1-20,-5 4-14,2 0-8,-2 0-2,2 2-3,-2 5-1,3-2-3,1 5-2,1-2 0,3 4 0,-1 0-3,2 2-1,2 0-9,2-1-14,2 0-23,2 2-28,2-2-39,2-1-50,3 0-64,3-2-61,2-1-51,2-3-27,3-2-5,4-1 29,0-2 50,2-1 53,3 0 38,-2-2 30,4-3 16,-2 1 12,0-1 16,1-3 25,-3-1 47,2-3 53,-3 2 46,0-3 33,-3-2 20,1-1 9,-4 0-2,1-2-6,-3 3 8,0 0 34,-5 0 58,-2 3 67,-1 2 65,-2 0 44,-4 5 9,-4-1-33,-1 2-62,-2 2-75,-5 3-68,-2 4-59,-1 1-33,-4 1-18,2 1-9,0 6-4,2-2-2,0-1-3,3 2-7,-1 1-1,6-1-2,2-1-4,2 1 0,1-1 0,1-2 3,2-1-2,2 0 2,4-1-2,1-4 3,0 1-6,3 0-3,-2-5-1,4 0-3,-2 0 1,2-5-2,-2 0 2,0-1 2,1-3 0,-3-1 3,1-2 1,0-1 1,-3-2-1,-1-2 2,-2-3-2,1 2 3,-2-2-1,-2 1 4,0 1 6,-3 2 11,0 1 8,0 1 4,0 4 7,-2-2 6,2 2-2,-3 3-1,3 3-8,-3-1-7,1 5-7,1-3-9,-1 6-7,0 0-9,-1 6-1,0 3 1,1 3-2,-1 4 3,-1 6 0,2 1 1,-1 5 0,0 0 0,3 3 1,0-2-1,0 2 1,0 1 3,3-2-2,-1 0-6,-1 0-11,1-1-17,-2-3-16,4 1-19,-4 1-15,0-3-15,-1 0-7,-2-3 0,0-1 0,-2-2 10,0-1 4,-1-4 16,-4-2 15,1-2 12,1-4 17,-5-1 8,2-3 14,-2-2 7,-2-5 14,-1-1 19,-3-1 22,2-3 24,-1-4 27,-1 2 23,3-2 14,-1-3 6,3 0-4,1-1-9,1-1-14,7 0-21,0-2-20,2-2-21,6 1-13,3-1-18,2 1-10,4 0-8,1 2-4,2-1-3,0 3-6,2 0-9,-2 2-20,1 1-30,1 1-38,0 0-62,-2 2-99,0 0-108,0 1-79,-1-2-31,0 1 1,-1 1 2,3-1 14,-5 2-16,1-2-50,-2 0-14,0 2-3,0-2 37,2-1 76</inkml:trace>
  <inkml:trace contextRef="#ctx0" brushRef="#br0" timeOffset="5481.8766">7830 2610 60,'11'-5'437,"-1"-2"55,-1 1 36,-2 2 24,0-1-137,-2 0-140,-4 3-66,0 2-19,1 2 16,-5 3 45,2 2 47,-3 4 37,-1 2 14,-1 2-2,-3 2-20,2 0-48,0 3-55,0 1-53,1-2-39,3 1-29,1 0-25,-1-2-18,4-1-14,1-2-7,2 2-2,-1-6-3,7 1-3,-2-2-5,2-2-2,2-1-4,1-2-11,1-3-3,4 1 1,-1-6-2,2 2 0,1-5 0,1-1 3,0-2-4,1-2-1,-2-2-2,-2-3-1,1-5 0,-2 1-4,-4-4 4,2-2 0,-5-1 0,-2 3 0,-1-3 4,-3 5 0,1 2 6,-4 4 4,1 2 4,-2 4 0,-2 3-2,1 3-1,-4 4-6,-1 3-6,0 5-2,-1 2-1,1 4-1,-3 1-1,7 1 1,-1 2-3,1 1 4,1-2-2,2 1 2,2 0-4,1-1-3,3-2-5,0 0-6,1-3-7,0-2-7,4-1-6,-1-3-2,3 0-4,-1-3-1,3-3-5,0-3 1,1 0 1,-1-4 0,3-3 0,-3-1-3,4-4-1,-4-5-5,1-2-2,0-5-4,0-4-5,-2 0 3,0-5 8,-1 0 7,-2 1 5,0-5 14,-2 3 11,-2-1 7,-1 1 11,-1-1 6,0 3 14,-1-2 5,-2 4 13,-1 2 9,0-1 10,-2 3 8,0 3 2,0 2 12,-2 2 6,0 3 1,1 3 2,-1 4-6,0 3-8,-1 2-17,2 0-14,-2 7-17,1 2-10,-1 5-3,-2 5-1,2 5 3,-2 3 6,2 6 5,1 3 6,-1 3 3,0 3 0,3 2 0,-3 3-2,3-2-5,0 2-6,0 0-6,0-1-5,0-1-5,0-1 1,0 1-4,3-2-7,-3-4-7,3 0-16,0-4-21,-1-1-23,3-1-32,0-6-33,1 1-54,-1-5-64,4-3-77,-1 0-64,0-3-42,4-4-9,1 0 31,1-2 57,2-1 78,0-3 66,0-3 41,3 2 16,-1-3 12,0-1 8,0-1 14,4-2 18,-2 1 28,1-1 29,-2 0 19,1-3 24,1 1 17,-4-4 18,3 2 19,-1-1 19,-1-1 20,-1 0 9,-1-1 4,2-1-4,-4 1-7,0 0-11,-3 3-7,-1-2 7,1 4 20,-3 0 43,-4 1 63,3 1 63,-4 1 58,1 1 29,-4 1 2,2 2-21,-2 0-54,-2 1-60,-2 0-64,1 1-49,-5 2-33,-2 3-23,-4 2-7,-2 3 1,-4 3 6,0 3 9,-1 1 11,0 4 4,-1 1-2,3-1-3,2 1-7,2 0-12,1-3-11,3-1-11,2 2-8,1-4-5,5-1-2,1 0-3,4-3 1,1-1-1,3 1 2,4-5 1,-1 1-2,7-5 2,0 1-5,3-3 1,2-3-3,2-2-3,1 0-2,-1-4-4,1-1 1,-2-2-1,0-1 2,-3-4 0,-3-1 0,1 0 4,-5 0-1,-3 0 1,-3 4-2,-1-1-2,-5 6 3,0-1-3,-5 4 0,-2 5-3,-3 1 2,-1 4 0,-2 2-2,2 3 0,0 1 2,-2 2-1,6 1-2,0-1 0,1-1-2,5 3 1,-1-1 0,4-3-5,2 0 1,2-1-2,1-1-4,2-1-6,2-3-4,2 1-7,3-3-9,0-1-7,4-2-3,-1-3 0,2 0 2,2-2 2,2-3 6,-3-1 6,4-3 7,-2-4 7,1-3 1,-1-1 4,-3-5 3,4-3-2,-2-3-4,-1-2-2,-1-4-2,-1-1-2,1-2 3,-5-2 3,1-1 4,-4 1 2,-1 1 4,-4 0 7,-3 4 2,-2 1 4,-3 4 9,-3 3 7,0 5 6,-3 3 2,-1 5-2,-2 3-2,1 5-5,-5 6-3,-1 5-3,1 5 1,-4 8 4,3 4 6,0 8 5,0 4 2,3 3 3,2 7 5,1 1-2,2 1-1,3 2-2,2 1-6,1-2 0,1 0-7,5-1-4,-1-1-5,3-4-3,0 1 0,2-5-4,0-3-5,3-2 0,0-3 2,0-1-1,1-7-1,-2 0-6,4-3-1,-2-3-10,4 0-12,-2-6-10,2-1-10,-3-4-9,4-1-6,1-1-7,1-4-8,-2-1-10,4-6-6,-2-1-3,0-4-1,-1-1 4,-2-2 10,-3-5 12,0 1 13,-3-2 11,-2-1 11,-2 4 13,-2-2 17,-2 1 11,0 2 13,-3 3 16,1 1 14,-2 2 11,0 1 9,-2 4 9,2 2 4,-1 1-7,-1 2-9,0 2-11,2 1-10,-3 3-12,-1 2-1,-2 3 4,4 4 8,-5 1 11,3 4 15,0 2 10,-3 3 4,4 0 0,0 2-7,-1 2-8,4-1-7,0-1-12,0-1-9,0 1-8,4-3-9,-4 0-2,6-3-7,-2-2-2,3-1-3,-3 0-2,5-4 0,-5 0-7,5 0-8,-1-3-16,-1-1-27,4-1-36,-2-1-47,3-2-84,2-4-116,-5 0-108,4-2-56,2-3-66,0-3-119,-1-4-92,1-3 32,0-1 70,0-6 58,0-3 85</inkml:trace>
  <inkml:trace contextRef="#ctx0" brushRef="#br0" timeOffset="5647.1044">10013 2232 223,'-15'-15'487,"1"1"56,1 2 54,-1 2 71,0-1-172,3 2-66,-2 3-22,3 1-9,4-2-31,-1 4-56,2-2-87,3 3-95,1-1-118,1 1-137,1 0-131,2-1-83,3 1-131,2-1-222,-3-2-73,0 2 24,-2 2 71,-3-1 54,-3-1 118</inkml:trace>
  <inkml:trace contextRef="#ctx0" brushRef="#br0" timeOffset="5872.9563">9204 2194 175,'-28'12'471,"3"0"43,5-3 24,5 0 13,3-1-218,4-1-147,8-1-72,0 0-41,9 0-14,5 1-8,4-3-8,6 1-10,4-2-12,2-3-12,3 4-17,1-4-20,6 1-25,-2-1-96,-1 0-166,-1 2-128,0 1-64,-1 0-23,-2 1 2,2-2 86</inkml:trace>
  <inkml:trace contextRef="#ctx0" brushRef="#br0" timeOffset="6249.4198">10207 2447 20,'6'5'399,"-1"1"59,-3 0 45,1 3 25,-3 0-133,-3 5-129,1 0-64,-6 1-12,1 1 6,-2 3 19,0-1 25,-1 2 20,-1-1 10,3-1-9,2 2-15,1-3-15,3 0-23,2 0-22,0-2-22,4-1-19,-1-2-18,5-1-11,0-2-4,3 0-1,0-1-5,0-3-3,3 0-6,-1-3-10,2 0-9,0-2-11,0-2-5,-2 2-8,1-5-2,-2 0-4,-2 0-1,3-3-3,-5-2-6,0-3-5,-2 1-9,-1-5-6,-4 2-12,-2-3-19,-1 2-24,-6 0-36,-1 3-52,-2 1-69,-3 0-126,-1 3-134,0-1-79,0 2-43,0-1-108,4 2-132,1 0 21,-1-1 87,3 3 70,2-1 64,1 0 147</inkml:trace>
  <inkml:trace contextRef="#ctx0" brushRef="#br0" timeOffset="6773.1206">10411 2471 78,'14'-1'440,"-3"1"57,-2 0 27,-1 0 22,0 1-155,0 1-144,1 3-70,-2-1-19,1 2 10,0 4 22,1 2 23,-2 3 12,-1 1 5,0 3-3,4 1-13,-7 1-19,3 1-22,1-1-22,-3 2-25,1-2-20,0-2-18,-2 2-16,0-2-14,2-2-10,-2 0-5,2-2-3,-2-2-2,0 0-1,2-3 3,-2-1 7,0-2 7,0-1 11,0-1 11,1-1 18,1-1 14,-1-1 6,4-2-4,-2-2-3,4-1-8,2-3-14,0 0-8,-2-3-7,6-3-4,-3-1-6,4-4-6,-1-2-7,2-4-8,3 0-12,-3-5-1,4 1-8,-3 0-5,1 5-2,0-1-3,-4 3-1,1 3-1,-2 5-2,-2 1-1,-1 4-3,-2 4-3,0 3 5,0 3-4,-1 6 2,0 1 0,-1 6 0,-1 0 2,2 2-2,-1 1 1,2 0 0,2 1 1,-1-2-1,1 0-1,2-1 0,0 0 1,2-5-1,-4 2 0,2-3 5,0-2-2,1 0 1,-1-4 0,0 0-1,-1 1 0,1-5-1,-4 2 1,4-3-2,-2 0 1,1-4-6,-1 0-14,-2-1-25,2-2-56,-6-2-85,1-2-212,-3-1-155,-3 1-253,-1-1-189,-5 0-63,-4 0 25,0 1 179,-4-1 144,-3 1 254</inkml:trace>
  <inkml:trace contextRef="#ctx0" brushRef="#br0" timeOffset="8379.6971">4493 4021 12,'4'-20'418,"-4"1"60,0 1 33,0 0 23,-4 3-114,4 2-162,-2 1-70,1 1-18,-1 4 2,-1 1-5,1 2-10,1 1-8,-4 6-17,2 2-16,-3 5 1,2 7 23,-3 6 37,3 7 39,3 6 25,-1 6 9,2 5-7,3 3-18,1 3-32,0 2-36,2-1-27,-1 3-20,0-1-11,0 1-8,-2-1-3,-1 2-7,-1-1-9,-1 0-9,-1 1-17,-1-1-12,-1-2-11,-2 0-5,0-2-6,0-1-4,-2-2-2,0-4-5,-1 0-6,0-3-15,-2 0-25,3-3-28,1-2-51,-1-2-85,1-3-126,2-2-114,2-3-56,2-5-64,-2 0-129,2-6-88,0-2 40,0-5 75,0-3 54,0-3 82</inkml:trace>
  <inkml:trace contextRef="#ctx0" brushRef="#br0" timeOffset="8743.0199">3671 5496 98,'-43'3'454,"0"1"55,1-1 38,3 0 29,5-1-149,6 0-144,2 1-61,6-3-13,7 2 0,3 0 8,3-1 24,9-1 21,7 4 9,7-1 0,11-3 4,7 5-6,12 0-31,9-2-35,8 1-27,7 1-30,5-2-25,5 0-25,2-2-14,3 1-16,1-2-17,1 1-11,-3-1-11,4 0-7,-6 1-12,-4-1-4,-2 2-4,-10 0 0,-4-1-2,-7 1 0,-6 1-5,-8 0-9,-3-2-16,-8 2-21,-5-2-31,-4 1-40,-4 0-72,-5-1-99,-2 1-88,-2 0-64,-6 1-26,0 2 2,-4-1-14,-3-1-45,-3-1-51,-4 3 1,-1 0 9,-3 0 20,0 3 76</inkml:trace>
  <inkml:trace contextRef="#ctx0" brushRef="#br0" timeOffset="9057.6542">4116 5875 103,'-26'8'439,"-1"-3"48,0 0 31,3 0 18,0 0-177,1-3-143,3 0-69,3 1-27,2 0-3,5-1 10,2-1 18,3 0 37,4 0 49,4 1 42,3 1 29,9-3 15,5 2 1,5-2-23,3 0-43,6 0-45,2-2-33,4 2-26,1-3-23,2 0-21,2 1-21,-3-1-20,-2-2-20,2 1-19,-6 1-29,-1 1-31,-3-1-44,-4 1-83,-4 2-141,-2-2-121,-5 4-63,-3 0-50,-3-1-99,-4 3-124,-4 1 34,-6 0 66,-2 2 52,-3 1 52,-4-1 135</inkml:trace>
  <inkml:trace contextRef="#ctx0" brushRef="#br0" timeOffset="9493.0614">3905 6253 112,'-20'6'433,"0"-2"56,-2-1 31,2 1-7,0-1-147,2-1-142,3 1-82,-2-3-41,4 2-6,1-2 10,2 2 29,2-2 36,1 0 45,2 1 35,2-1 21,-1 2 8,4-2-6,2 0-9,3 0-14,6 2-15,3-1-13,8 1-12,3 3-12,7-3-25,3 1-27,3 0-26,6 0-23,0-2-19,3 2-17,1-3-8,3 1-4,-2-1-9,0 0-5,3-1-8,-4 1-5,2 0-9,0-1-3,-4 1-5,-1 0-3,-1 0-4,-6 0-10,-1 0-9,-5 1-16,-4 0-23,-5 1-36,-1 1-54,-5-1-83,-4 2-115,-6 0-109,3 3-56,-5-2-19,-3 3-27,-4 1-58,-1 1-54,-5-2 30,-1 4 33,-3-1 28,-3-1 71</inkml:trace>
  <inkml:trace contextRef="#ctx0" brushRef="#br0" timeOffset="9809.5742">3965 6740 306,'-16'8'489,"0"-2"46,5 0 30,0-3-22,5 2-191,1-2-69,3-2 5,2 1 40,5-1 39,3 1 25,6-1 0,4-1-32,2-1-66,2-1-74,3 1-62,-2-1-52,2 1-41,0 1-34,-1-2-37,-3 1-41,-1-1-50,-1 2-101,-3 0-128,-2 0-86,-1 0-40,-1 2-35,-4-2-55,-1 3-40,-4 0-16,0 1 13,-6 1 18,0-2 40,1 2 93</inkml:trace>
  <inkml:trace contextRef="#ctx0" brushRef="#br0" timeOffset="10169.6074">4165 6840 32,'-4'1'412,"-1"-1"65,2 2 37,0-2-3,1 0-98,-1 0-136,1 1-74,2-1-15,-1 0 11,-1 2 38,1-1 43,-1 2 46,0 3 29,1 1 4,-1 4-6,-2 2-17,2 1-30,-1 3-48,1 1-45,-1 4-40,0 2-31,1 3-28,1 2-25,-1 4-17,-1 3-7,1 1-7,1 6-7,-3-1-9,0 4-2,1 2-9,0 1-9,-2 4-1,2 0-4,-4 2 0,2 5-3,-2-2-3,2 2-1,-1 0-4,-1 0-4,1 0-2,-2-4-3,3 0-2,-1-6-1,2 0-2,0 0-2,1-6-8,-3 2 1,4-6-5,-1 0-7,0-5-8,-2 0-12,1-6-13,0-2-24,2-3-25,-3-4-31,3-5-41,0 0-75,1-5-124,-1-3-96,0-4-47,1-6-139,-2-4-153,-1-7-20,1-4 82,0-8 92,1-9 65,2-7 166</inkml:trace>
  <inkml:trace contextRef="#ctx0" brushRef="#br0" timeOffset="15020.547">4592 4170 97,'-5'-4'290,"-2"-2"40,2 0-3,0 1-21,-1-1-40,-1 0-45,-3 0-27,0-2-19,1 2-20,-2 0-20,-1 2-20,0 0-18,-1 1-21,0-1-16,1 1-9,-1 2-5,2 0 2,3 1 7,0-3 4,1 3 1,3 0 3,1 0-2,-1 0-3,4 0 16,4 4 23,3-3 31,5 2 35,2 4 34,7-3 33,6 2 7,4-2-6,6 4-15,5-2-19,6 1-25,4-2-27,5 2-21,6-3-14,7 2-13,4 0-16,5-2-14,6-1-10,4 2-9,3-3-10,-2 3-10,3-2-7,-3 0 1,-3-1-1,-5 2-4,-2-3 4,-2 2-2,-2 0 2,-5-1-5,-3 1-1,-5-2-2,-7 2 0,-3 0-2,-7-1 5,-5 1 4,-3 0 5,-5-2 8,-3 0 1,-3 1 7,-2 1 0,-5 0 1,0-2-4,-2 2 0,-1 0-5,-4-2 1,4 2-5,-4-2-2,1 1 0,-3 0-2,1 1-3,0-1 2,-3 0-1,0-1-3,-2 1 4,-1 0-1,-1-1 3,-2-1 1,1 0 1,-3 1 0,3-1-2,-4 0 2,0 0-4,2 0-4,-2 2-4,0-2-2,2 1-4,2 0-3,0 1-3,0 1-1,1-1 2,-1-2 0,-3 1-2,3 1 2,-2-2 2,-2 1 2,0-1 4,0 2 2,0-2 4,2 0 2,-2 0-1,0 0 0,0 0-3,3 0 0,-2 0-2,1 0 1,-2 0-2,2 0-1,-1 0 0,0 0-5,-1 0 1,4 1-3,-4-1 1,2 0-3,-1 0-1,1 0-1,-2 0 0,0 2 1,2-2-1,-2 0 0,1 0-1,-1 0 0,0 0 1,3 0 0,-3 0 0,0 0 0,0 0 1,0 0-3,0 0 3,0 0-2,0 0 2,0 0-3,-3 0 2,3-2 0,0 2-2,0 0 3,0-1 0,0-1 0,-1-1 2,1 0 0,0-2 2,0 0-1,0-1-1,0-1 1,0 0-2,0-1 0,0 1 0,0 0-3,0 2 2,0-1-1,0 2-2,0 1-2,0 1-2,0 1-4,0 2 1,1 4-1,-1 4 1,3 2 0,0 8 4,-1 2 2,1 4-2,0 1 0,1 0 2,0 2 0,1 1-2,1-4 0,-1 0 1,1 0 0,-2 0 2,3-4 0,-2-1 0,3-4 0,-3-1 0,-1-5-2,0 1 2,0-4 0,-2 1 2,1-3 1,3-1 2,-3-3 2,1-2 0,0-3 0,1 0 0,0-5 1,4-3-1,-2-3 2,-2-3-1,5-4 1,1-4-1,-3-1-2,1-2-2,1 0-1,-3-1 0,1 1-2,-2 3 1,-1 2-1,1 4 1,-3 6-2,-1 2-5,1 3-2,-2 6 0,1 5-1,1 4 0,-1 7 1,1 4 2,0 3 3,-1 5 0,2 0 1,-1 0-1,2 3 0,0-3-1,0 1 0,0-2 3,2-2-3,-2-1 2,0 0 0,1-6 1,1-1-1,0-2-1,-2-2 1,0-3-1,1 0 0,-1-2 5,0-2 0,3-3 1,-2-3 2,2-2 0,2-2 1,0-3 0,-2-2 0,4-3 0,-2-1-1,0-6 0,1 2-2,0-3-1,0-2-2,-3 1-1,1 0 0,0 2-1,-3 1-1,0 5-2,-1 4 0,0 2 0,-2 6-2,-1 2-1,2 5 0,1 6 0,0 3 3,-2 4 1,3 4 0,0-1 1,-1 2-2,3 3-3,0-3 2,0 0-2,-2-1 3,4 0-1,-1-4 2,-2 0 2,2-4 0,-2-1 1,0-4 1,0 1 0,1-6 4,0 2-2,-1-4 0,3-4-1,-3 0 2,4-5 0,-3-1-2,-1-4 0,3 0 0,-1-6 3,0-1-5,-2 0 0,1 1 0,-1-1 0,1 3-3,-3 5-1,0 1-2,-2 3-6,3 5-4,-1 1-1,-2 6-4,2 1-5,0 3 1,0 2-3,-1 0 2,2 2 0,-1-1 2,0 3 3,0-4 4,-2 1 3,0-3 3,3 1 7,-4-2 0,-1-2 4,1 1 3,0-4-1,-2 1 1,1 1-2,-1-3 2,0 0 2,0-3-3,-1 3 2,1-3-1,-2-2-1,2 1-2,-2-4 2,2 1-2,-1-1 0,1 0 0,1-1 0,-1-1 1,4 0-2,0 5-2,1-2 1,3 1-2,3 1 0,4 2-1,3-1 5,6 2 0,2 1-1,4-2-2,6 3 2,3-2 1,4 2-2,4 2 1,1-2-2,4 2 2,0-1 0,3 0 0,1 2-1,-2-2 2,4 1 0,1-2 0,-1 0 0,2 0 0,2 0 0,1-2-5,-1 1 1,1 1 1,0-1-2,-1 1 1,-2-2 1,-2 2 3,1 2 1,-2-1-1,1-1 4,2 3-1,0 0 0,3-1-1,2 2 1,3-1-4,3 0-2,-1 2 2,-3-2-2,2 0 0,-3-3-2,-3 3 3,0-2 2,-1-1 2,-5 0 1,2 0 2,-7-1-1,-1-2-1,0 3-3,-4-3 0,-2 1-2,-3-1 2,-3 0 0,-3 0 0,-4 0 0,-4 0 0,-4 2 2,-2-2 0,-6 1 2,0-1 3,-4 2 1,-4-1 5,0 1 1,-3 1 1,1 0 2,-3-1-2,-1 1 0,-2 0 0,3-2-2,-3 2 0,0 0-6,0 0 2,-3-2-3,3 2 0,-2-1-3,-1-1-1,0 2 3,-1 0-1,0-2-1,0-1 1,0 1-2,1 0 2,0 1-4,-2-2 2,2 2 1,0-2-1,0 1-1,1-1 2,-2-1-1,3 3 0,-2-2-2,3 2 2,-3-2 1,0 0-3,1 1 0,-1-1-1,0 0-1,0 0 1,2 2 1,-3-2 0,3 1 0,-1 1 0,2-1 0,-2 1 0,2-1-2,0 2-2,0 0-4,0 0 1,0 0 0,0 2 2,0-1 0,0 1 0,0 2 5,0 2-5,0 2 4,-1 2 0,-1 4 1,1 1 0,-4 3-1,3 3 0,1 3 1,-4 4 0,0 2 1,4 2 0,-2 4 1,-1 5 4,1 1-2,-3 7 0,4 3 0,-3 4-2,1 1 2,-1 1-1,2 1 0,-2 2 1,-1 1 1,1 1-1,-3 0 1,2 1-1,0 0 0,-1-1-4,0 0 0,0 0 0,2-3-1,1-1 1,0-1 0,1-3 0,1-2 1,-1-1 3,3-4 0,-1-2 0,1 0-1,-3-3 1,3-4-2,-2-2 0,2-2-1,-1-4-1,-1-3 0,1-3-2,-3-3 2,1-2 1,0-3 0,-1-5-1,3-1 3,-4-3 1,1-1-1,1-2 1,0-2-2,-4-3 1,0 0 0,0 0-2,-1-3-1,0 0 0,1-1 0,1 2 0,-3-3 0,3 2 0,-1 0 0,-1 0 0,1-2 0,-1 2 0,4-1 4,-1 1-2,2 1 0,0 2 1,1-3 0,-1 3-3,3 0 1,3-2-1,2 2 1,3 2 1,4-2 0,3 0-1,6 3 4,3-1-3,4 3 2,4-2-4,3 1 0,2 2 0,4-1 0,-2-1 0,1 2 0,0-1-1,-4-1 0,0 0 1,-2 1-2,0 0 2,-5-3-2,-6 1-2,2 1 0,-7-1-2,-5-1 0,-1-2-1,-2 3 0,-5-3-1,-2 2 1,-1-2-1,-4 2 3,-1-1-1,-3 1 1,-5 1 3,0-1 2,-4-1 0,0 0-2,-3 2 2,-1-1 0,-3-1 0,0-1 4,1 2-1,-2-1-1,1-1-2,1 2 1,-1-2 0,1 0-3,2 1 1,2-1 1,1 2 1,3-1-1,-1 1 2,3-1-1,2-1 0,1 1 1,-2 1-1,4 0-1,0-1 0,1-1 0,-2 2 0,1-1 0,0 1 0,0-1 3,1 1-2,1-1 0,-1 0 1,1-1-1,1 2-1,2-1 0,-1-1 0,0 0-1,2 0-2,-1 0 3,-1 0-1,2 0 1,0 0 1,0 0-1,0 0 0,0 0 0,0 0-1,0 0 1,2 0-1,-1 0-1,-1 0 2,0 0 2,0 0 0,0 0-2,0 0 1,0 0-1,0 0 2,0 0-2,0 0-2,2 0 1,-2 0 1,0 0 0,0 0 0,0 0 0,0 0-1,0 0 1,0 0 0,0 0-1,0 0 1,2 0 0,-2 0 1,0 0-1,0 0-3,0 0 0,0-1-3,0 1-2,0 0-1,0 0-1,0 0 0,0 0 1,0 0 1,0 0 1,-2 0 2,2 0 3,0 0 1,0 0 1,0-2 1,0 2 0,-2-1 0,2 0-3,-3-2-3,2 0 0,-3 0-1,1-2-5,0-1 1,-3 0-1,1 0 0,-3 1 1,1-2-2,0 2 2,-2-4 4,-3 4-1,0-2-1,-1 2 3,-1-1-2,-5-1 0,0 2 3,-2-1 1,-3 1 1,-1 1 2,-1 0 0,-1 0 3,0 1-3,0-2 4,1 3-2,1-1 0,2-1 0,1 1 0,2 1 4,2 2-4,0-2 1,2 1 3,2 1 0,3-2-1,1 2 1,0 0 2,2 2 1,-1-2-2,2 0-2,-3 0 1,4 0 0,-2 0-1,2 0 0,-2 0 4,3 0-2,0 0 1,-1-2-1,3 2 2,0 0-1,-1 0-4,4 0 1,0-2 2,0 1-3,4 1-1,2 0-3,2 0 5,8 1-2,0 1-1,4 0 2,7-1 2,1-1-1,4 2 2,1-2 0,5 0 0,0 0 0,6 2-2,-2-2 2,6 3-3,-2-3-1,3 2-1,-1 0-2,-1-2 0,0 1 0,-4 1 0,-3 0-2,-4-2 3,-3 3-1,-8-1-3,-1 0 0,-5-1-1,-3 1-1,-4 0-5,-3-1 1,0-1 0,-4 2 2,-1-2-2,-1 2 0,-3-2 1,0 3 0,-3-3 2,-2 3-1,-2-1 1,-1-2 1,-2 1 1,-4 1-2,0-2-1,-6 1-2,-4-1-4,-3 0 1,-1-1-1,-5 1-3,-4-3-2,-1 1 1,-4-1-1,0 0 2,-4 1 2,1 0 6,0-1 6,0 1 0,5 1 2,2-1 4,0 2-1,5 0-1,6 0 0,5 0-1,0 0-1,9 0 0,2 2 0,6-1 0,2 1 4,8 1-1,5 1 5,5-1 3,9 0-1,1 0 2,8 0-1,4-1-2,2 1-1,3-2-1,3 0-2,-2 1-2,2-2-3,0 0-4,-3 0-5,-3 0-7,-3 0-7,-6 0-8,-5 0-6,-1 0-4,-8 2-2,-2-2-1,-4 0 3,-2 1-1,-4-1 6,1 0 4,-5 2 6,-2-2 3,-4 0 7,1 0 7,1-2 5,-3 2 4,-1-1 6,1-1 4,-1 2 8,4-2 3,-2 1 5,1 0-3,-1 1 3,0 0-6,-1 0-3,-1 2-3,-3 3 1,0 3 3,-2 4 5,-4 5 5,-2 0 5,0 4 5,-3 4 2,-1 4 2,-3-2 2,1 4-1,-1 1 2,-1 1-1,-1 2-3,1-2-2,1 1-2,-1-4-5,2 2-5,0-3-4,0 0-6,2-2-4,1-1-4,2-1-4,2-3-3,-1 0-2,3-5-2,6-1-5,-1-3-7,3-1-5,2-4-4,1-1-4,2-2-5,0-2-2,3-2-2,0-2 1,3-1 0,0-2-3,3-4-1,1-1 1,1-4-1,3 1-4,0-4-1,0 0 2,5 1-2,0-2 1,1-3-1,2 3 5,-2-2 1,4 1-1,1-3-4,0 1-3,0-1-3,0 0 0,3 0 1,-4 0 6,3 1 8,-1-2 11,0 1 8,-3 2 4,2-3 4,0 3 10,-4 0 1,3-1 4,-3 3 6,0-2 10,-3 1 6,0 0 7,-1 0 7,-3 1 3,0 1 0,-1 0 2,-2 0-2,-2 1-2,1 1-3,-3 2-1,2-1-3,-4 2 1,4 2-3,-4 1 0,0 3-1,1-2-3,-2 2-2,-1 2-4,2 1-7,-2 2-6,2 0-5,-2 2 0,1 6-2,1 3 5,2 4 2,-1 4 5,-1 6 8,4 4 4,-2 0 4,2 2 5,0 2 0,2 2-2,-2-2-5,1-1-2,-1 2-3,3-3-5,-4 1-4,2-2-2,-1 0-2,2-3-4,1 0-4,-2-2-3,2 1 0,0-2-1,-1-2-2,0-1 0,1 0 0,-1 0 2,-1-2-2,1 0 0,0-3 0,-1 0 0,0 0 0,-1-3-3,-1 1 1,0-4 0,-1-1 2,-1-1 0,-1-1 0,0-2 5,-1-1-3,-1-1 0,-1 0 1,-3-1-2,1-1-1,-5-1 0,-1-1 0,-2 1 1,-5-2-1,0 1-1,-4-3 0,-4 1-2,-1 1 1,-5 2 2,-3-2 0,-3 1 0,-4-1-2,-1 0 2,-2 2 0,0-1 0,-4 1 2,4-1 4,-2-1 1,3 1 0,3-2 1,0 1-2,8-1-2,1 0-4,5-1-7,3 1-11,5-2-16,2 2-20,4 0-33,2-2-46,7 2-59,4-2-72,4 1-143,4-3-151,4-1-83,6-2-132,1-2-155,4 0-34,-1-2 99,4-1 137,-1-1 102,3-5 170</inkml:trace>
  <inkml:trace contextRef="#ctx0" brushRef="#br0" timeOffset="15439.4222">11348 5903 135,'19'-15'452,"-3"1"50,1-3 31,-4 2 8,1-2-149,-3 1-117,2 3-11,-4-1 44,-2 4 52,-1 0 40,0 1 19,-3 2-9,2 2-41,-3 0-64,-1 2-50,-1 1-42,0 0-34,0 2-23,-5 4-18,-1 4-20,-6 4-15,-4 5-12,-5 4-9,-1 4-2,-5 4-4,-1 0-4,0 0-5,0 2 2,0-2-8,1 0-10,2-2-11,1-1-11,2-3-7,5-1-13,-1-3-4,4-3-8,2-1-15,2-2-24,0-3-36,2-1-54,-1 0-75,4-4-141,-3 2-174,2 0-105,-2-4-182,-1 2-156,-4 0-38,0-1 88,-4 1 155,1-2 110,-4 1 211</inkml:trace>
  <inkml:trace contextRef="#ctx0" brushRef="#br0" timeOffset="15947.2319">9938 6360 100,'3'-3'371,"2"1"74,-2 0 19,2-5-21,1 2-63,-3 0-103,2-3-80,-2 2-39,2 0 6,-2 1 57,-1 3 68,0-1 65,-2 0 46,0 3 15,-4 0-18,-1 3-61,-6 4-61,-4 4-51,-5 3-31,-5 5-25,-5 2-9,-5 2-9,-2 4-4,-3-2-19,0 0-17,0 0-16,2-2-20,1 0-21,2-2-15,5-1-12,2-4-12,1 0-12,7-2-11,2-1-14,2-2-24,5-1-44,0-4-51,5 0-63,3-2-89,4 1-139,4-3-100,8-2-47,1 0-146,5-3-129,4-1-4,2-1 94,6-1 94,7 1 74,3-5 189</inkml:trace>
  <inkml:trace contextRef="#ctx0" brushRef="#br0" timeOffset="16359.9811">10932 6334 161,'3'-6'456,"1"0"48,-3 0 28,1 0 13,-1 2-177,1-1-112,0 2-19,-2 0 37,0 3 45,-2 0 44,0 2 32,-2 2 1,-3 5-33,-4 2-61,2 2-61,-3 1-61,0 1-52,2 0-50,-2 0-34,3 1-36,-3 0-36,3-3-54,-1 2-119,2-2-139,0-3-97,0 0-109,2 2-231,0-3-85,-1-1 40,-1-1 103,-1-1 77,3-3 112</inkml:trace>
  <inkml:trace contextRef="#ctx0" brushRef="#br0" timeOffset="17100.9384">10539 7315 236,'1'-4'406,"1"-3"52,-2 2 17,0-3-55,3-1-110,-3 0-94,-3-1-62,3 0-41,0-3-6,-2 1 16,1 2 44,-3-2 67,0 1 62,2 1 48,-1 3 28,2-1 3,-1 1-25,0 3-47,2 1-52,-3 0-47,2 3-38,-1 1-26,-1 4-16,1 4-11,0 6-4,-1 6-4,-3 6 0,5 5-11,-1 4-4,-1 5-8,1 2-10,2 7-1,-3 2-5,2 3-1,1 2 2,-4 4-2,3 3 4,-1 2-2,0 2 3,-1 0-2,-1-1 1,1 3-1,-2-3-2,0 1 2,-2-2-7,0-1-1,-2-2-11,0 0-21,-2-2-28,1-3 0,-2 0 0,3-5 0,-4 0 0,2-6 0,1-2 0,1-1 0,1-3-11,2-4-46,-2-4-23,5-1-17,-3-6-22,6-2-32,-2-6-45,2-2-48,0-4-82,0-5-146,2-4-122,2-5-116,-2-6-206,2-9-73,3-4 30,-3-8 128,3-5 131,3-10 148</inkml:trace>
  <inkml:trace contextRef="#ctx0" brushRef="#br0" timeOffset="20346.5994">10605 4417 182,'-3'0'423,"3"-1"54,0-1 31,-2 1-48,2 1-131,-1 0-119,-1-1-78,2-1-46,-3 0-21,0 2-8,2-1 2,-3 1 12,4 0 19,0 0 18,0 0 23,0-2 16,2 2 20,-2 0 3,2 0 2,-2 0-15,1 0-21,1 0-28,2 0-28,-1 0-13,5 0-7,2 0 9,4 2 15,4-1 19,4 3 22,4-2 7,4 1 1,4 2-10,5-1-12,3 1-11,6-1-9,4 2-12,5-1-7,6-1-5,6 0-6,5 1-9,0-1-12,5 1-8,-1 0-8,2 0-3,-2-1-3,2 2 7,1-2-1,-4 2 8,2 0 5,-1 0 0,-1 0 0,-4-1-3,0 0 1,-5 2-4,-2-2 0,-3 0-4,-4 0 4,3 0-6,-6-1 0,-3 2-3,2-2-1,-4 2-2,-3 0-2,3 0-4,-4 0-1,1-1-3,-2 2 1,-1-1 0,-2-2-1,0 3 0,-4-4 2,-1 2 2,-1-3-1,-2 0 4,-1 1 0,-2-1 5,-2-1-1,-5-1-2,0 2 7,-1-2 2,-2 1-2,-3-1 0,-1 1 2,-3-1 5,-2 1-3,-3-1-1,0 2 2,-5-2 2,2 0 0,-6 0 3,2 2-2,-1-2 1,-2 0-2,2 1-4,-2-1-5,0 0-5,0 0-6,0 2-3,0-2-5,0 1 0,0 1 1,3 1-1,-1-2 0,-2 1 0,1-1 0,-1-1 1,0 3-2,4-3 2,-4 2-3,0-1 0,1-1-2,-1 2 0,3 1 0,-3 0 3,1-1-1,1 6 2,-1-1 4,1 5-1,1 1 1,-3 3 2,3 2-2,-1 7 1,0 0-3,-2 6 1,5 3 4,-4 2 0,3 6 0,0 1-1,-3 3 2,1 4-4,1 2-1,-1 2-1,1 5 2,-1 2-2,-1 2 0,1 4 1,1-1-3,-1 1-1,2 0 1,-2-1-1,2-2 0,1 0 1,0-5 1,0 1 1,0-2-1,0-2 1,0-3-1,-1 0-1,0-2-3,-2-2 1,0-2 1,-2-2-3,0-4 1,-2-3-1,0-4 0,-1 0 0,0-8 0,1-1 0,-2-3 0,3-2 0,0-5 2,-2 0 2,2-5-2,-4 0 2,5-3 0,-2-2 0,2 0 0,-1 0 0,-3-4 0,1 1-1,-2-1-2,1-1 1,-1-1-2,-1 1 0,3-3 2,-4 1-2,4 1 1,0-1 0,-1-1 2,3 1-2,-2 2 0,3-2-1,3 2-2,-2-1-2,3 1 1,-1-2 0,3 2 0,1 0 2,8 0 1,3 0 1,2 0 0,6 2 0,2-1 0,4 1-1,-1 0 0,4 1 0,1 2-2,1-1 1,1 2 0,-4-1-1,0 1 1,-4 0 1,-2 0 0,-3-1 0,-2 2-1,-4-3-4,-6 0 4,4 0-4,-9 1-2,-3-2-2,0-1-2,-3 1 3,-9-1-2,2 2 3,-7 1-1,-5-1 0,-4 2 4,-4-1-2,-3 1 2,-4 0-1,-3-1 3,-1 3 0,-2-1-1,3 0 3,-1 0 0,-1-1-2,4 2 1,2-1-1,0 1 2,2-1 0,5 1-2,2-3 2,3 3-1,3 0-3,6-2 2,0 1-4,5-1 1,3 2 2,5-1 0,4 1 2,5 1 1,3-1 1,8 4-1,3-3 0,4 1 0,0-1 0,4 1-3,3-1 3,1 2 0,-1-2-3,0 2-1,-4-4-2,-1 3-2,-4-2-3,-4-1-2,-5 1-1,-2-4 0,-5 2 2,-2-3-1,-5 1 0,-5 1 0,-5 0-2,-5 0-1,-8 4-4,-6-1-1,-6 0 4,-3 1 1,-3 0 5,-4 1 0,-1 0 7,1 2 0,1-3 4,3 1 0,3-1 0,1 1 1,5-2 3,4-1-2,5-2-2,1 2 0,7-1 0,5 1-3,1-1-1,4-1 4,6 1 0,3 0 0,6 0 0,4 0 1,4 2-1,1-1-1,3 0 0,-1 1-1,0-1-2,1 0-3,-2 0 0,0-1-1,-4-1-2,-4 0-2,-1 0-2,-5 0 0,-1-2 1,-4 0-4,-5 0-2,-2-1 0,-7 2-1,-3-1 1,-4 2 1,-3 2 3,-6-2 3,1 2 4,-1-2 5,-3 2 2,2-1 1,-1 1 1,3-1 1,3 2-2,3-1-1,4-2-2,3 2-1,7 0-2,1 0-7,4-1 0,6 1-2,4-2-1,1-2-3,7 1 5,1-1 0,1 0 1,2-1 1,-1-2 4,2 0-1,-4 0 4,1-2 2,-3 1 3,-3-1 0,0 0 3,-5 0 5,-3 2 4,-1-2 8,-2 2 4,-1 0 6,-3 0 0,-1 0-1,0 2-1,-1 0-5,-3 3-5,-1 0 0,0 4-2,-2 0 1,1 3 1,-1 0-1,2 3 1,-2 3-2,2 0-3,0 3-3,2 0-3,0 4-1,1 0-2,1 3-1,-1 2-1,2 2-2,0 0 1,0 3 0,-2 4 0,-1 0 0,-1 1 2,-1 2 4,0-4-2,-2 6 5,1-2 3,-3 2 5,1 0 3,-1 0 0,1 0-1,-5 1-1,4 0-1,1 1-5,-3-1-3,2 1-1,2-2 1,-1 0 1,2 2-1,-1-6 1,3 2-2,-1-4-1,1 1 1,-1-5-4,1 0 0,1-1-1,2-3-1,-3 1-2,1-3-1,2-2 2,1 0 0,-2-3-2,0-2 2,1-2-1,-2 1 0,3-4 0,-1 1-1,0-4 1,-2-1-2,3 0 1,0-3 0,0-2 1,-1-2 1,1 0-1,-2 0 0,-1-2 3,3 1 0,-2-3 0,-1 3-1,-2-4 0,-4 3-1,-2-3 1,1 0-2,-5 0 0,-2 2 0,-3-2 0,-2 0 0,0 0 0,-7 0-1,-3 0 3,-2-2-3,-6 2 0,-1 0 0,-6-3 0,-1 3 3,-4-4-6,-3-1 1,-3 1 1,-2 0-2,0-2 2,-4 0-1,1-2-1,-3 2 1,-4-1-1,-3 1 1,-1-1 0,-3 0 1,-1 2-1,-2-4 0,-3 4-3,4-3 4,-1 1 1,2-1 0,-1 2 0,0-1 1,0-1 2,-4 1-4,2 0-2,-2 0-1,3-1 2,-1 1 1,0-1 1,3 1 2,0 0 1,-1 0 0,-1-1-1,0 1-2,-3 0-3,1 2 2,-1 0-3,3-3 1,-1 2 2,0 0 2,2 0 0,2 0 1,1 0 2,-1 2-1,1-2-2,-2 1-2,4 0-1,-2-2 0,2 2-2,-2 0 3,5 0 0,-2 1 1,1-1 1,-1 1 1,-4 0 2,2 0-3,-4 1-5,-2 0 1,1 0-2,-4 0 0,2 0 1,-1 1 1,-2-1 5,3-1 0,0 0-2,-2 0 3,0 0-3,-1 1-1,2 1-1,-2-1 1,3-1-2,0 1 0,1 0 6,1 0 0,-4-1-2,3 2 0,-4-2 1,0 0-5,1 0-4,0 1 0,3-1 1,-1-1 2,0 0-1,5 0 4,-1-1-2,1-2 2,-1 3-4,2-5 3,2 3-1,1-1-3,1 1 4,2-1 1,1 0 1,2 0 0,0 1 1,0-1 0,2 1 2,-1-2-2,2 1-1,1 2 0,-2-2-2,2 2 2,0 0 0,4 1 1,2 0 0,-1 0-1,4 0 0,-2 0 3,5 1 2,0-1-1,2 2 2,3-1-1,-1 1 2,0 1-4,4-1 0,0 3-3,-2-2 3,2 1-3,-1-1 1,1 1 2,3 1-2,-2-2 1,2 2-2,2 0 2,0-2 0,2 2 1,1 0-3,-1-1 3,2 0 1,0-1-2,0 1-1,-1 1 2,4 0-1,0-2 1,1 2-2,-2 0 0,5-1 0,-1 1-1,2-2 1,0 2-1,5 0 1,-3-1 0,5 1 1,0-2 1,1 2 0,3 0-1,-1 0 1,4 0-1,0 0 0,3 0-2,1 0 0,2 0 0,1 0 0,-2 0 0,6 0-4,-2 0-7,3 0-7,-1 0-17,1 0-22,0 0-42,0 0-62,0 0-97,1 0-208,2-1-181,3-3-287,2-2-127,-1-1-20,3-3 54,5-1 195,-1-2 181</inkml:trace>
  <inkml:trace contextRef="#ctx0" brushRef="#br0" timeOffset="21561.05">13436 7045 340,'-16'11'467,"-3"1"41,0-2 21,0-2-76,-2 2-183,3-3-108,0 2-49,0-4-17,0 1 14,2-1 38,3-1 49,1-1 29,4 0 16,3 0 2,0-1-6,5-1-15,1 2-16,7-1-8,0 1-2,5-2 0,5-1-7,4 0-16,7-1-22,2-4-11,4 1-9,6-2-7,3 0-8,2-2-8,5 0-5,2-1-11,4-1-10,3 0-9,4 1-9,-3 0-8,4 0-5,-2 0-5,1 1-9,1-1 0,-2 1-5,-1 1-4,-1 0-8,-1 2-2,-5-2-5,-1 2-7,-5-1-2,-6 2-4,0-2 1,-6 3 1,-7-2-2,-1 2 0,-8 1-1,-3 0-2,-3 1 3,-3-1-4,-4 0 1,0 1 0,-5 0-1,2-2 1,-4 3-5,-5-4 0,2 0 0,-2-1 0,-3 1-2,-1-1 0,-3 1 2,0-2 2,-1-2 1,-1 2 0,-2-1 4,0-1 0,-3 1 0,1 0 0,-2 0-3,3-1 4,-2 3-1,3-1 2,-1 0 1,4 3 0,0-2 3,3 2-2,3 0 0,1 2 0,0-2-3,3 3-2,2-2-5,2 2 5,3 2 0,3-1 1,4 1 2,1 2 4,3-1 1,5 2 0,-1-1-4,2 1 0,-1 1-3,2-1 1,-1 2-2,-2-2-1,-2 2 1,0 1 2,-6-1 1,0-1-1,-1 1 2,-5 2 1,-3 0 0,-3 1-1,-2 1 2,-4 0-3,-3 2 4,1-1-5,-5 2-6,-1-2-11,0 1-15,-2 0-22,-2 0-40,1-1-46,0 0-58,-1 0-116,1-2-144,3 1-93,4-3-68,-1 0-149,2 0-114,6-2 31,1-3 107,4-2 90,4-2 91</inkml:trace>
  <inkml:trace contextRef="#ctx0" brushRef="#br0" timeOffset="22302.3077">15135 6865 203,'8'-9'494,"-1"3"71,-3 2 56,-1-1 69,-3 4-145,0 1-59,-3 3-21,1 3-5,0 3-4,-1 3-22,-1 3-64,0 1-64,0 2-57,1 3-45,0 2-40,0 1-40,-1 0-30,2 2-26,-1 0-22,1 1-15,0 3-14,-2-3-5,4 0-4,0 0-8,-2 0-4,0-2-2,1 0-5,-1-4-2,2 0-4,0-5-2,0-1-2,0-1 0,0-5-1,0 0 1,0-3 6,0 0 3,2-3 7,-2-2 4,0-1 7,-2-3-4,2 0 4,-3-4-2,1-1-2,1-2 1,-3-5-2,1-2 1,1-4-2,0-1 0,0-4 2,-2-3-2,4-2 0,3-1 2,-2 0 1,3-1 5,-2 1-1,3-1 1,0-1 4,1 4 7,2 2 0,1-3 2,1 4 2,1 2 2,0 1 2,2 3-5,-2 3 2,3 1 1,-3 4 4,0 1-3,0 1 0,-1 4-2,-1 0 2,1 5-4,-1-1-3,1 5-3,-6 1-1,3 2-2,-4 3-4,2 2-3,-2 2-2,-3 3-1,0 2 1,-1 1-3,-1 0-1,-3 0-2,0 3-1,-3-2 0,1-1-1,-1-1 3,-4 0-1,0 0 2,2-3 1,-1-2 0,0-2-1,0-1 1,3-1 2,1-3 0,-1-1 2,4-1 0,1 0 2,0-1 4,0-2 1,1 0 2,0 0 2,2 0 3,-2-2 0,2 2-1,0 2-3,0-2-2,2 0-4,-2 0-2,4 5-2,-1-2 2,0 3 0,4 3 4,-3 2 1,3 1 0,2 1-2,-3 1-2,4 1-1,-1 0-3,1 1 1,-1-1-2,2 1-4,-1 0-8,-1-1-14,1-2-18,-3 1-25,0-2-25,0 0-44,-3-1-46,1 2-66,-4-3-127,2 0-142,-3 2-80,2-5-80,-2 0-150,0-1-83,0-1 63,1 0 119,3-1 86,-1-3 112</inkml:trace>
  <inkml:trace contextRef="#ctx0" brushRef="#br0" timeOffset="22797.7089">15514 7265 320,'4'-5'545,"-1"-2"92,0 2 111,-1-2 65,-1 2-141,1 2-72,-1-1-60,-1 2-48,1 0-78,-1 1-84,0-1-77,0 2-57,0 0-40,0 0-29,3 2-18,-2-1-13,3 2-10,-3 0-10,3 2-12,0 2-7,-1 0-9,0 3-5,0 2-3,-1-1-2,0 3 1,-2 0 1,0 3-4,0-3-3,0 4 0,0-1-4,-4 1-3,1 0-1,0 0-2,-2 0 2,-1-1-2,1 2 2,0-1-3,1 0 1,-3 0-1,2-1 1,1-3-2,1 1-3,0-1-2,0-2-2,2 1-2,1-4 1,0 3-1,0-6-1,1 1 3,3 1-1,0-3 4,1-1-2,0 1 0,3-2-2,2 0 0,2-3-2,0 3 1,5-3-8,-1 0-4,3 0 0,-3-3 0,2 3 0,1-3 0,0 1 0,0 1 0,-3-2 0,1 1 0,-2-1 0,-1 2 0,-3-1 0,1 1-9,-2-1-18,-2 1-14,0-1-9,-2 2-8,1-1-10,-4-1-13,0 2-17,-1-2-30,-2 2-61,-4-2-93,0 0-195,-3-1-142,-4 0-217,0 0-185,-3-2-45,-2 0 40,1-2 178,-2 0 145,1 0 234</inkml:trace>
  <inkml:trace contextRef="#ctx0" brushRef="#br0" timeOffset="23615.4077">13191 5346 317,'0'-8'493,"0"1"41,1-1 32,1 0 2,2 1-149,-3 2-28,7-2 11,-3 4 29,4 1 21,-1-1-7,3 3-54,0 3-74,2-1-61,1 5-54,-1 0-42,2 3-31,-2 2-28,4 2-22,-2 2-23,0 0-14,-2-1-11,1 1-11,-1-1-7,3 2-6,-7 0-12,3-2-16,-2 1-31,2-2-39,-4-1-58,2-1-90,-3 0-128,-1-4-106,1 0-45,3-2-20,-3-2-45,-1-1-85,4-1-6,1-2 43,-2-2 35,3-1 39,3-3 92</inkml:trace>
  <inkml:trace contextRef="#ctx0" brushRef="#br0" timeOffset="23857.6961">13738 5418 322,'10'-20'479,"2"0"46,-2 3 32,-1-1-24,2 1-122,-3 4-18,-2 0 24,-1 4 36,0 1 35,-2 1-5,-2 2-58,-1 2-91,0 1-83,0 2-71,-1 2-54,-2 1-35,-3 5-24,-1 4-13,2 0-10,-3 2-4,1 3-8,-1 0-4,1 2-6,-1-1-9,1 1 0,0-1-7,-1 0-6,4 1-8,-5-3-20,2 0-31,2-1-39,2-3-62,-2 0-105,4-2-130,1 0-89,0-4-41,1-2-39,6-1-105,-3-3-71,6-1 47,-1-4 57,4 1 45,4-4 64</inkml:trace>
  <inkml:trace contextRef="#ctx0" brushRef="#br0" timeOffset="24115.4937">14261 5291 444,'17'-13'530,"-4"1"59,0 0 82,-5 3 8,-2 2-107,1-1-46,-4 3-31,1 1-31,-2 3-58,-1 1-95,-1 0-70,2 5-52,0 0-28,-2 5-12,-2 0-6,0 5-16,2-1-22,-3 3-19,1 2-16,-2-2-15,3 2-11,-1 1-10,0-1-13,1-2-7,-1 1-8,2-2-6,0 1-13,0-2-22,-2 0-42,2-2-58,-1 2-118,-1-3-184,2-2-122,0-3-171,-3 1-193,1-4-64,-1 2 52,4-3 152,1-1 114,2-2 185</inkml:trace>
  <inkml:trace contextRef="#ctx0" brushRef="#br0" timeOffset="24415.5764">14188 5373 379,'-20'-7'504,"2"0"44,3-2 48,2 0 1,2 0-127,3 0-48,3 1-17,4-3 2,2 2-6,4-2-43,3-2-65,6 3-46,1-1-30,0 1-21,3-1-26,2 0-24,1 2-29,-2 0-26,1 2-24,1 0-20,-4 3-20,0 1-9,1 2-8,-1-1-11,0 4-19,-4-1-22,2 2-36,-3 3-47,1-1-80,-1 2-117,0 1-116,-1 0-60,0 1-61,-3 4-155,0-1-87,-1 1 33,-4 0 82,-1 2 59,0-2 82</inkml:trace>
  <inkml:trace contextRef="#ctx0" brushRef="#br0" timeOffset="24653.4262">14295 5569 287,'-21'14'602,"2"3"78,0-5 60,6-1 82,0-2-170,4-1-123,1-2-76,3-1-24,5 0-16,4 0-54,0-3-67,9 1-62,1-3-49,7 0-50,0-3-33,4 1-29,1-3-20,3 0-17,-1 0-14,2 0-18,0-1-22,-3 0-37,0 2-62,-2-1-111,-4 0-183,1 0-124,-1-2-109,-5 0-182,0 2-113,-1 0 23,-1-2 135,-1 2 108,3-1 116</inkml:trace>
  <inkml:trace contextRef="#ctx0" brushRef="#br0" timeOffset="25031.9223">14955 5467 60,'8'-4'465,"0"-2"64,-3 2 47,-2-3 71,3 2-33,1-2-82,-3 1-28,1 2 2,-2 1 3,-1 0-32,-1 1-94,1-1-94,-2 3-79,0 0-51,0 3-42,0 0-31,0 3-16,-2 3-10,1 2-5,1 1-6,-4 4-4,1 1-2,-3 2-1,1 0 1,1 4 1,-1 0-1,-2 3-3,2-3 1,-2 0 1,-1 2 1,0-1 1,-1-1 0,1-3 0,0-1-1,3-1-2,0-2-8,-1-3-3,5-1-7,1-3 0,1 1-2,7-4-2,0-2-1,8-1-4,3-1-1,3-2-5,4-2-7,1-1-8,2-2-9,-4 0-12,1 0-19,4 0-23,-7 0-35,-3 1-56,-2-1-71,-1 2-145,-5-2-164,-3 1-96,-3-2-163,-1 1-154,-5-1-34,-2 3 99,-1-1 147,-3-1 105,-2 2 191</inkml:trace>
  <inkml:trace contextRef="#ctx0" brushRef="#br0" timeOffset="25943.4663">10258 5059 279,'-2'-5'439,"-1"0"46,0 0 26,1-1-71,0-1-149,-1 1-105,1-1-58,1 2-26,-1-1 6,1 2 37,-1-1 61,0 2 63,2-1 48,-3 4 32,3-3-4,3 6-22,-3-1-41,2 3-31,3 2-24,1 3-23,1 3-13,0 2-22,4 1-26,1 3-39,0-2-38,1 1-23,-1 0-18,4-1-13,-3 0-10,3-1-8,-2-1-27,0 0-35,-1-3-59,1-2-101,-3-1-128,-1-1-104,2-2-49,-2-2-18,0-3-42,0 1-63,0-4-24,-2 0 36,1-1 30,-1-2 31,3-1 87</inkml:trace>
  <inkml:trace contextRef="#ctx0" brushRef="#br0" timeOffset="26167.6784">10602 5150 263,'6'-12'452,"1"-2"48,-1 3 27,0 1-56,-3 2-149,2 1-102,-2 1-26,-1 2 26,0-3 43,-2 4 38,0 1 31,0-1 13,0 3-9,0 3-32,-4 4-43,-2 2-36,-2 2-29,0 3-34,-1 0-32,-4 3-28,2 0-25,0 1-22,-2-1-17,2-1-12,2-1-10,-2 2-16,4-2-20,-2-2-27,5-1-42,-1 1-77,1-4-123,1-1-106,3 0-64,0-1-25,3-4-28,3 0-80,1-3-52,4-1 21,1-2 31,1-2 23,3-2 57</inkml:trace>
  <inkml:trace contextRef="#ctx0" brushRef="#br0" timeOffset="26413.815">10810 5058 174,'15'-22'470,"-1"4"48,-5 3 37,1 0 51,-3 3-145,0 4-57,-2 0-17,-2 4 7,2 1 19,-2 1 3,2 5-34,-2 4-55,3 3-39,-3 5-32,2-1-40,2 4-38,-6 0-38,4 2-33,0-1-24,-1 1-23,1 0-15,-2-1-17,0 0-10,2-2-10,-2-1-8,1 1-11,-1-2-18,1 0-27,-2-1-42,-1-2-62,3 0-110,-3-4-137,2 1-100,-1-2-44,1-2-62,-1-2-126,-1-2-43,1-2 66,0-2 73,-1-1 48,1-4 90</inkml:trace>
  <inkml:trace contextRef="#ctx0" brushRef="#br0" timeOffset="26653.0249">10890 5080 21,'-12'-12'447,"-4"0"75,4-1 55,1-1 79,0 2-10,3 2-96,3-1-34,0 3-13,1-2-18,4 3-51,3-1-93,1 1-85,3 1-68,4-1-49,0 2-34,4-1-27,0 2-23,0-1-19,3 2-18,-2-1-20,0 4-23,-2 0-26,2 0-37,-2 4-65,-1 1-108,-2 0-116,0 3-77,-3 2-41,1-1-14,0 2-66,-5-1-88,0 0 10,-4 2 37,-2-2 29,0 0 34,-1 1 120</inkml:trace>
  <inkml:trace contextRef="#ctx0" brushRef="#br0" timeOffset="26881.1164">10888 5235 276,'-15'15'491,"2"-2"61,0-1 60,1 1 64,2-1-136,3-4-40,1 1-11,0 0-6,5-3-12,-2 2-58,6-2-78,2-2-78,3 0-60,2 0-49,4-3-42,2-1-35,3-1-30,0-1-26,2 0-28,1-1-39,-3 2-50,1-3-82,-1 2-115,0-1-121,-2 0-73,0 0-27,1-1-14,-2 1-53,-2 0-55,0 0 11,-2-1 28,2 2 26,2-1 46,-2-2 123</inkml:trace>
  <inkml:trace contextRef="#ctx0" brushRef="#br0" timeOffset="27280.93">11300 5283 87,'-3'1'455,"-3"1"62,2 0 57,0-2 84,-1 3-48,2-3-73,0 0-20,1 0-6,2 0-10,2 0-47,1 0-94,5 0-85,3-3-66,4 1-50,-1-1-35,5-2-30,1 3-27,-1 0-16,0-1-14,2 3-8,-5 0-9,1 0-6,-3 4-5,-1-1-6,-2 3-5,-3 1 0,-3 2-3,-1 1 2,-4 2-4,-4 0 4,1 0 3,-5 5-2,-4-2 0,2-3 5,-3 2 4,1 0 4,0-4 2,2 3 5,-1-4 1,5 1 1,0-2-5,3-1 2,1 0 2,5-1 4,2-1-1,4-2 0,7 2 5,5-2-5,1 1-3,7-3-8,1 1-2,3-2-4,1 2-8,3-2-6,-3 0-6,-2 0-12,1 0-17,-6 0-21,-2 0-32,-6 0-40,-1 0-48,-7 0-85,1 0-122,-7 0-93,0 3-43,-3-3-21,-4 0-39,-3 0-78,0 2-3,-4 0 42,1-2 37,-1 0 41,-4 0 85</inkml:trace>
  <inkml:trace contextRef="#ctx0" brushRef="#br0" timeOffset="28113.8808">5580 4150 287,'-8'-1'469,"-3"-5"39,2 4 28,1-4-42,0 0-167,0-1-91,0-1-18,0 1 19,3-4 53,-1 3 51,1-4 33,-1 4 16,3-1-6,-2 3-24,2 0-50,1 1-60,-1 2-57,1 2-47,1 1-42,1 3-32,1 3-21,3 4-9,1 1-6,3 5 1,2 3-1,0-4 1,5 4-4,0-2 1,5 0 0,-2 1-8,4-3 1,0-1-3,-1-1-2,1-2-3,0 0-1,-3-4 2,2 0-3,-4-1-2,-4-1-3,-2-2-2,-2 0-1,-2-1 0,-1 2 0,-3-3 0,0 1 3,-1 1-4,-4 0 1,-2 1-2,-4 6-5,-2-2-8,-6 4-12,2 0-19,-6 2-29,2 1-34,-4-1-47,3 3-55,-1-5-105,2 3-129,-1-1-81,1 1-34,1-1-107,0-1-152,1 2 0,-1 0 87,2 3 74,-2 1 57,3 1 142</inkml:trace>
  <inkml:trace contextRef="#ctx0" brushRef="#br0" timeOffset="28353.6217">5376 4863 378,'0'3'578,"2"-2"62,-2 2 65,1-1 61,1 1-129,3 3-73,-2 3-46,-1 1-13,4 3-29,-3 2-95,3 0-91,-3 2-79,-1 1-63,3 0-44,-2 1-30,-1-2-26,2 1-20,0-2-18,-2 3-29,5-1-39,-4-2-48,2 1-65,-2 0-113,3-2-155,-1 1-98,1-1-82,-3-1-176,-1 2-101,1-3 26,-3 1 116,-2-4 93,1-1 103</inkml:trace>
  <inkml:trace contextRef="#ctx0" brushRef="#br0" timeOffset="28623.9781">5318 5119 18,'-17'-15'575,"2"-1"148,-2-1 104,2 0 99,2 1 12,3 1-209,3-1-153,0 0-110,5 0-78,2 1-81,2 0-81,7 0-58,2-2-43,4 0-28,3 2-18,6-1-15,1-1-11,5 3-10,0-1-10,2 3-8,1 0-6,-3 2-6,2 3-6,-4-1-5,-1 4-5,-3 1-14,1 1-17,-3 2-24,-3 2-39,-3 1-57,-2 2-76,-1 4-154,-2-1-142,-3 2-79,0 1-144,-6 1-158,-2 5-35,-1 0 102,-3 1 124,-1 2 88,-3-2 172</inkml:trace>
  <inkml:trace contextRef="#ctx0" brushRef="#br0" timeOffset="28822.8004">5524 5145 187,'-23'21'509,"1"1"89,2-2 92,2-3 118,2-2-127,5-2-77,0-1-52,5-2-37,4-1-50,4-2-84,7-3-85,2 1-72,8-5-54,4 0-52,2-5-36,5 1-32,0-3-23,3 1-19,0-1-19,-1-1-34,-2 1-39,0 1-53,0-1-87,-5 2-158,-1-1-123,-2 2-68,-3-3-135,-2 2-158,-5 2-20,-4 1 105,-2 2 102,-3-2 80,-2 2 166</inkml:trace>
  <inkml:trace contextRef="#ctx0" brushRef="#br0" timeOffset="29404.4647">713 6270 237,'-3'-11'511,"0"-2"50,-2-1 48,1 2 76,1-5-157,1 0-60,2 3-16,0-1 4,2 0 3,-1 3-33,1 2-75,2 1-71,-1 2-56,1 3-40,2 3-26,4 3-21,4 6-7,0 3-8,2 1-6,0 4-11,1 1-18,-3 2-14,3 2-19,-2 0-13,1 2-12,0-2-9,-2 1-7,0 1-9,0-2-10,-2-2-23,3 1-32,-4-1-47,-1-2-62,0 0-90,0 0-172,-2-3-130,4-2-74,-2-2-158,0-3-138,-1-2-12,1-3 123,-1-4 120,2-5 90,0-3 193</inkml:trace>
  <inkml:trace contextRef="#ctx0" brushRef="#br0" timeOffset="29677.2712">1187 6128 272,'0'-19'607,"2"4"127,0 2 123,-2 0 110,-2 5-175,2 1-119,0 0-120,-2 4-105,-1 1-108,2 2-102,-2 2-76,1 5-47,-3 6-25,1 3-11,-1 4 0,0 4 2,-1 1-3,1 3-5,2-1-8,-2 2-6,2 2-8,0 1-8,-2-1-4,-1 3-7,1-3-7,0 1-5,1-2-4,-1 0-7,0-3-7,-1-2-7,1-1-17,0-1-27,1-4-39,0-2-53,1-1-69,3-2-106,0-4-146,0-1-107,5-3-44,1-4-73,2-4-141,3-1-31,1-4 89,3-3 93,-2-2 58,4-3 120</inkml:trace>
  <inkml:trace contextRef="#ctx0" brushRef="#br0" timeOffset="29901.2049">1346 6442 252,'9'-5'543,"-1"0"76,-2 1 100,1 4 127,-3 2-148,1 3-75,0 2-49,-2 4-23,3 2-69,-3 0-99,1 3-91,-1-1-72,0 1-54,1 1-40,3-1-28,-1 0-22,1-1-19,-1 1-18,2-1-14,-1-2-9,0-1-8,1 0-8,-1 0-17,-1-1-21,0-2-31,-1 0-45,-2 0-66,0-4-92,1 2-148,-1-3-120,-2 0-69,1-7-135,-2-1-145,-2-4-17,2 1 102,-4-6 108,4-2 83,-1-3 174</inkml:trace>
  <inkml:trace contextRef="#ctx0" brushRef="#br0" timeOffset="30201.1275">1480 6285 258,'-4'-10'606,"2"3"122,-2 2 101,0 3 99,2-1-169,0-1-117,1 3-119,-1-1-91,0 1-79,0 0-83,2 1-74,4-3-52,-2 1-36,3-1-21,1-2-8,4 0-9,-1-1-6,2 1-4,-3-5-2,0 3-2,1-1 2,-4 1 4,-1 0 3,0 0 4,-2 1-6,-2-2-3,-2 1-8,-2-1-11,0 0-9,-2-1-12,-2 1-8,0-1-8,0 2-8,0 2-10,-1 2-11,0 0-13,2 1-17,-1 1-21,0 2-22,0 2-34,-1 3-46,-2 3-67,2 2-138,2 1-135,2 3-77,2-1-64,0 3-139,3 0-94,1-2 63,2 1 111,4-2 75,0-4 91</inkml:trace>
  <inkml:trace contextRef="#ctx0" brushRef="#br0" timeOffset="30651.3351">1594 6321 182,'9'8'470,"2"1"43,-3 3 30,0 0 32,3 1-184,-3 0-105,2 0-39,-3 4 4,3 0 10,-1-1-4,1 2-19,-1 1-25,3 0-22,-3-1-22,2 1-24,0-2-11,-1 2-16,2-1-11,-2-1-8,-2-1-18,1-1-8,-1-1-9,0-1-6,-1-2-5,-2-2 0,-1-2 11,2-1 15,-3-1 25,-1-3 21,1 0 20,-3-2 9,0-2 0,0-2-11,0-2-16,0-4-26,2-4-21,-1-3-20,1-7-12,3-1-12,1-5-10,0 0-7,2 2-6,0 1-4,3 3-4,0 4-3,-1 6-2,2 2 1,-1 7-1,2 3 1,1 6 1,0 4-1,-3 6-1,2 0-3,0 4 1,-2 1-2,1 0 1,-2-1 3,-1 0-1,4-1-1,-4-2 1,1 0 0,1-2 1,-5-2 2,2-2 4,-2-2 5,1-1 4,-1-2 5,-3 1 8,2-3-1,0-1-1,-1-1-2,2-3-7,-1 1-13,0-6-30,0-3-42,-2-1-82,-1-3-190,1-4-198,0-4-260,1-4-218,0-3-85,-3-3 13,1-4 151,0-2 183,1-5 259</inkml:trace>
  <inkml:trace contextRef="#ctx0" brushRef="#br0" timeOffset="31251.415">7077 3727 63,'-8'-14'457,"0"1"62,0 0 50,2 2 53,-2 2-84,4 3-120,-1 2-43,1 2-3,0 5 20,-1 6-2,-1 6-34,1 3-46,0 5-48,2 2-50,1 1-61,-1 0-48,3-1-36,3 0-23,1 0-21,-1 0-14,3-4-21,2 3-41,-2-5-79,2 2-149,2-2-124,-1 0-84,-1-3-134,-1-1-187,-1-1-41,0-1 84,-3-2 96,-1 0 65,-1-4 141</inkml:trace>
  <inkml:trace contextRef="#ctx0" brushRef="#br0" timeOffset="31742.0077">7071 4003 126,'-6'-19'458,"-4"-1"51,2 1 42,-3-5 62,3 4-119,0-1-46,3-1 2,-3-1 31,4 2 14,1 2-20,1-2-42,2 1-98,2 1-73,1 1-67,5-3-39,4 4-33,1-2-23,4 1-16,1 1-9,4-1-7,3 3-7,0 3-3,1-1-8,-1 2-6,-1 3-8,0 3-9,-3 3-8,-3 4-2,-1 1-2,-1 7-2,-3 2 0,-4 5 0,-6 1 0,-3 4-1,-3 3-4,-6 0-2,-5 0 0,-2 2-4,-3-3 2,0 0-2,-3-3-1,0-1 0,0-2 1,2-2 0,0-3-2,4-1 6,0-2 2,5-4 7,-1 0 6,5-2 11,1-1 9,4 0 5,-3-3 3,4 0-5,1 0-4,1-3-11,4 0-9,0-1-7,3-1-6,4 2 0,3 2-6,5 1 0,0 1-1,3 2 2,1 5-2,1-1 0,-1 4 2,1-1 0,0 4-1,1-1 1,-3 0-1,1 1 0,-3 0-1,1-1-1,-2 1-2,-2-2-6,2 0-12,-3 0-20,-2 0-22,2-2-41,-1 1-57,-2 0-62,1-1-131,0-1-173,0 0-130,0-2-189,-4 1-136,2-1-30,-2-1 84,0-5 164,-1 2 137,1-3 224</inkml:trace>
  <inkml:trace contextRef="#ctx0" brushRef="#br0" timeOffset="32887.1328">11522 6203 263,'-10'0'473,"0"0"44,0-3 32,-1 1 4,0 0-120,1 1-16,1-1 27,1 2 35,0-2 27,3 2 0,2 0-57,-2 2-90,4 0-73,1-1-49,1 3-37,2-1-28,2 1-26,3 1-19,5-2-25,1 2-23,5-2-24,0 2-15,3-1-13,2 0-10,-1 0-8,0-1-9,0 0-17,-2 0-24,-1-1-38,-4 0-50,0 1-65,-5-1-99,-1-1-152,0 1-108,-3-2-44,-1 0-23,-2 2-82,-1-2-90,-2 0 59,1-2 76,1 2 50,0-2 61,0-1 134</inkml:trace>
  <inkml:trace contextRef="#ctx0" brushRef="#br0" timeOffset="33925.011">11494 7206 84,'-5'1'447,"-2"2"54,1-1 35,-2-1 34,0 1-121,0-1-98,-2 2-23,1-1 18,1 2 22,0-1 11,-1 0-15,3 0-36,1-3-45,0 0-43,0 2-28,1-2-26,2 0-18,-1 0-20,3 0-19,-1 2-15,-1-2-13,2 0-10,0 2-7,0-2-3,3 1-1,-3 1-1,5 0-4,1 1-1,0-1-4,2 1-2,3 1-8,4 1-6,-2-2-3,2 2-9,1-3-5,0 1-8,-2 0-7,5 0-6,-2-1-3,1 2-6,1-3-2,-2 2-3,0-3-2,1 2-4,-4-2-12,1 1-14,-2-1-27,-1 0-39,-2 2-55,-2-2-63,1 0-91,-5 0-154,2-2-114,-1 1-50,-3 1-41,-2-2-89,0-1-75,0 2 75,-2-1 87,-1 0 61,-2 0 87</inkml:trace>
  <inkml:trace contextRef="#ctx0" brushRef="#br0" timeOffset="34221.3837">11640 7173 243,'-4'-7'459,"2"2"45,-1-2 27,0 2-42,0-1-141,1 1-69,1-1 23,-1 2 56,0 1 56,1 0 48,-1 1 14,1 2-27,1-3-72,0 3-80,-2 3-54,2 0-42,0 5-29,-2 2-23,2 2-22,-1 3-13,-2 2-24,3-1-20,-4 4-21,3-3-15,-1 3-12,-2 0-8,2-2-7,-1-1-20,1 2-23,-2-4-33,0 0-45,0-2-64,4 1-110,-4-3-161,1 0-103,-1-2-70,4-3-127,0-1-135,0-3 9,4-2 118,-1-2 92,1-1 87,0-3 162</inkml:trace>
  <inkml:trace contextRef="#ctx0" brushRef="#br0" timeOffset="34680.1858">11762 6815 174,'-1'-22'470,"-1"1"44,-1 2 29,1-1 33,-1 3-161,0 3-42,0 2 25,3 1 36,-2 2 29,2 4 7,0 0-46,0 2-93,0 1-80,2 4-56,-1 4-38,1 4-23,4 2-12,-3 3-13,1 5-21,0 0-24,0 1-14,-1 4-13,0-3-6,0 1-6,1-1-6,0 0-6,-1-2-4,0-2-3,0 0-3,-2-4-3,3-1 0,-2-1-1,1-4 1,0-1 1,0-1 5,0-1 3,0-2 4,1-2 4,0-1 5,1-1-2,3-4 1,0-1 0,0-4-1,2-3-4,0-2 2,0-2 0,0-4 0,2-1-4,-1-5-2,2 4-1,-1-2-5,0 1-3,-2 2-1,0 3 0,-2 1-2,0 2 0,0 3 0,0 1-2,-4 2-1,1 2-5,-3 2-14,1 1-25,0 1-48,-2 1-75,-1 1-164,2 2-167,-2 0-96,0 2-151,0 1-173,-2 4-41,1 0 101,-2 2 140,3 3 92,0-1 167</inkml:trace>
  <inkml:trace contextRef="#ctx0" brushRef="#br0" timeOffset="35179.1428">12084 7003 246,'-9'6'499,"1"-4"68,2 3 90,-1-1 112,-2-1-130,4-2-41,-1 3-30,1-4-21,0 3-56,1-2-108,1-1-100,3 1-81,0-1-57,3 0-36,3 0-24,4 0-13,-1-1-14,7 0-10,0-2-7,3 3-9,-1-3-7,3 2-5,-2 1-5,-1 0-2,1 0-6,-2 1 2,-3 2-6,0 0-2,-3-1-2,-1 3 0,-3-1 0,0 2-2,-5 2 3,-2-1-2,-4 4 1,-5 1-3,1 1 1,-3 3-1,-3 0 2,1-1-2,-3 0 4,2 2 2,0 0 1,1-3 0,2-1 5,0 1 2,3-4 4,2 1 2,1-1 4,3-2 4,2-1 2,2 1 1,4-2 0,3 1 2,4-2-5,0-2-4,3 2-7,2 0 0,-1-2-7,0-2 2,1 2-6,-1 0 1,-1-2-1,-2 0-4,-1 1-8,-4-2-11,-3 0-15,2 1-28,-5-1-47,1 2-52,-4-2-88,-2 0-163,0 2-134,-1-2-122,1 0-195,-5 0-99,-2 0 10,0 0 133,-2-4 125,4 0 137</inkml:trace>
  <inkml:trace contextRef="#ctx0" brushRef="#br0" timeOffset="38060.7455">9741 7498 129,'-7'-1'451,"1"-1"50,-1-1 29,0 1 20,1 0-168,1 0-95,0 1-2,2 1 42,1-2 53,0 2 38,2-1 15,0 1-24,2-1-66,3-2-77,3 3-65,5-4-53,6 1-42,1 0-30,3-1-21,0 1-14,1 0-11,-1-2-3,2 2-8,-3 2-2,-4-2-5,1 3-1,-5 0-5,-3 0-1,-2 1-2,0 2-1,-6 1 0,-1 3-1,-6 0-1,-1 3 0,-4 2 0,-5 2 1,-1 3-1,-3-2-1,-1 2 2,1 2 0,-1-3 2,2 2 1,-2-1 3,4 0 6,2-3 4,0 1 1,2-1 3,5-1 1,-1-2 5,5 0 5,2-1 2,2-3 5,5 1 0,-1-1 0,6-1-6,0-1-4,5-1-8,-4-1-4,5 0-7,-2 0-1,1-2-4,-2 2 1,2-3-2,0 0 0,-4 0-11,0 0-20,1 0-33,-3 0-62,0-4-122,0 3-166,-3-1-112,3-3-70,-3 3-146,0-4-137,-1 4 13,0-2 112,1-1 87,-1 1 77,-1 2 171</inkml:trace>
  <inkml:trace contextRef="#ctx0" brushRef="#br0" timeOffset="39351.2328">10103 7735 233,'1'0'469,"5"0"48,-3 0 30,1-2-2,-1 2-190,2 0-114,-1-1-46,1 0-2,4-1 13,-2 1 24,3-1 2,2-1-1,-1 0-1,0-2-14,3 1-16,-2 0-17,-2-3-6,1 3-6,-2-3-12,-1 1-14,-3 0-18,0-2-16,-3 1-21,-1-1-27,-2-1-19,-1 2-14,-3-3-10,-2 3-4,1 0-5,-3 1 0,1 1 1,-2 1 8,0 2 12,0 2 8,-3 2 14,3 1 8,-2 3 8,0 0 0,1 4-4,0 1-4,3 1-5,0 1-10,2-1-7,0 2-8,1 0-5,3 1-7,2-2-9,0 0-2,2 1-8,3-3-8,1 1-18,0 0-23,2-2-35,0-2-38,3 0-51,0-2-78,1-1-94,-2-1-79,2-2-43,1-2-12,-1 0 21,-1-3 63,1 0 97,-2-3 90,-2-2 65,1-1 44,-1 0 24,-1-4 16,1-3 17,-3 3 12,0-2 21,0 0 15,0 0 17,-3 3 8,2-1 11,-2 4 5,1 0 9,-2 2 2,3 2 1,-3 2 6,1 1 6,-1 2 6,2 3 15,-1 2 5,0 2 8,-1 2 5,-1 2 0,2 2-7,-2-1-18,0 2-10,-2-1-15,2 1-13,-1-2-15,-1 1-7,0-1-5,-1-1-1,3-2 2,-3-2 19,3-1 30,-1-1 41,1-2 42,1-2 38,-1 1 26,3-4-1,0 1-14,1-4-27,-1-1-32,3-2-27,4-2-22,-4 0-14,2-4-8,3 1-13,0-2-10,0 0-10,2-1-7,-2 4-3,0-2-4,1 3-1,-2 1-4,1 0-4,-2 3-5,-2 1-4,-1 4-3,-1-1-1,0 3-4,2 3 0,-3 2 1,1 1-1,-2 3 0,0 0 0,-1 2-1,-1 2 1,1 1 0,-1 1 0,-1-2 0,2 2 0,0-2 0,0 3 0,2-1 0,-1 0 0,0-2 0,3-2 1,1 2 1,2-2 1,-1-1-1,2-4-2,2 1 0,-1-2 0,1 0-1,0-2-6,2-3 0,2 0 0,0-2 0,-2-1 0,2-3 0,0 0 1,-2 0 1,1-2 1,-2-4-1,0 0-1,-4 1 3,1-3 0,-2-1 1,-2 0-1,0 0 3,-2 0 0,-3 2 0,1-1 0,-2 3 1,0 0-1,-2 2 0,1 1 0,-3 1 0,1 2 2,0 1-2,1-1 0,-3 4 0,1-1 0,-1 2-3,-1 2 0,1 1 3,0 0 0,0 3 2,-2 0-1,4 3 4,-2 2-1,3-2 1,-3 2 0,4 0 1,-1-1 0,2 1-2,0 2 0,3-2 2,-1 2-2,3-2 0,0 1 1,-2-2 2,4 1 0,-2-1 0,3 1 0,-1-1 0,-1-2 0,5-1-3,-3 1 2,3-2-1,-2-2-3,3 1 2,-2-2-2,3 0 2,-3-3-2,1 0-1,2 0-1,-4-3 0,3 0 2,-2 1 0,-2-1 1,0-3 3,1 0-1,-1-2 1,-3 1 4,3-1-3,-2-3 2,-1 2 0,0-3 3,-2 1 2,0-1-1,0 2 6,-1 2-1,0-2 1,-1 3 0,-1-2 2,0 1-5,0 5 0,0-2-3,2 1-2,-2 1 0,3 0-1,-3 1-3,0-1-2,1 3-1,-1 0-5,0 0 1,2 3-1,-2 0-1,3 3 2,-1 2 0,1 0 4,-2 4-3,4 0 4,-1-2-1,0 2-2,4-2 5,-2 1-4,4 2 2,0-2-2,2 0-1,2-1 0,2 0 0,0-1-2,4 0 0,-1 1-1,0-1-4,-1 1-5,3 0-14,-6-2-25,0-1-43,-2 1-77,-3 1-148,-1-3-144,-4-3-97,-2 2-158,-6 2-169,0-2-37,-5-1 92,0-1 120,0 2 88,0-5 180</inkml:trace>
  <inkml:trace contextRef="#ctx0" brushRef="#br0" timeOffset="41351.4899">11473 2611 87,'-3'12'415,"0"0"44,-1-1 24,0-1 19,0-1-168,3 1-128,-1-3-67,5 2-29,2 0 3,3-2 26,5 4 35,3-4 54,6 3 58,3-2 46,3 1 30,4 0 3,3 1-17,1 0-40,4-3-49,2 1-48,4 1-40,2-1-42,2-1-34,3-2-25,-1 2-19,0-3-17,2-1-13,-4 0-5,-1 0-6,-6-2-3,-3-1-3,-5 0 0,-5 0 0,-7-1 1,-1 0-1,-5-2-1,-4 0 4,-3 0 0,-3-2 1,0-3 3,-7-1-1,0 1-1,-4-3 3,-1-1-2,-2 0-2,-1 0-1,0 1 3,0-1 3,0 2 2,2 1 2,1 2-2,0 1-2,2 3-3,1-1-2,2 2-6,0 2-2,2 1-1,3 4 0,1 1 1,1 1-2,2 3 2,1 2 2,-2 1-2,0 0 1,-1 1 0,0 0 1,-6 2 1,1-1-1,-4 1-1,-3 1-1,-4 1-8,-4-1-16,-4 2-32,0-1-41,-4 0-92,-2-2-146,0 0-131,3-3-89,-1-1-254,5-3-109,4-4 10,2-1 106,10-3 113,5-2 94</inkml:trace>
  <inkml:trace contextRef="#ctx0" brushRef="#br0" timeOffset="42569.7748">16853 2610 225,'-1'-5'477,"-5"-7"43,4 4 30,1-1 32,-4 2-225,3 1-121,-1 3-61,1 3-11,-3 3 17,2 7 25,2 5 8,-5 5 20,3 4 13,-1 4-11,1 0-34,1 2-44,2-1-38,-1-1-33,1-3-23,1 2-19,-1-3-8,2-2-9,1 0-6,-1-3-6,0-2 0,-1-2-2,-1-2-4,3-4-3,-3 0 1,3-3 10,-1 0 21,-2-3 26,0-1 26,1-2 18,-1-2 7,0-2 1,0-4-15,2-5-23,-1-3-15,1-1-12,0-4-8,1-4-7,0-3-5,0-2-5,2-4-8,3 1-5,-2-2-1,2 2-1,0 3-1,0 3-4,0 5 1,-2 3-5,2 3-3,0 4-4,0 4-3,1 7 0,-2 2-1,4 9-2,-2 0 3,1 7-3,-3 2-3,0 2-6,-2 1-8,-1 1-9,1 0-11,-3-4-9,0 1-3,-1-2-2,2-2 6,-2-2 4,-1-4 11,2 0 10,0-1 8,-2-4 6,0 0 8,0-2 2,0-3 6,3 0 3,-2-3 4,1-2-1,0 0 1,0-4 3,2-4 3,1 1 2,2-5 2,0 1 0,3-4-1,-2-2 3,4 1 0,-1 4-4,1-2 1,0 4 0,0 3-2,3 3-7,-4 3 0,1 5 1,3 4 1,-1 4 1,-2 5 1,6 4 4,-6 5-7,1-1-1,0 1-2,-2 1-11,0 1-15,-3 0-19,-2-3-34,1 2-55,-6-1-100,1-2-106,-2 1-78,-3-3-37,-1 0-16,1 0-37,-2-3-68,0-2-33,1-2 15,-4-3 19,5-2 25,1-4 82</inkml:trace>
  <inkml:trace contextRef="#ctx0" brushRef="#br0" timeOffset="43141.8676">17519 2735 268,'13'-5'489,"-7"-2"38,-3 2 22,-3 3-8,-3 4-236,-3 5-125,-7 3-43,0 5 2,-1 1 43,-5 3 51,3 1 47,-3 0 34,1 0 3,3-1-18,-2 1-46,7-4-55,2 1-52,2-2-41,3-1-27,0-2-11,8-2-4,-1-1 3,2-1 5,2-2 2,4-2 4,2-3 0,-1-1-2,4-1-1,0-3 1,1-4-5,-1 0-3,4-4-6,-3-5-7,0 0-9,1-4-8,0-3-8,-4 0-4,0-1-5,-3 0-6,-3 3 5,-2 3 0,-4 5 2,0 1-1,-4 6-3,-2 2-2,-6 6-6,0 3-3,-3 8-5,-1 1-2,0 2 0,1-1-1,2 5 2,3-2-1,3 0-2,3 0 2,1-1-1,4-1 1,1 0-3,5-3-2,2-1 0,2-2 1,4-2-1,1-3 0,1-1-1,6-1 0,-3-5 5,2-1-2,0 1-1,1-5 1,-2-1 4,0-3-2,-2 0-5,-3-2 1,0-3-3,-2-1 1,-1-2-5,-3 0 1,-3-2 2,0 1-1,-3 1 2,-3 3 2,0 2 4,0 3 3,-3 1 3,1 4-1,-2 1 1,0 4 0,0-1-1,0 6-7,0 3 3,0 3 2,-2 3 0,2 2 0,0 3 1,2 2 0,-2-1 2,2 0-3,-1-1 0,-1 3-5,1-2-14,2-2-24,-3 1-41,0 0-64,1-2-113,-1-2-142,0-1-86,2 0-74,-1-2-176,-1-2-104,-3-1 26,2-2 96,-3-5 76,3 0 88</inkml:trace>
  <inkml:trace contextRef="#ctx0" brushRef="#br0" timeOffset="43351.95">18057 2613 294,'-4'-20'538,"-1"-2"68,2 1 116,-3 1 120,3-2-179,-3 3-90,-1 3-40,2 1-31,1 2-91,-3-1-110,0 4-91,3-1-71,0 2-51,-3 0-36,3 3-27,0 0-29,-3 1-48,5 2-67,-3-1-138,2 1-140,-2 1-93,4 2-56,-3 0-119,4 0-141,0 2 27,4 1 81,0 4 65,8 0 57,2 2 147</inkml:trace>
  <inkml:trace contextRef="#ctx0" brushRef="#br0" timeOffset="43923.8215">18111 2506 383,'23'30'456,"-4"-2"36,1 3 30,-2-1-100,-2 0-164,-1-2-101,-4 0-56,-1-1-33,-1-1-23,-2-2-18,-3 1-7,1-5-1,-3 0-2,1-2-2,0-1 5,-2-5 0,3 1 9,-3-5 15,1 0 39,-1-2 68,1-2 68,1-2 57,-1-2 40,6-3 18,3-3-13,-3-3-48,3-1-49,1-3-46,1-2-36,3 1-24,-2-3-21,2 2-14,-3 1-10,-1 2-14,1-1-9,-2 6-10,1 0-12,-4 6-9,2 1-8,-1 4-3,-2 3-3,-1 3-4,1 2-2,-1 2-12,1-2-11,0 1-20,-1 1-16,1-1-23,3-2-16,0-1-15,0-1-12,1-2-10,1 0-16,1-3-18,1-1-21,2-1-15,1-2-7,1-3 4,-1-2 17,4-1 26,-4-3 29,4 0 36,-3-4 23,2-3 23,0 0 17,1-5 12,-5-1 12,4-6 4,-1 0 5,-5-5 3,3 0 1,-4-2 1,-1-5 6,-2 1 6,-3 0 11,-2 0 16,-5 0 18,0 1 27,-4 3 35,1 0 30,-2 4 32,-2 1 29,-1 6 21,4 3 12,-2 3-11,1 4-22,0 4-37,0 3-37,0 4-31,1 6-22,1 9-6,-2 2 5,2 7 11,2 4 7,-1 7 4,2-2-8,2 7-11,-1 0-13,4 2-13,-2 1-13,0 2-11,1-3-9,2 0-5,-2-3-8,1 0-5,-2-5 0,1 0-2,0-3-2,0-2-11,-4-2-16,5-3-28,-4-2-36,1-3-55,0 0-84,2-3-120,-3-5-103,1-1-55,1-2-26,-1-2-112,-1-5-110,3-3 21,-4-2 63,1-2 51,1-3 50,-2-1 154</inkml:trace>
  <inkml:trace contextRef="#ctx0" brushRef="#br0" timeOffset="44647.2872">18847 2707 135,'-21'-6'458,"-1"1"47,0 0 27,3 0 29,0 1-162,0 2-103,6-3-21,4 5 8,-1-3 11,4 3 0,2-2-10,6 2-15,3 2-28,9-2-22,5 3-14,7-3-9,7 2-21,8 1-42,3-3-38,8 0-33,-1 0-23,3 0-18,1-3-10,-1 1-5,-5 2-2,-2-3 3,-2 1-2,-6 0 2,-3 1-3,-6-1 0,-5 0-1,-5 2-3,-5 0 5,-2 0 3,-5 0 6,-4 4 3,-4 1 3,-8 5 5,-2 2-1,-6 4 1,-5 2 1,-2 4 7,-1-1 6,2 2 3,-4 0 0,4-2-3,2-2-3,2 0-10,4 0-5,3-3-7,5-1-1,1-3 1,2 0 1,7-2-2,5-2 0,2-1 1,4-2 0,5-3-3,3-2-2,2-2 0,2-3-5,2-2 3,-1-1-1,0-1 0,-1-3 0,2 1 4,-5-6 4,-1-1 4,-1 0 0,-5-1 2,1-2 1,-6 1 1,-2 1-1,-3 4 2,-4 1 4,-2 4-3,-2 1-4,-2 3-3,-4 4-6,-2 2-8,-1 3-3,0 4 0,-1 1-1,2 1-1,3 3-1,0 0 2,0 0 1,3 2 0,3-1 0,0-2 0,5 1-2,0-2 1,2 0-3,1-2-3,1 1 1,4-2-1,0 1-4,0-6-2,4 1-1,0 0-3,0-3 2,2-2 1,2 1 3,-4-4 2,3 0 1,-1-3 1,1-3-1,-2 1 0,-1-4-1,-4-1 2,2-2-4,-3 0 4,-2-2 1,-3 1 2,1 2-1,-4-1 0,-1 0 3,-1 3 2,-2 2 2,0 2 2,0 2 4,-2 3 1,0 0-1,2 1 0,-1 1-3,-1 3-3,-1 3-1,-1 2-1,-1 2 0,0 6 0,2 0 0,-4 4 0,4 0 0,0 3 0,0-2 0,2 2 0,-3 0 0,3 0-3,-1 0-5,2-2-19,-1-1-32,1 0-45,0-2-67,0-3-134,1 0-130,1-1-73,3-3-56,-4-3-172,3 0-97,1-3 47,0-2 92,2-5 64,1-2 72</inkml:trace>
  <inkml:trace contextRef="#ctx0" brushRef="#br0" timeOffset="45320.9038">19944 2634 443,'-13'-17'524,"0"1"63,-1 0 105,0-1 39,0 2-118,-1 0-48,1 2-10,3 1-23,0 0-85,0 0-123,1 4-97,4-2-74,0 3-60,0 1-41,2 0-25,1 1-39,2 1-46,1 1-85,-2 1-154,2-1-138,2 3-77,1 0-30,3 3-13,3-1 7,-1 3 60,5 1 63,1 3 43,-1 1 33,3 2 119,-2 2 141,2 3 153,-2 2 112,2 3 69,-3 2 37,1 3-52,-3-1-57,-2 1-46,2 0-23,-3-2-8,-1 0 1,-2 0 0,-1-1 3,1-2 6,-3-3 2,4 1 2,-5-3 8,2-3 11,1 0 13,-3-4 13,3 0 24,-4-3 31,4-3 34,-2 1 30,2-3 12,-1-2 2,2-2-24,2-3-37,2-2-51,0 0-45,3-5-36,1-2-25,0 1-15,0-4-9,0 2-8,0 1-6,-3 1-8,-2 0-3,0 5-8,-3 2-9,-1 5-4,-1 1-5,-2 3-4,2 4-2,-1 2 3,-2 4 1,0 1-1,0 1 2,1 0-3,1-1 0,1 3 0,0-5-2,2-1 3,0-1 3,1 0 2,2-4 1,0 0 2,2-3 2,0-3 0,2 2-1,0-4-1,1 2 0,1-3-1,0-1 1,-1-1 1,1-1 0,-3-2 2,2-2 2,-2 0-1,2-5-1,-4 1-3,-1-3-1,-2 1-5,-3-2 6,1 1-3,-3 2 2,-1 2 4,0 1 1,0 4 4,-1-2-1,1 3 2,0 4 0,0-1-3,0 1-6,0 1 1,0 2-1,0 2-1,0 5 1,0-4 0,0 6 3,1 1-1,-1 0-7,0 4-22,2-2-30,-2 1-49,0 3-74,-2-3-135,2 0-131,0 1-75,0-3-111,0 0-194,-1-3-54,-2 0 69,2-3 100,0 0 78,1-2 129</inkml:trace>
  <inkml:trace contextRef="#ctx0" brushRef="#br0" timeOffset="46267.2849">20486 2608 328,'-6'-23'504,"-3"-2"55,3 3 120,-1 1 91,-1 5-139,3 0-68,-2 2-36,2 4-34,1 1-110,-1 2-129,1 0-106,3 4-78,-2-1-80,3 1-117,-1 1-129,2 4-108,1 1-69,3 4-30,3 5-13,4 2 17,3 4 22,2 5 31,1 2 28,-1 2 33,4 4 122,-3-2 145,-1 0 146,1 0 111,-6-4 67,0-2 33,-3-1-56,-1-3-54,-2-2-42,-1-2-24,-2-1-9,2 1 10,-4-4 19,2-1 23,-1 0 39,-1-3 39,1 1 27,-2-4 28,2-1 20,-1 0 20,3-1-5,-3-1-19,4-2-24,0-2-39,2-2-43,3 1-47,0-5-42,0 1-30,-1-1-21,0 2-16,-2-1-13,0 3-8,-4-2-9,1 4-5,-3 1-11,1 2-9,-4 2-8,1 1-4,-3 4-7,1 0-7,0 2-7,-1 0-10,0 0-8,4 0-8,-1-1-5,2 0-4,-1 0 4,4-2 8,1-2 12,0 1 11,3-2 12,4-2 12,2 1 11,0-4 6,3 1 6,4-2 2,-4 1 2,5-3 2,0-2-2,0-1 3,2-2-3,2-1 2,-1 0 0,-3-3 2,-1 0 4,-3 2 6,-1 0 9,-4 4 10,-3 0 4,-3 2 6,-2 2-4,-5 0-4,-4 4-7,-4 4-16,-2 2-2,-7 1-3,3 1-1,-3 4-1,0-2 0,2 2 4,2 0-2,0 0-2,6-2 0,0 1-1,3-1 0,0 0 3,4-3 3,2 1 4,3-2 1,0-2 2,4 1 2,4-2-1,-1 0-3,2-3-1,1 1 0,0-2-2,1 1-1,0-3 2,-1 0 5,0-2 7,-2-1 4,0 0 3,1-2 6,-5 0-2,3-3 1,-2-2-7,-2-1-7,1-1 0,0-2-2,-5-2-6,1 1-2,-2-1 0,2 0 0,-3 0 5,1 4-1,0 2 6,-3 2 2,0 2-2,0 2-1,0 2-5,0 5-4,0 2-7,-2 5-2,-2 5 1,2 5 2,-3 3-1,2 9 4,-2-2 3,1 8 1,-3 4-2,0 3 6,-3 4-1,-2 2-3,-1 5-4,-4 0-9,1 3-16,-2 0-16,-3-3-10,3-2-8,0-2 1,-2-6 4,7-2 15,-4-5 9,4-5 12,-1-4 4,4-5 3,-1-3 5,5-6 6,0-1 10,2-5 7,3-3 2,1-4 7,1-6-1,3-3-7,2-6-10,5-5-3,0-5-9,3-4-5,4-4-15,5-5-18,2 0-28,1-3-50,3 2-101,1-1-124,1 1-90,1 3-102,2-3-228,-2 4-91,-2-1 28,5 3 92,-4 0 80,3 0 107</inkml:trace>
  <inkml:trace contextRef="#ctx0" brushRef="#br0" timeOffset="47507.9632">22163 2761 40,'4'-18'440,"0"3"53,-6 0 32,-1 2 17,-3 2-123,-2 4-189,-3 2-96,-4 5-44,-4 5-16,-6 4-2,-2 6 6,1 4 22,-4 4 21,0 2 26,1 2 18,2 3 9,3-3-11,1 1-16,2 1-25,5-4-34,1 1-30,3-2-24,3-3-14,1 0-12,5-2-4,1-3-5,2-1 1,4-3-6,0-2-2,3 0 0,7-5-5,-1-1 0,1-3 3,3-4 1,4-4 2,-1-3 6,1-2 2,-1-4 6,1-2 0,1-1 4,0-1-1,-3 0 8,-2 2 11,-2 1 1,-3 4 9,-2 4-4,-6 2 1,-2 5-6,-4 4-13,-1 3-2,-6 6-10,0 2-4,0 1-1,0 1-4,3 0 0,-1 1-5,4-1 1,2 2-1,1-6-2,0 1 5,3-5 6,3 1 5,0-3 17,5-2 19,1-1 20,0-2 17,2-3 14,-1-1 10,1-1-2,0-4-10,-1 2-17,-3-4-20,-2 2-34,-2-4-71,-5-1-113,-2 0-103,-5 0-69,-1-1-41,-1 2-15,0 0 15,-2 0 42,1 2 6,3 1-28,1 1-44,2 0-24,3-1 25,3 1 75,2 1 181,3-1 188,3 2 153,3 0 105,1 3 57,0 1 11,0 1-73,4 5-79,-5 3-64,0 3-45,-3 5-35,-2 3-32,-2 0-8,-4 3-16,-1 1-6,-2 1-3,-4-1-1,3-1 2,-2 0-7,-1-3 3,0-3-4,1-1 5,1-2-1,1-4 11,1-1 26,1-2 39,1-1 35,4-3 35,2-3 35,1-2 28,4-4 13,1 1-3,5-4-7,-1 0-19,4-2-27,0-1-30,0 1-39,2 2-32,-5 3-34,-2 1-29,-1 5-29,-5 3-19,0 5-25,-6 4-20,-2 1-12,-3 2-6,-3 3 4,-1 0 0,1 0 14,-3-1 13,4-2 10,-1-2 15,2-3 8,2 2 15,1-4 18,3-2 18,2-1 25,5-2 28,1-2 28,1-3 27,6 2 14,-2-6 16,2 2 13,-1-3 3,5-1 3,-2 1-6,0-4-15,-3 0-21,1 0-25,-1-1-26,-4 1-27,-1 2-20,-2 2-8,-3 1-12,-5 3-11,4 2-6,-3 1-1,-1 3-3,1 3-4,2 2 2,-1 2 6,2 1 6,0 1 1,-2 2 3,2-1 0,1 2 0,-2-2 1,-4 3 0,0-1-1,-1-2-2,-4 1-1,-3 1-4,-3-2-15,-1 0-22,-5 0-43,-2-1-68,2-2-82,-2-1-79,-2-1-59,0-2-25,3-2 14,1-2 35,5-2 33,1-2 20,3-2-31,2-1-62,1-6-76,4-4-27,2 1 20,4-4 48,4-4 94</inkml:trace>
  <inkml:trace contextRef="#ctx0" brushRef="#br0" timeOffset="47765.4464">22915 2785 184,'32'-33'453,"0"0"47,-1 2 29,-1-1 1,-1 4-191,-2 5-127,-5-1-58,0 4-17,-6 5 6,-2 4 10,-5 1 6,-1 2-5,0 4-6,-3 1 3,-4 6 3,1 6 16,-2 7 19,-2 3 19,1 9 18,-4 1-6,-1 3-19,1 4-30,0 0-31,0 1-25,1-1-25,0 0-21,0 0-16,1-1-13,1-2-11,1-1-7,1 0-7,0-2-6,0 0-4,0-4-1,1-2-6,1-2-22,-1-2-35,4-3-54,-4-3-81,1-1-94,1-6-82,-1 0-54,1-7-28,0 0-104,-1-7-115,3-3-11,-4-2 36,1-2 39,0-1 51,-2-5 148</inkml:trace>
  <inkml:trace contextRef="#ctx0" brushRef="#br0" timeOffset="47993.8062">23080 2888 151,'-22'-5'463,"0"0"47,1 0 32,-1 1 36,1-1-158,5 3-80,0 0-18,5 1 3,5-1 0,0 2 3,3 0-13,4 0-31,3 3-28,10-1-12,2 2-8,5-1-17,8 1-34,4 1-39,5-2-39,5 1-34,0 1-27,2 0-23,-3 0-17,-4-3-24,-3 3-31,-4-2-63,-7 0-119,-3-2-136,-3 1-97,-7-1-81,-4 1-186,-4-2-108,-6 0 23,-3 0 91,0-2 76,0 1 81</inkml:trace>
  <inkml:trace contextRef="#ctx0" brushRef="#br0" timeOffset="48203.5652">23582 2985 193,'14'9'479,"-2"0"52,-4-2 44,1-1 70,-4-1-131,-2-3-52,2 1-7,-4-1 7,-1 0-10,3-1-43,-3 1-91,0-1-97,2-1-74,-2 1-57,0-1-40,0 0-61,-2 0-101,2 0-157,0-1-122,-3 1-153,2-3-249,-4 0-101,2 1 18,-1 1 113,1-1 96,0 0 142</inkml:trace>
  <inkml:trace contextRef="#ctx0" brushRef="#br0" timeOffset="50745.8411">23992 2672 20,'-2'-7'435,"-4"2"58,-4 0 29,0 1 24,-1 6-120,-6 3-191,0 4-101,1 6-48,-4 1-21,5 5-5,0 2 2,2-1 11,1 2 11,3 1 11,5-3 13,0-1 14,4-2 11,4 1 5,2-4 19,2-1 20,3-3 6,2-2 6,4-2 5,-1-1 3,2-5-8,1 0-3,-2-2-6,0-4-6,-1 0-10,1-2-7,-3-1-17,0-1-22,-2 1-20,-4-4-20,-1 2-18,-4-2-11,-1-1-12,-5 0-11,-5 0-12,0 1-11,-6-3-20,-3 5-29,-4-3-27,0 3-45,-3 0-55,3 2-91,0 2-105,0 2-73,3 0-31,3 3 0,3-1-5,4 1-35,3 0-62,3 0-5,4 0 9,4-2 12,4-1 54</inkml:trace>
  <inkml:trace contextRef="#ctx0" brushRef="#br0" timeOffset="51017.7731">24275 2581 163,'23'-13'467,"-6"1"48,0 0 32,-6 0 36,-4 3-178,1 1-120,-4 3-57,-1 1-28,-3 3-15,0 2-11,0 6 1,-5 3 4,0 6 18,-5 8 32,0 5 26,0 5 12,-2 3-12,-1 4-21,-2 2-37,3-2-34,-2 4-35,0-2-30,1 1-25,-1-1-21,1 0-14,-1-2-12,1-3-8,0 2-7,-1-3-10,0 1-19,0-3-26,-1 2-39,0-2-68,0 0-103,0-2-106,2-2-74,-1-1-31,2-3-25,3-5-80,-2-2-92,7-5 11,-2-3 33,4-3 30,2-4 48,2-8 138</inkml:trace>
  <inkml:trace contextRef="#ctx0" brushRef="#br0" timeOffset="51220.5093">24241 3258 226,'22'-19'489,"-2"5"47,-5 2 26,-3 4 23,-3 3-233,-3 5-97,-3 5 1,-1 4 33,-2 6 41,-3 4 38,-2 5 14,-3 2-21,-1 1-65,2 3-66,-2-1-60,0 0-53,-1 0-39,3 0-30,-2-4-19,3 2-20,-1-2-34,3-2-48,0 1-85,1-3-115,0 1-98,0-5-63,3 0-81,0-4-157,3-2-67,-1-1 30,1-3 60,-2-4 45,6-6 94</inkml:trace>
  <inkml:trace contextRef="#ctx0" brushRef="#br0" timeOffset="51443.1192">24315 3418 231,'4'-37'486,"-4"-3"49,1-3 50,-1 3 96,3-1-150,1 5-52,1 3-9,3 3 7,-3 5-18,5 2-73,0 5-99,-2 4-86,3 2-64,-3 7-48,1 2-32,0 6-22,-1 1-9,0 5-4,-3 4-1,-1 3-6,-6 2 0,-1 2 0,-5 4-9,-4-2-18,-2 2-35,-2 0-64,-1 0-118,-3-2-128,0 0-87,2 0-75,-6-1-164,2 1-118,-4 0 23,-4 4 76,0 1 65,-1 2 74</inkml:trace>
  <inkml:trace contextRef="#ctx0" brushRef="#br0" timeOffset="51827.2898">23382 4047 420,'-2'-15'764,"-7"0"95,2 1 52,1 2 23,-1 3-260,3 5-304,-2 5-172,6 7-86,0 6-40,0 10-13,6 4-7,-2 4-2,3 3-8,-1 1-7,1 0-6,4-3-8,-1-1-4,-1-3-4,5-2 10,-1-3 6,-1-4 11,-1-2 10,0-2 14,-1-2 16,0-6 15,-1-1 14,0-1 9,-3-4 5,2-2-3,0-3-6,2-5-13,-2-2-17,0-5-14,0-2-13,1-2-12,-3-4-11,1 1-7,-3-1-8,2 1-6,-2 2-9,-1 2-13,-2 3-20,-1 2-34,0 2-48,0 4-62,0 0-124,-1 2-151,1 1-97,0-2-140,0 0-192,1 2-59,1-3 60,1 1 127,4-2 98,1-1 163</inkml:trace>
  <inkml:trace contextRef="#ctx0" brushRef="#br0" timeOffset="52425.553">23910 4036 241,'14'6'488,"-4"2"41,-4 2 28,-6 5 39,-6 5-215,-1 2-82,-7 4-8,1 1 27,-1 1 24,-1-1-2,2-2-27,1-2-46,4-3-66,2 0-56,0-3-44,3-5-23,8 0-13,0-1 4,2-5 8,4-2-1,5-1 6,-2-3-8,5-2-4,-1 0-9,0-4-10,3-3 3,-4-2-5,1 0-1,-4-5-3,-2 1-1,0-3-3,-8-3-7,1 2-5,-5-3-9,0 2-1,-1 0 1,-4 2-1,-2 1-1,3 3 4,-3 2 10,0 0-3,0 2-2,0 0 1,3 5-2,1-2-7,0 4-7,-2 0-6,4 6-4,-1 3-4,2 5-1,0 4 0,2 6 3,4 2 0,-3 5 4,3 0-4,1 4 0,-1 1 0,2 1 0,-2 0-3,0 1 1,-1 3 3,-2-1 2,1 1 0,-4-1 0,0 1 3,-5-1-1,-2 0-2,-2-2 0,-4 2-1,2-3-1,-4-2-1,0-4 2,-2 0-2,-1-5 1,1-2 1,-1-3 0,1-5 1,3-2 3,-3-3 0,0-6 3,2-4 1,1-3 5,1-5 5,4 0 2,-1-5 2,2-1 3,4-3 2,2-3-1,2-2 1,2 2 0,2-2-1,3-1-1,2 2-4,1-2-5,3 3-6,0-2-1,2 3-5,0 0-3,2 2-2,-1 1-2,3 1-4,1 2-13,-1 2-9,-2-1-18,5 3-26,-1 1-37,-4 2-49,5 0-81,-1 0-147,1 2-116,-2 2-58,6-2-89,-4 3-138,1-2-55,-3 2 75,3 0 91,1 0 64,-3 2 113</inkml:trace>
  <inkml:trace contextRef="#ctx0" brushRef="#br0" timeOffset="52545.3171">24340 4417 169,'18'0'440,"-5"3"85,0-3 76,-4 0 113,-2 2-72,-3-2-72,2 0-38,-2 0-30,-3 0-50,0 1-96,-1-1-112,0 0-111,0 2-110,-2-1-181,-2 2-174,-2 0-237,-2 0-240,0 3-114,-5-1-24,6 0 105,-1-2 135,0 1 213</inkml:trace>
  <inkml:trace contextRef="#ctx0" brushRef="#br0" timeOffset="55988.9058">17868 4876 221,'-1'-6'484,"-1"1"42,0 0 23,-1 3 20,2 2-226,-3 7-106,3 3-22,-1 6 40,2 6 52,0 5 39,0 2 23,0 2-1,0 3-26,0-2-56,-1 3-60,1-2-47,1-1-39,-1-2-32,3-1-25,1-1-16,0-5-10,1 1-2,0-4-6,2-4-2,2-1 1,-1-3 2,-2 0 1,1-5 2,3-2 5,0-4 4,0-2-1,0-4-2,3-2-2,-1-5-8,0-1-9,-1-2-8,0 0-5,-3 2-5,-2 1-13,1 3-4,-7 1-8,4 4-3,-4 4-7,-4 2-2,2 6-2,-3 4-2,2 2-3,-2-1-5,5 2 0,0 0-6,3-2-2,2-1 3,2 1 1,2-4 5,0-2 6,3 1 7,2-5 4,0-2 5,3-1 5,-1-3 4,3 0 3,-2-4 1,3-2 6,-3-1 7,0-2 2,1-4-3,-6 0 2,2-1-3,-2 1-5,-6 1-7,2 1-1,-5 4-7,-2 4-5,-1 1-1,-1 5-4,-2 3 0,-5 5-2,3 2 2,0 2-5,2 2-2,3-1-2,2-1-9,3 2-5,1-1-6,6-2 4,3-3-1,4 1 4,-1-4 6,3 1 7,1-4 7,4-1 5,-3-1 1,0-3 4,3 0 2,0-2 0,-3-2 2,-1-1 1,-1-4 4,0 0 1,-4-1 4,2-2-2,-3-3 2,-2-1-1,-3-2-4,2-3-5,-4-1-1,-1-1-2,1-2 1,-2 0 0,-2-2 0,-1 1 1,0 0 2,-1 1 2,0 1 0,-3-1-1,0 3 1,-3 0 3,1 0-1,-1 4 1,0 2 2,0 2 3,-1 4 5,1 2-4,2 2-3,-3 3 0,1 4-6,-3 5-3,1 7-4,-3 5-3,2 8 3,-2 6 0,0 4 2,0 4 0,0-1 2,-1 3-2,1-3 2,0 1 1,2-1-1,-2-5 1,2-1 1,1-2 4,0-3-4,4-3-1,-3-3 2,4-2 1,0-3-2,2-2 5,1-3 2,2-4 4,3-1 1,3-3 2,0-2 0,5-4-4,0-1-2,-1-1-4,1 0-6,1-1-8,-2 5-10,-1 2-8,-3 2-4,0 3-3,-2 4-2,0 2-1,-5 2 2,3 0 1,-1 1-7,-2 2-3,3-3-5,-1-2-1,1 0 2,2-1 7,1-3 6,-2 0 10,6-3 8,-2-1 8,2-2-2,1-2 7,-2-1 5,2-2 7,-2 0 7,-1-3 5,0-1 14,-2 0 1,0-1 3,-2-4-2,0 2-3,0-1-6,-2 1 1,-1 0-3,-2 2-2,-1 2 0,1 0-3,-1 3-2,-1 2-4,-1 3-2,0 0-7,-1 3 1,1 6-5,0-2-1,-2 1 1,2 2 0,-3 1-1,3 2-5,0-1 4,0 0-2,3 0-6,-3 0-12,0-2-22,0 2-30,0 0-36,0-2-69,0-1-121,0-4-134,0 2-77,0-3-86,-3 0-185,3-2-88,-2-1 46,-3-1 102,3-1 75,2-3 107</inkml:trace>
  <inkml:trace contextRef="#ctx0" brushRef="#br0" timeOffset="56157.5882">19082 5265 97,'-3'-20'507,"-3"3"78,-2-2 63,2 1 112,-1 2-51,2-1-123,1 4-81,-1 2-44,0 2-51,1 2-102,-1 2-114,3-2-118,2 2-140,-1 4-155,-3 1-130,4 4-78,-2 3-96,1 7-189,-1 2-69,1 6 49,-1 3 69,5 0 48,2 4 89</inkml:trace>
  <inkml:trace contextRef="#ctx0" brushRef="#br0" timeOffset="56783.7908">19085 5441 215,'9'16'470,"1"-3"43,-2-2 28,0-4 29,5 1-213,-4-4-103,5-3-31,1-1 8,3-2 29,0-4 19,4-2 2,-2-4-8,1-1-15,1-4-32,0-2-43,-2-2-42,2-4-34,-4-3-31,2 1-25,-1-3-20,-2-2-7,-1 0-10,-1-4-5,-2-3-1,-1 1 0,-2 0-3,-2-2 3,-1 0 4,-3 2 9,-3 3 14,-1 1 12,-1 5 12,0 3 7,-2 3 6,-2 5-2,0 3-11,-1 3-9,-3 5-13,-1 5-7,3 6-9,-6 6-1,1 9 3,-1 8 10,1 9 10,1 2 7,-1 4 5,2 1 2,5 4-2,-2-2-6,4 0-8,2-2-6,1-1-3,1-2-5,2-4-9,4 0-4,-2-5-1,5-4-5,3 0-1,0-6 0,3-1 1,1-5 1,2 0 2,3-4-4,1-4 8,2-2-6,3-3-1,1-2-4,-1-5-1,2-1 1,3-3-8,-1-1 4,1-3 0,-1-3 0,0-2 0,-6 0 4,1 0-2,-3-1 3,-2 1-2,-6 0 2,-3 0 4,-1 2 1,-5 1-3,-1 2 4,-3 1 1,-3 3-1,-6 2-3,-2 1-1,-4 2 0,-2 4-2,-3 3-2,-2 1 4,-1 6 6,-1 4 6,-1 1 5,5 5 9,-1 1 3,2-1 2,3 4-1,1 0-2,6-1-6,-1-1-6,5-1-4,2-1-4,4-1-2,1-1-5,1-1 0,6 0-1,0-4 0,2 0-1,-1-2-5,4-1 4,-3-3-3,3 2-1,-2-4-2,0 0-6,1-2-5,-2-1-11,-2-1-17,-1-1-20,0 1-32,-3-1-57,-4-1-106,3-2-191,-3-2-146,-1 0-259,-3-3-147,-3 1-36,-4-2 61,-1-1 173,0-2 151</inkml:trace>
  <inkml:trace contextRef="#ctx0" brushRef="#br0" timeOffset="57879.6444">20648 5535 145,'-3'18'471,"-6"0"49,1 2 36,-2-1 54,1 2-127,1-2-77,3 1-26,0-2 4,1-2 12,4-2-12,0-1-40,3-3-62,3-1-39,6-2-31,1-1-32,7-4-28,4-4-29,2-1-23,3-4-21,1-3-19,-2 0-17,2-5-9,-3 0-9,0-3-5,-5-1-5,0-4-4,-1 0 1,-4-2-4,1-4 0,-4 0-2,-2-4-2,0-1 1,-2-2 1,-2-1-1,0-1 3,-3 2-2,0 1 3,-1 3-1,-2 4 4,-2 0 0,0 6 6,-2 2 5,1 5 1,-2 3-3,-1 2-2,2 4-5,-6 4-8,3 7-4,-6 5-2,0 8-3,0 6 0,-2 7 4,2 5 2,1 2 0,0 4 3,2 0 2,3 2 2,0-2-3,2-1-3,3-2 1,-2-1-3,4-3-1,-1-2-2,1-3-2,3-3-5,0-4-10,3 0-10,1-4-20,-1-2-21,1-3-18,4-2-13,0-4-5,1-3-4,2-1 2,5-6 14,-3-1 8,4-5 14,-2-2 8,2-4 11,0 0 12,-4-5 9,2 0 9,-2-1 6,0 1 8,-1 0 13,-1-1 10,-2 3 12,0 3 8,-3-1 10,-1 3 8,-3 3 7,-3 1 0,2 3-6,-4 2-6,-2 1-7,-2 4-11,-4 3-11,2 2-7,-4 2-6,-1 3 0,0 2-2,0-1 2,1 2 1,0-2-4,3 2 2,-1-1 0,4-2-3,1 0 2,2-1-2,4-4 0,1 0 2,2 0 2,2-5 0,2 1 3,1-3-2,1-3 2,0 1 1,2-3 4,0-2 3,-2-1 7,2-2 7,0-3 1,-5 0 7,0-1-2,0-2-4,-6 0-2,1 0-5,-3 1-3,-3 0-4,-1 2-6,-3 3-5,-2-1-3,0 2-5,-7 2-13,0 1-15,-1 2-17,-2-1-28,-1 2-46,-2 1-85,3 0-140,0 2-117,2 0-67,0 2-134,6 0-169,0 1-26,3 2 87,4-1 96,2 2 70,3-2 154</inkml:trace>
  <inkml:trace contextRef="#ctx0" brushRef="#br0" timeOffset="58781.3794">21847 5528 331,'19'-3'512,"-2"-4"44,-4 2 55,-5 1 18,-4-1-195,-4 2-98,-3 2-45,-3 1-4,-6 3-11,-1 3-23,-3 1-12,-3 5-5,-3 1 6,-2 2-9,2 0-16,0 5-22,0-3-21,1 1-33,5 0-29,2-1-31,3-3-25,5 1-17,-1-2-9,7-3-10,0 1-3,5-2 2,1-1-1,4-3 1,2-1-5,1-1 1,4-3-4,1 0-4,1-3-2,0-2-1,0-2-3,0 0-1,-3-3 0,4-4 2,-3 2-1,1-5 3,-2 0-3,-4-1 2,2-2 2,-2 0-2,-4 3 3,-1 0 4,0 4 4,-4 2 7,-2 1 2,1 3 4,-2 4 1,-2-1-7,-2 3-4,0 4-6,-5 2-5,1 4-4,-1 1-2,0 2 0,0 3-1,1 2-4,0 0-4,3 1-12,1 0-23,1 1-29,1-2-35,0 1-40,4-1-59,2-4-81,1 0-92,4-1-62,0-2-31,3-3 8,3-2 34,-1-2 72,5-3 84,2-2 65,-1-1 46,3-3 35,0-3 38,2 1 31,1-6 44,-3 0 44,5-1 32,-3-2 14,0-2 6,-2 1 6,3 0 11,-7 0 19,0 1 28,-3 1 53,-5 3 60,0 2 43,-5 2 12,-4 3-12,-5 2-33,-4 3-50,-6 4-56,-4 4-48,-5 2-30,-3 3-9,-1 3-8,1 2-9,-2 0-8,5 1-11,0 0-6,6 1-9,0-2-7,9-2-9,-1-3-4,4 0-2,6-5-4,3 1-5,3-1-12,6-5-8,0 0-15,3-2-10,3-4-6,0-1-6,0-2 7,0-3 8,2-3 13,-3-1 10,-2-2 10,0-4 6,0 1 5,-4-5 2,0-1 2,0-1 1,-4-3 0,-1 0-2,1-3 3,-5 1 1,2-4 7,-3 2 4,1-1 10,-1 3 10,-2-1 14,1 1 17,0 4 16,-2 3 11,0 3 13,-2 3 5,0 5-4,1 2-12,1 4-17,-3 2-15,-2 7-12,-3 6-7,0 5-1,-2 6 11,2 4 0,-2 6 6,2 3 1,0 2-3,0 0-4,4 2-14,-1-2-2,1 2-7,4-2-8,-1-3-6,1 1-3,0-1-3,0-2-3,0-2-8,0-2-7,0-2-26,0-1-39,0-3-68,1-2-146,-1-2-156,5-1-100,-3-4-174,4-3-168,0-2-44,2-4 91,4-2 125,1-6 94,4-3 192</inkml:trace>
  <inkml:trace contextRef="#ctx0" brushRef="#br0" timeOffset="59387.4581">22899 5603 371,'-4'19'744,"-1"-3"98,-1-3 49,1 2 32,2-6-215,0 1-279,3-2-157,0-1-69,4-1-22,4-3-16,5 1-20,-1-4-21,6 0-22,3-3-22,-1-1-22,0-2-13,1-2-12,-1-2-7,-2-1-1,-4 1-2,2-5-3,-4 3-2,-3-4 1,-2 1-3,0 0-1,-6-2-1,-1 0 0,0 3 2,-1-1 0,-2 3 4,-2 0 4,0 4 2,1 1 6,-2 2-1,0 0-1,2 2-3,-1 2-4,-3 2-2,1 4-6,1 1 1,1 4 5,1 4-1,-2 3 6,1 0 4,1 4 0,0 0-3,1 2-4,0-1-3,2 0-7,1 0-6,0-2-4,1 0 1,2-2 2,2-3-4,-3 2-3,4-5-15,-2-1-24,1-1-40,-4-2-46,2-1-61,1-2-102,-3-3-142,3 0-94,-2-6-68,0 1-149,2-4-117,-4-3 14,1-4 104,2-1 90,3-6 94</inkml:trace>
  <inkml:trace contextRef="#ctx0" brushRef="#br0" timeOffset="59524.6629">23179 5503 102,'8'-24'472,"-3"3"68,-2 1 58,-3 3 90,0 2-88,-4 1-128,0 4-81,-2-1-50,3 3-51,-2 1-115,-3 1-162,-1 2-142,-1 1-98,0 3-65,1 0-84,1 1-131,2 1-96,-1 3 1,4 2 20,0-2 18,8 3 68</inkml:trace>
  <inkml:trace contextRef="#ctx0" brushRef="#br0" timeOffset="59737.7554">23239 5425 28,'12'6'435,"0"1"56,-6-4 35,1 4 23,-6-2-117,-2 5-159,-2-1-79,-2 1-25,-2 2-5,1 2 6,0-1 16,3 3 19,1 0 12,4-1 14,3 1 12,5 3 2,2-4-14,1 2-30,4 1-27,0-1-38,-3 0-36,2-1-32,-5-1-21,-1-2-17,-3 2-15,-5-1-15,-4 1-36,-5-2-72,-1 0-108,-4-1-111,0 0-76,-1-2-123,-2-3-202,3-1-58,3-4 42,-4-1 75,5-2 58,2-2 123</inkml:trace>
  <inkml:trace contextRef="#ctx0" brushRef="#br0" timeOffset="60055.7505">23793 5540 203,'6'-5'472,"-3"3"42,-6 2 32,-3 2 51,-4 1-151,-1 4-36,-6 2 29,-1 3 51,2 3 41,-2 0-2,1 4-57,0-2-90,3 2-85,1-2-73,2 0-60,5-1-41,-2-1-25,5-2-22,1-1-17,2 2-18,4-2-9,0-1-9,2-1-16,-1-1-15,3 0-28,-1-2-31,2 0-50,-1-2-70,0-2-126,3-1-156,-2-2-88,3-2-97,-2-1-158,2-4-92,-1 2 45,1-2 125,-1 0 85,2-1 116</inkml:trace>
  <inkml:trace contextRef="#ctx0" brushRef="#br0" timeOffset="60945.0333">23828 5762 322,'10'-7'479,"-2"2"59,-1-4 54,-2 4 37,1-5-156,1 3-69,0-2-34,1 0-16,4-2-23,1-1-56,3 0-68,1-4-53,1 1-47,-1 0-33,4-2-26,-3-3-17,2 0-12,-5-1-11,0-1-2,-1-2-2,-5 1-2,-1-4 1,-2 2-1,-3-1-1,-1-1 2,-2 0 5,-2 1 11,-1-1 9,-3 4 17,5 0 14,-4 2 16,2 1 7,-2 5 2,2 2 1,-1 3-7,1 1-14,-3 3-13,5 3-17,-6 3-9,2 3-14,-1 6-7,0 4 1,-4 3 0,2 7 3,2 5 5,0 1 8,0 8 6,1 0 6,0 1 2,1 5 5,0 1-3,1 0-4,-5-2-5,5 0-6,-2-3-3,0-1-9,1-4 0,0-2-5,0-3 0,1-4-1,1-4 0,1-2-1,1-4 0,-2-3 3,2-1 1,2-3 4,-2-1 9,1-4 6,4-3 6,-1 0 4,4-2-1,0-6-2,2 1-7,2-3-4,0-2-4,3-3-7,0-1 0,0-1-4,1 0-2,0 2-2,-3 3-3,-1 2-4,-2 3 0,-2 2-3,1 3 1,-3 4 0,1 1 2,-2 4 1,-1 3 0,0 2-3,-2-1-10,-2 3-9,2-3-14,0 4-19,-2-3-26,0 0-27,1-1-29,1 1-47,-1-3-65,3 0-82,-1-4-64,0 2-31,2-4-6,1 1 30,3-1 67,1-3 91,1 0 87,2-3 61,0-2 43,-1-2 28,-1 0 23,0 0 22,2-2 20,-2-2 30,1 2 48,-2-3 69,0 2 70,0 0 57,-2 0 43,-1 1 26,-2 1-8,-2 3-41,-2 0-53,-1 2-56,-1 2-54,-4 1-46,-1 1-34,-3 4-31,-1-1-16,-1 4-15,-2-2-8,-1 2-4,6 1-6,0-1-1,-1 1-2,4-1-4,0-1 0,3 1-1,2-2-2,2 0-2,3-2-3,0 1 1,4-3-5,-1 0-3,0-1-4,6-1-5,-3-1-2,0-1-3,1 0 1,0-3 2,-3 1 5,2-4 5,-1 1 6,-4-3 2,3-2 7,-1 0 0,0-3 4,-3 2 0,3 0 4,-7 0 13,4 1 6,-4 0 14,1 2 6,2 3 4,-4 2-1,1 2-9,-1 0-10,0 3-11,0 3-4,0 0-3,0 5 0,0-1-1,0 3-2,0 2-2,0 1-8,0 0-12,-1 1-26,-1-1-32,0 1-51,-1 1-97,0-3-141,0 0-107,-3-2-64,1 0-139,-1-3-156,-1 0-10,1 0 85,-2-4 89,5-1 65,1 0 166</inkml:trace>
  <inkml:trace contextRef="#ctx0" brushRef="#br0" timeOffset="62089.3248">24440 5746 123,'5'-12'457,"0"2"51,-2 1 41,0 1 37,1 4-154,-1 1-116,-1 1-47,3 4-5,-1 4 5,-2 1 2,2 2-12,-2 5-26,-1 0-30,-1 1-42,-1 1-35,-1 0-38,0 0-31,-1 1-20,2-2-13,-3-3-3,-1 2-5,1-2 6,3-4 7,-3 1 12,1-2 15,3-1 22,-1-2 22,1-1 21,0-1 15,0-1 8,0-2-2,1-1-13,1-1-17,1-4-23,0 0-18,5-5-18,-3 0-13,3-1-9,0-3-3,2-4-7,-2 1-2,4-1 1,-2-1-3,2 1-2,-3 3-1,2 2 0,-1 1-3,-4 3-8,1 3-2,2 1-2,-4 4 1,-1 3 0,3 0-5,-4 5 2,2 5 3,1 1-1,-5 3-3,3 0 3,-4 2-3,1 1-7,-1-1-6,0-1-11,-1 1-18,1-4-15,0 2-14,0-4-12,0 1-4,0-4-6,3 1 4,-2-3-1,4 0 2,2-2 3,0-3 7,3 0 9,-1-1 12,5-3 13,-2 0 16,3-3 15,0-1 11,0-2 6,0 0 9,0-2 13,0-3 8,-1-1 14,0 0 10,-3 1 10,1 2 12,-3-2 3,-4 5 8,-1 3-4,-3 1-9,-2 2-9,-3 3-13,-4 4-12,-6 2-14,1 3-7,-4 2-6,1 2-1,-2 0-1,2 1-4,2-1-1,5 0 0,-1 0 2,3-3-1,2 1 0,3 0 0,1-3 2,4 1 0,-2-4 2,7 2-2,-3-1 4,3-2-2,1-2-1,2 1-2,-1-2 3,-1-2-2,4-1 6,-5 0 4,2-2 2,2 0 7,-4-3 2,0-2 4,1 0-4,-3-2 4,1-3 0,-1 0 4,1 1 2,-1-1 4,-2-1 2,3 4-1,-2 1-1,-2 0-2,-1 2-7,2 3-5,1 2-6,-3 1-4,0 1-4,3 4-3,2 1 0,-2 4 0,4 4 6,-3 2 1,-1 4 1,0 0 0,-2 3-1,-1 0-2,-2 0-3,-2 4-1,-1-2-5,-4 0-1,-2 0-1,-2 0-4,0-1-3,-6-1-3,4 2-5,-5-3-4,0 0-6,0 0-4,-1-2-2,2-4 0,-2 0 3,3-4 3,2-2 2,-1-2 2,5-3 2,0 0 0,3-2-4,3-2 0,2-3-1,4 0 2,1-2 2,2 1-1,4-3 1,5 2-1,1-2 1,2-1-4,1 2-3,-1-1-4,5-2-5,-1 2-2,-1-1-1,4 1-2,-2-1 0,-1-2 4,0 3 4,1-3 2,-2 1 2,2-1 9,-3-1 2,-2 0 5,0-1-1,0-2 1,-2 1 2,0-2 1,-2-1 0,-1-1 3,-2 1 3,2-2-2,-4 2 3,0 1 0,-2 0 4,-2 4-1,0 2 6,-4 1 3,3 3 4,-3 3 1,-3 3 1,3 1-2,-5 5 0,0 2 0,-1 4-2,1 2-2,1 2 0,-1 2-5,-2 2 0,2-1-5,3 0 2,-3 2-5,2-3 1,1 1-3,-1 0-1,1-1-8,1-2-11,-3 0-22,3-3-35,-2 1-50,-2-2-82,1-1-159,-1-1-132,0-2-112,-2 0-203,3-4-120,-1 0-6,-3-1 119,3-2 119,4-2 119</inkml:trace>
  <inkml:trace contextRef="#ctx0" brushRef="#br0" timeOffset="62457.9362">25179 5734 146,'0'-27'478,"0"3"61,0 2 53,0 1 111,0 1-87,-2 5-78,0 1-45,1 4-29,-1 3-39,1 1-105,1 1-122,-2 5-102,2 3-76,2 2-70,-1 8-80,6 3-83,-2 2-59,1 4-43,5 1-11,-3-1 16,3 0 57,1-3 73,0 1 68,-3-3 64,2-2 62,-1-2 54,-2-1 57,1-2 44,-1-2 39,-2-1 25,1-2 6,1 2-8,1-2-21,-1 0-30,-2-2-30,3 0-35,-1 0-32,-3 1-24,2-1-24,-2 3-15,0 0-17,0 2-10,2-1-13,-2 0-5,-1 1-2,5 0 2,-1-1 3,1-1 6,0 0 10,3-1 0,0-2 3,-1 0 2,1 0 2,0-2-2,-2 0 1,2-1-13,-3 0-40,-1 0-111,-2-1-112,1-2-92,-7 2-212,0-2-170,0 0-57,-7-1 56,2 3 84,-1 0 77</inkml:trace>
  <inkml:trace contextRef="#ctx0" brushRef="#br0" timeOffset="65985.9102">1305 7187 178,'-2'13'468,"-1"0"46,-2 1 27,-1-3 30,-1 4-186,0-5-98,0 2-13,1-2 29,1 1 48,3-4 45,1 1 14,2-3-2,4 3-21,3-4-40,6 0-52,2-1-53,6-2-43,4-1-43,7-3-41,3-2-30,4-3-23,4-4-16,2 1-18,3-4-6,1-2-8,-2 1-6,2-2-2,-5 0-7,0 2-11,-5 0-11,-3 1-18,-6 3-23,-4 2-37,-7 3-43,-1 1-54,-8 1-92,-1 2-100,-5 2-81,-5 2-37,-2 1 1,-4 2 32,-4 1 62,-4 1 74,-2 1 60,-3 2 38,0 0 28,-3 1 25,-1 3 43,-3 0 56,-4 2 64,0 0 65,-1 0 41,-3 2 32,-2-1 17,1 1 8,-1 0-9,-2 2-18,3-1-11,1 0-3,3 0 18,2-1 37,6-3 56,2 0 54,4-2 46,4-2 33,4-2 6,3-3-11,4 0-21,2-1-13,7-1-26,5 1-28,6-4-28,5 0-28,7-1-41,1-2-39,5-4-28,3 1-20,1-3-15,1 0-11,1-1-5,1-2-10,-3-2-4,4 1-5,-6-2-6,0 3-4,-3 1-4,-5-1 0,-2 2-4,-3 0-4,-4 3-6,-5 1-9,-1 2-13,-5-1-12,-2 2-19,-2 2-19,-3-1-29,-1 2-30,-4 2-46,-1-1-96,-4 2-116,-3 2-77,-1-1-40,-4 1-102,0 0-160,-4 2-5,-2-1 73,1 1 72,-5 1 54,2-3 130</inkml:trace>
  <inkml:trace contextRef="#ctx0" brushRef="#br0" timeOffset="67871.0726">3622 9586 452,'-2'-15'545,"-1"0"80,0 0 93,0 2-16,3 3-168,0 2-71,3 4-15,-2 4-17,4 9-47,2 3-47,-1 4-39,0 5-45,3 3-52,0 1-48,0 2-36,0 1-27,1 0-19,-2 0-15,4 0-13,-4-2-12,2-1-11,-2 0-12,3 0-10,-5-2-19,1-1-38,-1 1-53,3-3-75,-4 0-118,3-3-129,0-1-86,1-4-33,1-2 11,4-2 34,0-4 68,-1-1 97,4-8 80,-1 0 67,0-4 64,-1-3 65,3-3 74,-2-5 59,-2 1 40,-2-5 8,1 0-13,-3-1-12,2-2-6,-2-1 18,-2 3 54,3 0 92,-5 2 87,1 4 71,-4 4 42,0 3 6,-1 1-40,-1 5-88,-1 2-80,-3 4-65,0 5-40,-6 5-25,3 2-16,-3 2-5,-2 3-2,0 3-12,-3-1-12,1 0-14,1 2-11,0-1-13,-1 1-8,4-1-13,-1-1-12,3-1-22,-1 0-37,2 0-41,-1-2-59,4 0-84,0-3-123,1-1-100,2-2-50,0 0-9,2-5 20,4 2 54,-1-5 71,3 1 28,3-6-5,0-1-22,1-1-3,1-2 35,0 1 134,1-3 193,-1 1 164,1-2 117,-3 4 70,1-4 21,-2 3-58,0 4-79,0-2-29,0 3 20,-2 4 60,2 1 71,1 2 67,-2 2 43,-1 3 5,-1 1-23,0 2-58,0 2-73,-3 1-72,0 1-59,-1 0-43,-1 0-43,-1 0-25,1 2-24,-2-2-11,0 0-16,0-2-18,0 2-34,0 0-48,-2-3-79,2-1-151,-1 1-136,-1-4-86,0-1-178,-1 1-149,0-5-28,-2-2 96,4-3 114,-1-1 86,4-4 199</inkml:trace>
  <inkml:trace contextRef="#ctx0" brushRef="#br0" timeOffset="68066.4212">4192 10035 306,'-4'-17'571,"1"-1"121,-1 0 132,1 1 105,2 0-185,-1 0-107,2 1-69,-2 1-91,2 0-113,-1 1-97,-1 1-88,2 1-61,-3-1-44,1 3-39,2 2-38,-3 1-51,-1 0-70,-1 5-139,2-3-166,-1 4-102,3-1-75,-1 2-120,1 3-132,1 2 30,1 2 109,2 2 77,4-1 78,5 2 154</inkml:trace>
  <inkml:trace contextRef="#ctx0" brushRef="#br0" timeOffset="68381.5971">4233 9913 345,'13'20'453,"-2"-2"47,-1 3 29,-1-2-70,0 2-168,0 0-90,-3 1-35,0-1 6,0 1 30,-1-2 53,-2 2 45,1-3 29,-1 3 5,-3-5-15,3 0-22,0-1-44,-1-3-42,-1-1-33,0 0-15,3-3-14,1-1-8,-1-3-4,0-2-4,2-2 0,-1-2-9,4-2-7,1-2-18,-1-7-13,5 2-9,-1-4-16,1-2-13,2-1-8,1-1-7,-2 1-9,0 4-9,0 0-4,-4 2-5,1 2-1,-2 4-2,-2 2-4,1 3 1,1 1-2,-4 6 1,3 2 0,-1 2 1,-1 0-3,-1 4-5,3-1-11,-1 1-18,0-1-19,2-1-29,2-1-38,1 2-46,0-5-65,1 0-134,3 0-133,-1-3-69,3-3-98,0-1-182,2-4-56,-1-1 83,2-2 116,1-1 77,0-1 132</inkml:trace>
  <inkml:trace contextRef="#ctx0" brushRef="#br0" timeOffset="68799.0585">5217 10018 70,'3'0'494,"-3"1"82,0-1 52,0 2 43,3-2-97,-2 0-143,1-2-96,3 1-61,1-2-33,2 0-34,5-3-44,-2 1-57,4-2-31,0 1-17,2-2-11,-2-2-3,2 0 3,-4-1 0,2-1 1,-2 0-1,-3-1 0,-1-2-1,-1-1-4,-3 0-3,-2 0 0,-2-2-3,-5 0 0,4-5-1,-5 2 12,0-1 5,-3-1 8,2 0 12,0 3 20,-1-1 18,1 4 6,-1 2 6,3 3 0,-2 2-9,4 2-19,-1 3-22,1 2-17,-1 3-15,0 3-6,-2 7 2,2 5 7,-2 4 10,1 4 9,-1 4 7,0 2 1,0 3-3,0 1-6,1 4-4,2-2-6,-2 2-10,2-1-9,0-1-6,2 0-7,-1 0-9,-1-3-7,2-1-21,0 2-25,0-4-34,0 1-61,0-1-80,0-4-163,0 0-150,0-3-79,3-4-107,-3-4-149,2-5-62,0-1 91,4-6 127,1-4 80,-2-4 130</inkml:trace>
  <inkml:trace contextRef="#ctx0" brushRef="#br0" timeOffset="69123.2212">5349 10246 361,'-1'-9'500,"-1"0"66,-1 2 78,1-1 26,1 5-136,0-2-54,1 0-34,1 2-34,5-1-60,-1 1-88,5-2-86,7 1-69,2-1-47,1 0-27,5-1-17,2 0-7,2 0-8,-2-1 0,0 1-3,1-2 0,-4-1 1,0 1 1,-4-1 3,-1 1 11,-3-1 18,-2 0 28,-4 0 26,1 1 28,-6 1 21,1 1 6,-3-1 2,0 2-15,-3 0-14,0 3-19,0-3-14,-1 5-15,-1 0-11,-1 0-7,-3 5-13,4 0-1,-3 2-3,2 3-3,-3 2-1,4 1-3,-1 3-3,2 3-3,-1-1-5,2 1-4,-2 0-7,2 2-10,0-1-20,0 1-35,0-1-49,-1-1-69,1-2-109,0-1-160,0-3-107,1-3-78,-1 2-163,2-5-110,0-4 18,-1-1 118,4-5 99,1-4 96</inkml:trace>
  <inkml:trace contextRef="#ctx0" brushRef="#br0" timeOffset="69306.7467">5855 10056 241,'6'-25'570,"-6"0"138,0 4 132,-2-1 123,-2 2-149,1 2-118,-2 3-98,1 0-112,0 1-112,-2 2-116,3 2-91,-2 2-65,1 1-56,0 3-54,0 1-73,2-1-106,0 4-163,2 0-139,0 4-72,0 0-32,4 1-49,0 2-70,4 1 5,0 0 57,2 1 45,8-1 37,-2-1 93</inkml:trace>
  <inkml:trace contextRef="#ctx0" brushRef="#br0" timeOffset="69497.3375">6028 9946 258,'18'7'470,"-2"3"44,-2-3 43,-1 1 37,-1 1-142,0 1-25,-4 2 25,-2 0 36,-1 0 28,-2 3-15,-3 0-62,-3 0-87,0 3-84,-2-1-71,-3 1-62,2-2-44,-3 1-32,2 0-23,-1 0-16,0 0-11,-1-1-13,2 1-20,-1-2-30,0 0-44,-1-2-69,1 1-133,0-3-137,-3-1-84,5 2-80,-4-5-161,0 0-94,-1-4 43,4-1 102,0-4 71,2-1 97</inkml:trace>
  <inkml:trace contextRef="#ctx0" brushRef="#br0" timeOffset="70352.8691">5946 10144 239,'-3'-19'476,"3"0"48,3 2 43,-2 2 48,-1 3-150,2 2-62,-1 1-20,2 2 11,-2 2 18,4 5-19,0 2-40,0 5-35,3 1-30,1 4-36,1 0-42,1 3-35,0 1-38,2 1-33,0 1-22,1 0-22,1 0-16,1 1-12,1-2-12,1 1-8,-1-2-3,1 1-4,2-3-2,1-1-2,-2-1 1,1-3 0,4 0 0,-3-1 0,2-4-1,-1 1 3,2-4-3,-3-1 1,0-1 0,2-4 2,-3-1-2,0-2 0,-2 0 2,-2-4-3,0-2 4,-3-3-4,-1 1 2,-2 0 2,-2-1-2,-2-1 6,-1 3 2,-4 1 7,-1 1 1,0 1 1,-3 3 2,-1 1-3,-3 1-6,1 2-5,-2 0-2,-3 1-3,1 4-3,-1 0 0,-1 5 0,1 2-1,-1-2-5,2 4-6,0 2-17,2 1-19,0 1-24,1 0-31,3 4-33,1-2-31,3 2-34,0-1-50,3 1-68,0-2-70,4 0-45,2 0-14,-1-2 11,5-3 43,2 2 78,1-5 86,3 0 59,2-2 32,0-2 20,0-2 12,3-1 16,1-1 30,-2-2 41,4-2 38,-1 0 32,-2-2 20,0 0 11,2-3-3,-3 1 4,-2-2 26,-1-1 56,-1 1 86,-3 1 81,-4 0 70,-1 1 49,-3 1 10,-4 0-40,0 4-77,-4-1-80,-4 4-73,-3 1-65,-4 3-48,-2 1-23,-4 2-17,1 2-7,-1 2-3,1 2-7,2 0-2,3 0-5,1 0-4,4 2-8,3-2-7,5-2-8,3 2-8,3-3-19,2-1-11,4-1-14,2-2-13,3-2-12,0-2-8,2-1 2,1-1 2,-3-4 8,4 1 10,-2-4 13,-1-1 18,-2-1 13,1-3 12,-2-3 12,-1-2 10,0-3 8,-4-1 14,0-4 9,-2-1 17,-3-2 15,-4-1 12,-1-1 20,-4 0 10,-1 2 11,-4 0 8,0 6 3,-1 0-1,-2 6-10,1 0-12,1 5-18,0 4-13,0 5-15,-3 3-7,3 6-5,0 6-3,3 5-4,-1 5-2,2 2-5,2 5-8,4 2-5,-1 6-7,4-2-4,2 2-3,1 1-14,-1-1-22,1 0-37,1-3-61,1 2-93,-4-5-209,5 0-156,-3-3-274,0-2-156,0-4-42,-1-4 37,-2-3 184,3-3 151,2-6 285</inkml:trace>
  <inkml:trace contextRef="#ctx0" brushRef="#br0" timeOffset="70875.7603">9256 10091 279,'5'-17'552,"0"-5"95,-4 1 132,1 4 121,0 3-180,-2 2-90,0 5-74,0-1-68,0 3-109,-2 5-98,2 2-78,-3 5-48,2 4-25,-3 2-13,-1 5-11,4 1-16,0 3-15,-1-1-17,1 4-18,1 0-10,0 0-13,0 0-12,0 1-25,-2 0-34,2-1-54,-3-1-85,1-1-173,-1-2-157,3-2-113,0-1-227,2-1-116,-2-6-10,-2-1 127,4-5 139,-1 0 119</inkml:trace>
  <inkml:trace contextRef="#ctx0" brushRef="#br0" timeOffset="71175.6929">9009 10186 302,'-18'-10'594,"-1"-4"114,2 1 129,-1-4 119,3 0-190,2 1-112,3 1-93,3-1-81,4 0-108,3-1-99,3 0-77,4-1-55,5 3-29,5-5-22,2 4-13,6 0-12,2 2-9,0 1-4,5 0-9,-1 3-9,2 1-8,1 1-7,-1 4-5,-3 0-3,0 2-8,-2 1-7,-2 1-15,-3 3-21,-3 1-33,-2 2-39,-2 2-54,-2 4-57,-2 2-99,-3 0-129,-3 3-89,-1 1-46,-5 1-134,-2 2-135,-1-1 3,-3 0 94,-2 1 90,0-2 70,-2 0 180</inkml:trace>
  <inkml:trace contextRef="#ctx0" brushRef="#br0" timeOffset="71393.8097">9122 10369 159,'-21'20'505,"0"-3"101,3-1 101,1-3 124,6-2-98,1 1-81,5-3-52,4 0-50,2-2-66,8 0-96,5-2-93,6 0-79,4-3-63,8-2-45,2-2-29,3-3-23,4 0-20,-2 0-12,-1-2-10,-1 2-14,-2 0-21,-4-1-28,-4 3-44,-3-1-61,-5 0-117,-5 3-173,0-2-112,-4 0-173,-4 2-191,1-2-61,-6 0 51,5-2 149,-1 0 108,0-4 190</inkml:trace>
  <inkml:trace contextRef="#ctx0" brushRef="#br0" timeOffset="73993.7712">9789 10330 438,'9'3'567,"0"-1"48,-3-2 31,0-4-50,1 3-189,-1-3-108,3 2-62,-1-1-26,2-2-17,3 0-25,-1-1-42,2-3-41,-1 0-30,0 0-23,1-1-15,-1-2-5,1-3-4,-3 2-5,-3-2 1,3 0 0,-5 0 4,-1-2-2,-2 0 7,-1 0 13,-2 0 17,0 0 19,-3 0 25,0 4 31,-1 1 25,1 1 17,0 4 2,0 0-7,-2 7-16,1 0-10,0 9-9,-1 3-8,0 5-3,1 8 5,-1 4-1,2 4-9,0 4-8,2 0-10,-1 1-9,0 0-11,1-1-10,-1 0-8,2-3-10,-2-1-15,1-2-8,-1 1-9,2-6-12,-2 1-18,2-3-29,-1-2-40,-1-1-65,2 1-119,-1-5-172,-1 0-115,-1-2-176,-3-2-184,1-4-58,0-2 57,0-2 147,2-5 111,0-3 191</inkml:trace>
  <inkml:trace contextRef="#ctx0" brushRef="#br0" timeOffset="74335.4625">9851 10606 291,'-6'-1'570,"-1"-3"79,1 2 59,2-3 51,2 4-217,2-1-116,2-1-67,7 2-37,3-1-40,7-1-39,2 1-52,6-1-60,1-1-48,4-1-40,1 1-29,-1-2-21,1 1-27,0 0-25,-1-1-22,-2 0-12,-1 0-8,-3 0 7,0-2 13,-5 2 19,-3-4 23,1 3 17,-7-5 16,1 4 19,-3-3 24,-4 0 23,0 0 24,-3 1 28,-1-2 30,-2 4 20,0-1 10,0 2 8,0 2-4,0 2-21,0 0-26,-2 1-30,2 1-30,0 2-23,0 4-17,0 0-8,0 5-5,0-1-2,2 1-1,-2 5-2,0-4-2,0 2-6,0 2-6,0 0-18,-2 1-38,-1 0-54,2-1-103,-5 0-150,2 2-119,-2-5-77,-1 4-176,0-3-130,-3-1 6,1-3 101,2-1 94,-2-3 81</inkml:trace>
  <inkml:trace contextRef="#ctx0" brushRef="#br0" timeOffset="74531.1346">10423 10369 350,'3'-21'613,"-3"-4"76,-1-1 82,-1 2 85,0 2-226,1 5-135,-1 1-97,-1 1-62,-1 2-74,1 4-93,0 1-104,-4 1-131,2 3-150,0 3-120,1 1-71,-1 3-54,2 2-111,3 0-119,2 2 15,4 2 48,0 1 38,5 0 44,3-5 133</inkml:trace>
  <inkml:trace contextRef="#ctx0" brushRef="#br0" timeOffset="74737.6085">10801 10299 296,'17'6'486,"-3"-3"42,-3 1 50,-1 0 41,-2 4-124,-3 1-32,-2 3 17,-3 3 22,-4 3 4,-3 0-45,-1 4-89,-6-2-86,1 1-74,-1 0-62,-3 1-46,1-3-39,2 2-26,1-3-20,0 0-22,2-2-34,2 2-47,1-4-106,2 3-179,-1-3-122,2-2-152,2 0-223,-3-3-84,1-1 32,1-1 141,-3-2 108,4-1 151</inkml:trace>
  <inkml:trace contextRef="#ctx0" brushRef="#br0" timeOffset="75691.6383">10615 10422 268,'-4'-11'561,"1"3"88,0 1 92,0 0 79,3 2-198,-2 1-112,2 0-78,2 3-37,-2 1-36,6 1-39,2 4-44,0 1-34,3 1-28,0 0-38,3 5-41,-2-2-30,3 2-23,0 2-21,-3-2-14,2 1-16,-1 1-11,-1 0-8,0 0-3,-1 0-5,-2-1-7,-2 0-10,2-1-19,-1 0-25,-4 1-38,3-1-49,-2-2-61,1 1-71,-1-2-72,4-1-52,-1 2-8,0-3 13,3-1 48,2 2 72,-2-4 84,5-1 79,-2 0 59,2-1 51,0-1 44,1-2 40,0-1 41,2-1 25,-1-1 18,-1-2 14,2 0 5,-2-2-6,3-1-5,-2-1 0,-2-2-6,2 0-8,-1-2-12,0-1-11,-1 0-13,-2-2-15,-2 1-9,0 1-7,-4 0 2,0 1-7,-2-1-7,-3 2-4,-3 3-6,-2-1-10,-2 2-15,-4 2-9,-1 1-5,-1 2-8,-6 4-4,2 0-7,-2 2-5,-1 5 0,0 1-2,1 1-5,2 3 2,2 1-4,0 1-2,4 1-11,0 2-16,4-1-28,2 1-30,4-2-43,2 0-63,6 0-96,-1-2-105,7 0-64,0-2-30,3-1 6,4-2 37,1-1 85,6 0 100,0-3 77,6-1 53,-1-1 32,3-2 30,-1-2 34,-1-2 28,0-1 28,-1-2 15,-2-3 14,-4 0 7,1 0 13,-4-2 27,-3 0 55,-3 0 89,-1 0 84,-3 1 72,-4 2 45,-2 2 15,-3 1-34,-6 1-78,-1 2-80,-5 2-78,-4 2-64,-5 2-50,-2 3-26,-5 2-16,1-1-11,1 3-5,-2 2-4,1-2-3,5 1-5,0 2-3,7-1-4,1 0-5,6-2-7,1 2-9,5-4-7,3 1-11,6-3-19,0-2-24,2-1-29,6-1-35,-2-4-50,2-1-46,0-3-44,1-1-23,1-4 7,-2 0 25,-1-5 48,0-1 54,-2-2 60,0-3 57,-5-3 50,2 0 46,-3-3 44,-2-4 42,0-1 45,-3-3 40,-2-1 26,1-1 15,-1 1 7,-3-1 1,0 5-14,-3 2-10,0 4-18,0 4-17,0 6-24,-2 0-33,1 9-23,-5 4-26,1 6-16,-1 8-17,-4 9-10,2 5 2,-3 8-3,2 4-2,1 3-9,-3 4-7,4 1-5,-1-1-8,2 3-6,-2-2-3,1 0-16,3-3-24,-2 3-44,-2-1-67,3-3-139,-2-1-184,2 0-112,-4-3-186,-1-2-175,0-1-50,0-3 76,0-5 152,0-4 106,0-6 203</inkml:trace>
  <inkml:trace contextRef="#ctx0" brushRef="#br0" timeOffset="77778.9219">5656 11480 109,'-6'-17'461,"-4"2"66,-1 3 88,3-1 120,-3 5-88,5 0-115,0 4-45,0 4-5,-1 4-34,2 5-80,-1 5-67,0 4-45,-1 2-45,1 2-52,3 2-50,-2 0-37,2 1-25,1 1-19,-1 0-12,3 0-16,-2 0-34,2 0-51,0-1-86,0 0-147,2 0-135,-2-2-80,3-2-104,-1 0-188,0-3-41,-1-2 83,2-3 99,-1-3 71,1-2 123</inkml:trace>
  <inkml:trace contextRef="#ctx0" brushRef="#br0" timeOffset="78215.6068">5561 11742 212,'-12'-20'472,"-1"-2"46,-1-2 40,1-2 69,3-1-157,-2-1-43,6-2 12,1 0 29,3 0 20,4-2-19,1 2-63,5-1-72,6 2-63,-1 1-53,7 1-40,0 3-33,3 3-22,2 3-16,1 1-14,-1 7-15,3 1-17,-2 3-12,1 6-12,-4 3-10,-1 7-8,-4 4-5,-2 2-7,-4 7 0,-2 2 0,-6 2-2,-4 5-3,-6-2-1,-2 1-3,-4 3-5,-4-4-6,0 1-2,-4-2 1,0-4 2,-3-3 5,-1-1 2,0-3 2,2-3 3,0-1-1,3-4 1,1-3 1,1-1 4,4-4 5,0 0 4,3-2 4,3-2 3,0 0 0,4-4-2,1 4-3,4-2-5,1 0-2,6 3-4,-1 1-2,5 2-3,4 3 0,2 2 2,0 5-2,0 1 1,0 3-1,0 1-1,0 0-13,-1 2-18,-1 0-33,-3 1-48,0 0-56,-1-1-84,1-1-152,-4 0-130,4-1-69,0-2-132,-3-4-161,0 1-25,-3-3 101,3-1 116,0-1 83,-1-3 173</inkml:trace>
  <inkml:trace contextRef="#ctx0" brushRef="#br0" timeOffset="78659.8987">6073 11909 202,'-2'-8'477,"0"3"55,0-2 57,1-1 85,-1 0-146,2 2-58,0-1-4,0 0 12,0 0 0,0 1-40,0 2-68,0-1-64,0 0-56,0 2-52,0 3-39,0-3-27,0 1-26,0 0-16,0 1-12,0 0-14,0-1-10,0 2-11,0-1-8,0 1-6,0 0-7,0 1-6,0 2-6,0 2-2,0 4-2,2 2 5,-1 4 5,-1 2 3,0 2 5,0 4 4,0 0 1,0 1-2,0 1-3,-3-1-5,3 0-4,-3 1-4,0 1-5,-1-3 0,1-1-2,0 1 1,-1-3-2,0 2 2,1-4 2,0-1-2,1-1 2,-1-1-1,2-3 2,1-1 1,0 1 0,1-3 3,2-2-1,2-1 1,4-1 2,1 0-2,3-3-5,4-1-10,0-1-21,2 0-30,2-1-50,-2-1-80,5-1-140,-1-1-194,1 0-137,1-1-220,-1 1-150,1-4-28,1 1 87,0-3 170,0-3 145,0-1 236</inkml:trace>
  <inkml:trace contextRef="#ctx0" brushRef="#br0" timeOffset="79205.4101">6715 11733 187,'-11'-2'593,"0"1"141,0-4 131,0-1 113,1 2-120,4 1-149,-3-1-141,7 1-120,-1 3-120,1 0-106,2 0-80,2 7-53,3 2-31,4 3-15,-1 3-9,2 5-6,0-1-6,0 0-6,0 1-7,0 2-2,-2-1-5,2-1 0,-2-1-1,0-2-1,0-2 0,-2-2 1,-1-2 5,2-2 4,-5-2 12,3 1 15,-2-3 18,0-2 17,1-2 17,0-2 5,0-2 4,3-1-6,-1-5-9,0 0-7,3-4-12,0-3-5,-1-4-9,2-1-8,-1-3-9,-1 0-8,-1-3-6,2 6-9,-2-1-7,0 2-15,-4 2-21,1 3-28,-1 3-36,-2 4-52,1-1-72,-1 4-94,-1 2-170,0-1-126,0 1-62,2 1-81,-4 2-115,2 0-43,2-1 115,1 1 111,5-3 75,1 2 123</inkml:trace>
  <inkml:trace contextRef="#ctx0" brushRef="#br0" timeOffset="80121.1519">7107 11697 241,'11'15'474,"-1"0"50,-4 1 50,-3 4 59,-6 2-146,0-1-52,-5 3 2,-2 1 9,-5-2-6,4 0-47,-3 1-82,2-3-75,1-1-64,0-2-51,5-1-39,3-1-21,1-3-13,4-2-6,1-1-4,5-3-1,1-2-2,4-2-4,2-1-5,3-4-6,1-1-7,3-4-1,-3-1-5,3-3-2,-1-3-2,0 1 1,-3-4-2,1-3-1,-7 2 1,2-2-2,-3-1 0,-6 2 2,2 4 3,-5 0 2,-2 3 1,-2 2 3,-1 3-1,-3 2-1,-2 4-2,0 4-3,-1 2 0,0 0-1,-1 5 2,3 0 6,-1 4 1,3-1 5,1 1 1,2 0 2,-1 3 0,6-2-1,-1 0-4,2 0-1,1-2-1,3 2 1,0-4 0,3 0 1,2-4 2,-2 1 0,6-2-2,-4-2-2,6-1-2,-2-3 1,1-2 0,1 0 2,-1-4 1,0-1 8,1-1 4,-3-4 5,3 1 4,-5-6 2,3-3-1,-4 3 1,1-4-4,-1 0-4,-2 0-2,-3 0 3,-2 2-1,-1 0 0,-2 1 0,-3 4-4,0 0-4,-6 2-4,3 1-6,-4 2-7,-4 4 0,0 0-4,-3 2-1,-2 2 0,3 1-1,-1 1-2,3 1 0,3-1-1,-1 1-2,4 1 2,2 0-2,3-1 1,2 3 2,2-2 1,5 1 2,1-1 0,3-1 0,3 3 0,0 0 0,2-1 0,-2 3-4,0 4-4,1 0-4,-6 3-8,-1 3-4,-1 3-6,-4-1-1,-2 0 4,0 2 2,-1-1 3,0-1 3,1-3 1,3 1 0,2-2 0,1-3 2,1-1 1,2-2 5,3-3 3,2-2-1,-1-1 5,2-3 2,1-3 1,-1-1 0,1 1 0,-3-4 1,1 0 2,-4-2 0,3-1 1,-5-2 0,0 0 1,-1-6 3,-1 3 0,-1-3 4,-3-1 5,2-1 4,-5 0 7,1 1 10,-1 3 10,0 1 6,-2 4 6,1 2 0,-1 3-4,0-2-12,0 2-10,0 3-12,0 3-9,0 5-8,0 0-5,0 6 0,0 0 0,1 2 0,1 2-1,0 0 0,-2 2-6,2-2-14,-1 1-22,-1 1-26,0-2-39,0 0-45,0 0-45,-1-2-47,1-1-57,1 0-75,-1-1-60,2-4-30,-1-1-2,1 0 27,4-1 57,-1-4 89,-2 1 90,3-2 70,-1-2 46,3 1 35,-2-4 18,1-1 6,-1 0-8,0-1-55,2-2-96,-2-2-172,-1 1-89,0-5-45,-2 4-7,2-1 46</inkml:trace>
  <inkml:trace contextRef="#ctx0" brushRef="#br0" timeOffset="80459.6835">8115 11785 237,'2'-5'461,"3"-2"47,-2 2 25,2 0-32,-3 0-186,3 2-121,-1-1-58,-3 1-17,3 3 12,-3-3 31,-1 0 51,3 0 58,-3 0 48,2 1 28,-2-1 16,3 2-2,-3 1-29,0-2-41,0 1-42,0 1-41,0-2-39,0 2-33,-1-2-30,-1 2-28,2 0-22,0 2-16,-2 0-12,1-1-8,-2 4-6,-1 1-3,-1 1-3,-2 2 1,2 4 2,-3-1 2,2-1 5,-2 3-1,3-3-2,1 2-2,-3-2-2,4 0-3,0-2-6,-1 0-6,0-1-22,2-1-38,-1-1-49,2-1-68,-1-2-108,1 0-140,-3 0-92,3-3-35,-1 0-13,-1-3-14,-2 0-29,-1-2 0,0-2 20,-1 1 21,1-3 36,-1 0 69</inkml:trace>
  <inkml:trace contextRef="#ctx0" brushRef="#br0" timeOffset="80887.6271">7986 11816 336,'-9'-5'455,"2"0"55,1 1 35,-1 0-46,1 3-125,0 0-66,1 2 12,2 2 42,-2 2 33,0 2 26,1 4 3,2 0-26,2 3-58,-1 1-63,2 0-54,1 0-51,1 0-48,1 0-36,1-1-31,0-1-22,3-1-15,1-1-6,-1 0-6,4-2-1,0-1-1,1 1-1,2-6 0,-2 1-1,4-3-3,0-1-1,-2-1 0,3-3 0,-3 1 0,1-4 2,2 0-1,-4-3 1,0 0 0,0-2-2,0-2-1,-4-1 2,0-2-1,1 0 0,-2-1 0,-1 0 0,-3 1 3,-1 0-2,-1 6 6,-2-1 6,2 2 5,-2 5 0,-2 0 2,-2 5 0,-1 5 2,-3 4 3,-3 4 8,0 5 12,-4 2 13,-1 4 13,-1 0 7,-2 5 4,-1 0-2,-1 0-8,2 1-11,0 0-11,-3 0-13,5-2-9,-1 0-8,2-2-6,3 0-5,1-3-3,1-2-6,1-1-9,3-2-18,-1-2-25,2 0-40,2-3-57,0-3-69,1 0-104,1-3-146,2-2-106,3-2-38,0-5-36,4-1-69,0-4-78,3-4 59,0-4 74,3-2 53,-1-5 76,6-3 137</inkml:trace>
  <inkml:trace contextRef="#ctx0" brushRef="#br0" timeOffset="81102.9059">8261 11935 182,'12'-17'469,"4"4"53,-5 3 40,-2-1 35,-3 5-154,2 3-36,0 1 24,-4 6 36,1 2 27,-2 2 14,-1 5-32,0 1-91,-2 1-90,-2 0-78,2 2-58,-2-1-50,-1 3-36,2-2-25,-1-1-18,0-1-12,0 1-9,1 0-6,1-4-16,0 1-26,-1-2-43,1-1-70,0-2-159,-2-1-158,0-1-107,-2-2-172,3-2-161,-2-2-39,-1-2 100,1-3 131,3-3 102,0-4 186</inkml:trace>
  <inkml:trace contextRef="#ctx0" brushRef="#br0" timeOffset="81949.5444">8382 11763 229,'-1'-23'499,"1"2"70,0 2 87,-3 0 120,2 3-156,1 1-76,-2 2-47,2 1-41,0 2-73,0 1-117,0 4-99,0 2-78,0 3-49,2 3-33,-1 9-31,3 3-26,1 4-24,0 7-18,0 2-8,1 4 2,2 0 11,-2 1 17,-1 0 26,0-2 23,0-2 14,-2-2 19,0-3 21,0-2 26,-3-3 22,2-2 18,-2-4 16,1-1 10,-1-3 1,0-2 11,2 0 4,-1-4 9,-1 1 0,2-4-5,2 0-11,3-4-21,1-2-23,1-3-19,3-2-16,-1-1-11,3-1-11,-3-1-6,1 1-7,-2 2-5,-2 2-5,-3 2-7,1 1-10,-3 3-7,0 3-6,-3 1-12,0 4-14,0 2-14,-1 1-5,-1 0-4,0 2-11,-1 0-4,3 0 2,0-1 3,2-2 4,1-2 4,2 0 15,1-2 7,4-1 7,2-2 9,0-2 7,3-1 0,0-1 5,3-2 5,0-1 3,2-1 2,-2 0 4,-2-1 6,1 2-1,-6 0 4,-1 2 10,-3 0 8,-3 4 1,-4 2 4,-8 2-1,0 3-3,-5 2-5,-2 3-5,0 1 0,-2 0-3,4-1 3,3 1-5,0-2 1,2 0 0,4 2 1,1-3 2,5-1 4,-1-1 4,4-2-1,2-1 2,4-3-1,0 0 0,2-1 2,0-2-1,2-1 4,0-2 10,-3 2 4,3-4 9,-2 1 5,-2-2 6,0-1 0,0 0-5,-3-1-3,2-3-6,-4 0-6,0-1-5,1-1-6,-1 2 1,-1 0 0,-1 1 8,-2 4 0,0-1-2,-1 4-1,1 2-2,-1 6-4,-1 2-3,-1 4-2,-1 4 3,-1 4 3,-2 2 3,-5 7-3,3-2 2,-5 6-5,-1 2-4,-2 2-3,-2 1-4,1 1-4,-4 3-5,1-3-2,1 5-1,-2-3-1,2-1 0,-1-3 0,-1 0-3,2-4 3,0-4 0,3-5 0,-2-2 5,2-4 9,0-3 13,4-4 7,-3-3 9,3-5 6,2 0-2,0-8-7,3-4-8,4-3-12,2-6-11,5-3-12,4-6-15,3-1-13,5-1-23,2-1-31,3-1-60,5 1-100,3-1-240,0 1-277,1 2-251,6-1-109,-2 1-15,9-1 69,0 0 224,2 2 283</inkml:trace>
  <inkml:trace contextRef="#ctx0" brushRef="#br0" timeOffset="82449.554">10659 11895 406,'-8'-18'564,"-1"1"110,-1-3 149,2 3 55,-1-1-138,-1 4-77,2 3-57,1-1-81,0 7-134,1-2-121,1 7-84,-3 5-56,2 6-36,-1 5-21,1 5-12,0 4-6,2 3-11,0 1-13,2 1-9,2-1-10,0 0-5,0-3-11,0 2-23,0-2-32,-1 0-49,-1-5-75,2 2-156,-1-4-165,1 0-91,1-3-138,-1-3-182,2-3-46,-1-2 91,-1-1 138,0-5 93,0-2 158</inkml:trace>
  <inkml:trace contextRef="#ctx0" brushRef="#br0" timeOffset="82695.2307">10495 12018 214,'-12'-20'486,"0"3"67,1 0 85,-4-3 146,1 2-126,3 0-56,-1-1-20,5-1-18,1 2-51,1-3-116,3 2-108,4-1-70,3 1-58,3 1-39,4 0-30,4 1-22,3 3-15,2-1-13,4 4-10,2 2-8,0 1-8,0 2-3,-2 3-5,3 2-3,-4 2-12,-2 2-14,0 3-33,-1 2-43,-5 2-60,-1 3-86,-3-1-138,-3 5-126,-4 1-62,-1 1-75,-5 5-163,-6-2-54,0-1 72,-5 6 100,-3-3 72,1 0 108</inkml:trace>
  <inkml:trace contextRef="#ctx0" brushRef="#br0" timeOffset="83122.9252">10493 12163 175,'-18'20'489,"0"-2"87,0 2 106,4-6 123,0-1-119,4-2-76,4-2-40,1-1-40,3-1-64,4-2-94,4 0-84,6-2-69,3-3-52,7 0-47,1-3-32,4 1-31,1-1-23,-1-1-20,-2 0-19,0 0-29,-5 1-43,-2 0-50,-2 1-70,-2 0-105,-2 1-109,-2 0-64,0-1-22,-2 1 16,0-1 47,1 1 96,-2-2 113,2 0 87,2-2 65,-3 1 42,2-2 41,0 2 40,0-3 49,0 3 60,0 0 64,0 0 49,-2 1 32,3 1 19,-2 4-1,0 1-17,-4 4-39,3 2-34,-3 3-34,0 2-33,-5 3-33,-2 6-28,-1-2-16,-3 2-16,-2 3-7,-3-2-5,1 1-5,-2-1-6,2 0-4,1-1-6,0-1-5,1-2-6,6-2-2,-1-3-1,3-2 2,1-3 0,3-1-4,5-1 1,2-1-5,3-5-7,5 0-3,2-2-15,1-2-17,3 1-32,1-3-48,2 2-83,-1-3-168,3 0-139,3-2-121,0 1-184,1-1-134,0-2-13,1-2 117,-1-2 123,3-1 121</inkml:trace>
  <inkml:trace contextRef="#ctx0" brushRef="#br0" timeOffset="83565.4524">11640 12012 223,'-1'-19'477,"1"2"40,1-3 29,1 1 36,4-2-216,-1 1-84,1 2 0,1 0 40,-3 4 50,1-2 38,-1 6 13,-1-1-11,-2 5-43,1 1-56,-4 5-59,1 4-48,-6 5-42,1 3-28,-4 8-14,-3 5-10,1 2-7,-4 1-9,2 2-8,-2 3-12,-1 0-8,0 2-9,-2-1-9,1 1-6,1-3-6,-1 3-7,-1-2-4,-1 2-6,2-2-5,-2-1-5,2 0-4,0 1 0,-3 0-3,5-1-2,-2-1-2,3-2-4,-1 0-7,2-3-13,-1-1-20,3-3-30,0-3-41,2-2-56,0 0-66,1-2-117,1-6-141,2-3-86,3-1-43,-2-3-93,2-5-139,3-4 16,-2-4 100,4-5 85,-1-3 68,4-5 142</inkml:trace>
  <inkml:trace contextRef="#ctx0" brushRef="#br0" timeOffset="84021.1143">11535 12034 218,'19'-24'479,"-8"3"45,4 0 37,-5 1 50,-1 2-170,-2 1-46,-1 2 8,-3 1 24,0 2 22,-1 3-1,-2 1-50,0 0-72,0 1-63,-2 3-56,-2-1-47,0 3-40,-2-1-33,-5 6-26,-2-1-19,-4 7-18,-4 2-10,-6 3-6,-4 2-3,-2 4 0,-4 1-3,1 0 3,0 0 0,3-1 1,-1 1 0,3-1 1,5-4 1,1 1-1,8-3 1,-1-1 1,4-4-2,5-1 2,2-2 0,3-2 3,4 0 7,6-2 3,5-2 9,2-2 1,10-2 7,1-3-1,5-2 0,5-2-1,2-2 1,3-3 0,0 0-1,4-1 0,-4-1-2,-1 1-1,-1-1-3,2 3 2,-7 0 0,1 3-2,-6 2 1,1 1-3,-7 4-5,3-1-3,-6 6-6,-2 0-4,2 3-4,-6 2 0,2 2-4,-2 2-2,0 2 1,-2-1-4,-1 3-11,4 2-19,-4 0-29,-1 2-60,3 1-90,-3 0-218,0-1-175,0 3-283,0 0-161,-2-2-44,-1-2 38,-2-3 190,4-1 171,-4-2 291</inkml:trace>
  <inkml:trace contextRef="#ctx0" brushRef="#br0" timeOffset="88039.5653">16534 6268 129,'-16'-2'402,"2"-3"56,1 2 44,1-1-10,2 0-131,2 1-81,2 2-20,2-2 37,0 3 42,4-2 48,2 1 45,4 1 21,2 0-10,3 1-57,6 1-64,3-1-61,3 2-54,6 0-55,-1 1-45,2 0-29,3-1-23,-2 2-15,2-3-16,-3 1-11,-2 1-9,-3-1-8,-1-1-17,-5 0-42,-2 1-54,-4-1-81,-1-1-141,-3 1-135,-5-1-72,1-1-77,-5 0-195,-3 1-55,-2-1 73,-3 0 102,-4 0 73,2 0 100</inkml:trace>
  <inkml:trace contextRef="#ctx0" brushRef="#br0" timeOffset="88418.0344">16695 6108 18,'-1'-2'415,"-1"2"57,1-2 38,-1-1 23,1 2-122,-2-2-152,2 2-72,1-1-37,0 1-13,-1 2 12,1 2 97,1 4 83,-1 5 57,1 2 34,2 4 21,-2 5-10,2-1-99,0 5-92,0-3-79,1 3-56,-3-1-42,2-2-27,1 0-15,-3 1-15,2-5-30,1 1-38,-3-2-73,2-1-145,-1-1-137,2-1-86,-4-1-172,0-1-174,-4 1-39,1-2 82,0-2 108,-4 1 74,-1 2 185</inkml:trace>
  <inkml:trace contextRef="#ctx0" brushRef="#br0" timeOffset="88835.3161">16447 8383 141,'-16'-1'477,"-6"1"72,4-4 47,-2 0 60,1-1-87,7 0-41,-4 2-2,8-2 2,2 2-1,0 0-24,5 0-97,4 0-108,4-1-80,6-1-57,5 0-30,8 0-22,2 0-16,5 0-14,1 1-14,4 0-17,-2 3-13,3-2-12,-2-1-9,-1 3-7,-3-1-16,-3 2-26,-3 0-37,-5 0-51,-1-2-74,-2 1-148,-5-1-155,2-3-87,-5 0-120,3-4-188,-4-1-54,-2-2 83,2-2 134,-3-4 90,1-1 143</inkml:trace>
  <inkml:trace contextRef="#ctx0" brushRef="#br0" timeOffset="89309.4858">17132 7360 225,'-4'-37'483,"-1"-4"48,-2 0 43,1 6 106,-1 0-120,1 5-37,2 6-1,0 2 10,1 5-3,1 4-79,-1 2-123,3 5-94,0 3-63,0 5-41,5 4-24,2 7-15,2 7-2,0 4-8,3 4-10,1 4-9,0 1-12,3 2-12,-2 0-9,3 0-3,1 2-7,-4-4-6,2-1-1,-2-2-3,-1-2 1,-1-1-5,0-1 2,-2-6 1,-2 0-3,0-3-1,-1-4-1,0-2 5,-2-2 9,-2-4 7,1 2 14,-1-5 11,0 1 11,0-7 1,-1 0 0,3-5-10,1-3-7,-3-4-9,2-2-5,-1-4-2,3 0-2,-1-2-2,3-2-2,3 1-2,-3 1-1,4 0-3,-4 0 0,4 3-1,1 0 0,-3 0-2,3 3-2,-2 0-3,0 3-4,-1 1-3,-1 1-6,1 1-4,-6 1-18,2 2-19,-2 3-30,-2-1-40,-1 4-54,-2 0-71,0 3-112,0 0-153,-2 1-96,1 4-34,-1 2-14,0-2-61,-1 5-44,2-1 57,-1 0 64,4 1 42,1 2 54,2 0 127</inkml:trace>
  <inkml:trace contextRef="#ctx0" brushRef="#br0" timeOffset="89557.7659">17626 7321 294,'13'14'445,"-3"-1"47,2 1 30,1-1-49,-4 1-158,3 0-86,-2 3-20,-2-2 36,0 0 47,1 0 57,-4 2 38,-1 1 14,-3 0-16,-2 0-42,-3 6-44,-1-2-49,-4 2-36,0 1-26,-3-3-21,0 2-19,-1-2-13,1 1-16,1-4-13,-1-2-14,3 0-11,3-2-9,0-4-9,2 0-6,4-4-2,0 1-1,4-4-4,6 1-3,5-2-9,2-2-11,7-1-6,3-1-15,3-2-18,5 0-29,-2-2-46,3-2-76,3 1-121,-2-1-199,1 0-135,-2 1-196,-2-3-188,3 4-48,-5-3 55,-1 0 168,3 1 132,-6-2 209</inkml:trace>
  <inkml:trace contextRef="#ctx0" brushRef="#br0" timeOffset="90067.3167">18964 7210 65,'-12'-35'443,"0"0"54,2-2 28,2-3 16,0 5-130,4 0-158,-2 5-48,6 3 14,-4 7 43,0 4 29,0 4 29,0 6 32,-6 7 12,-2 11-13,-4 11-23,-3 9-13,-3 11-27,-2 6-40,-1 7-50,1 2-39,0 4-39,1-1-29,1 2-17,1 1-16,0-4-10,-1 2-10,5 0-4,-4-2-3,3-2-8,1-1-6,-1-3-4,3-3-9,0-3-8,3-4-18,1-3-20,2-6-35,3-4-46,-1-3-59,3-7-86,3-3-119,1-1-107,4-9-49,-1-1-56,3-5-146,1-7-66,3-3 45,-2-8 81,4-3 62,-2-5 87</inkml:trace>
  <inkml:trace contextRef="#ctx0" brushRef="#br0" timeOffset="90438.8649">18764 7456 265,'16'-33'477,"1"1"40,-4 6 24,3 1-10,-3 5-230,1 4-106,-1 6-36,-1 7 16,4 8 61,-3 7 61,1 8 44,-1 5 25,2 5 1,0 7-22,0 1-58,0 1-55,2 0-46,-4 0-33,4-3-27,-3 1-21,2-2-19,-3-5-13,2-2-7,-2-4-5,1-3-5,-3-1 0,2-5-3,0-3 6,-1-1 8,1-2 6,0-5 5,0-4-1,1-1 3,2-6-7,-1-3-7,1-5-8,1-3-10,2-5-8,-4-2-6,7-2-5,-6-4-4,2 0-4,0 0-5,-2-1-3,-1 1-4,-2 1-3,-1 1-3,1 3-2,-6 1-1,3 3-4,-1 2-9,-5 0-16,0 3-28,-4 3-41,0 4-58,-4-1-60,0 2-117,-5 3-152,2 1-91,-3 2-68,-3 3-155,1 5-111,-1 0 32,-2 2 120,3 1 95,0-3 93</inkml:trace>
  <inkml:trace contextRef="#ctx0" brushRef="#br0" timeOffset="90730.8459">19572 7563 205,'15'30'477,"-3"0"44,-5 0 34,-4 0 56,-2 2-161,-2-1-45,-1-2 3,1 0 24,-3-2 22,3-1-8,-1-2-49,4-3-62,-1-2-59,6 0-44,3-3-37,5-3-25,4-1-26,4-4-21,1-1-19,9-4-12,-4-2-12,5-2-12,0-2-10,-3-2-7,-1-3-4,-3-1-4,-3-2-6,-2-2-6,-1-2-4,-5-1-7,-4 0-7,-6-2-4,-2 3-7,-8-2-8,-4 0-9,-9 6-18,-6 2-17,-7 1-28,-7 4-41,-2 3-50,-5 1-69,1 3-142,1 3-144,2 0-86,-2 4-185,5 1-136,5-1-21,-4-1 97,6-2 136,2-2 98,1-3 219</inkml:trace>
  <inkml:trace contextRef="#ctx0" brushRef="#br0" timeOffset="92887.0718">15669 9414 176,'13'-24'472,"-1"-1"49,-4-4 43,-1-2 64,-1 0-129,0 1-48,1 4 6,-3 2 16,1 6-2,-3 4-39,1 5-72,1 6-74,2 8-70,1 6-51,1 9-27,1 2-19,0 7-21,5 2-25,-3 3-21,3 0-12,-1 0-12,1-1-5,1 0-5,-1-3-7,-3-2-1,0-2-3,0-3 2,2-4 4,-4 0 4,-1-7 12,1 1 16,1-4 14,-1-2 15,-1-3 16,0-2 6,0-4 2,3-2-2,-4-3-8,4-5-11,-2-3-13,1-5-9,-1-4-10,0-2-10,3-3-6,-4-3-8,2-1-4,-2 0-5,0 0-4,1 3-2,-2 0-3,-1 5 0,-2 2-1,2 4-2,-3 3-5,1 2-10,-3 3-16,3 2-26,-2 2-35,-1 1-51,-1 1-71,0 2-101,0 3-163,0 2-118,0 2-63,0 5-133,2 2-136,1 2-1,2 1 119,3 0 113,4 0 81,2-2 177</inkml:trace>
  <inkml:trace contextRef="#ctx0" brushRef="#br0" timeOffset="93307.2021">16430 9460 246,'-8'12'516,"-1"-3"64,-1 0 86,-2-1 129,-1 0-141,0-1-60,2-2-23,3 0-15,0 0-50,1 0-108,3-3-103,1 1-78,5-1-56,3-1-34,5-2-20,3-1-18,7-1-10,7 0-14,2-1-14,-1-1-12,4 2-14,-4 1-3,1-1-9,-5 3-3,-1 0-4,-4 0-3,-3 3 0,-2 1-3,-6 2-4,0 1-1,-5 1-5,-3 2-1,-4 2-3,-4 4 0,-2-2 1,-5 1 2,0 1 2,-4 1 3,-1 0 1,-1 0 0,-1-1 3,0 0 2,1-1 1,4-1 0,1 0 6,3-3-1,4 1 4,0-3 3,5 1 6,3-1 3,6 1 1,4-5 3,4 2-1,5-1-3,3-2-6,6-1-3,1 0 0,0-1-5,1-1-2,1-1-5,-3 0-9,-2 0-18,-1 0-32,-5 0-59,-2 0-79,-1-1-165,-2-1-175,-1-1-118,0-2-193,-1 2-140,1-4-25,1-1 114,1-1 151,2-4 119,2-2 215</inkml:trace>
  <inkml:trace contextRef="#ctx0" brushRef="#br0" timeOffset="93615.6239">17640 9448 165,'-14'2'580,"-2"0"113,1-2 82,-1 0 99,5-2-102,1 2-123,1-2-111,1 2-72,2 0-53,3 0-80,-1 0-82,4 2-73,0-2-48,5 0-31,3 2-21,6-2-13,2 0-12,2 0-6,3 0-16,0 0-11,3-2-8,-1 2-4,-1 0-8,-3 0-13,1 0-25,-4 2-50,-4-1-68,-2-1-108,-6 3-163,0-1-121,-3 2-86,-4 0-164,-3 2-114,-2 0 7,-5 2 115,4-1 106,-4 3 94</inkml:trace>
  <inkml:trace contextRef="#ctx0" brushRef="#br0" timeOffset="93765.5104">17603 9610 265,'-19'16'540,"0"-5"61,3 0 69,0-1 104,6 0-155,-2-1-85,6-1-45,0 0-13,6-1-27,4-1-85,4-1-93,9-1-81,4-1-60,4-2-64,6-1-80,4-1-103,3-2-191,3 0-140,4-3-172,-6-1-239,3-1-93,0-1 10,-2 0 141,-1 1 113,2-1 160</inkml:trace>
  <inkml:trace contextRef="#ctx0" brushRef="#br0" timeOffset="94466.9751">18367 9268 476,'-15'-4'572,"0"-2"69,3 1 98,2-1-4,2 3-144,2 0-83,2 0-39,-1 0-29,5 1-60,0 2-72,6-1-67,3 0-57,4 0-42,4-1-35,6 1-33,4-1-25,3 0-14,3-1-14,-1 1-7,5 2-7,-5-3 0,-1 3-7,-2 0 2,-3 0-2,-3-2 0,-2 2 0,-4 0 1,-3 0 0,-3 0-1,-1 0 2,-2 0-1,-4 2-1,0-2-3,-3 3 3,1-3 0,-2 4 0,-2-1 0,2 0 2,-1 0-1,-3 1-1,3-1 0,-1 0-3,1 0 2,-3 0 0,3 3 5,-2 2 1,-2 0 4,2 4 10,-2 5 8,0 4 7,1 3 6,-3 3 4,0 4 4,0 1-2,2 1-3,2 0-5,-2-1-6,2-1-4,3 0-5,0-5-5,0 1-1,2-3-3,-1 0 0,3-3-1,-2-1 1,2-2 0,-1 0 2,0-2-2,2 0 2,1-1 1,-1-2-2,1-1 4,-1-2 2,0-1 2,4 0 5,-2-4 2,-1 0 5,2-1 6,1-3 0,1-2 3,1-3 5,1-1-2,0-2 0,2-1-2,0-4 3,3-2-5,-1-3-1,3-3-3,1-3-5,1-4-9,1-3-4,0-5-6,1 0-5,1-6-1,-2-2-4,-2 1-2,2-2-2,-3 1-2,-1-1 0,-3 4-1,-2 1 2,0 3 0,-4 3 0,-2 5 2,2-1-2,-4 9-3,-1 2-11,0 3-17,-1 3-24,-2 2-31,-1 4-38,0 0-42,-3 3-55,-3 4-74,-5 5-139,-2 5-142,-1 6-76,-3 0-163,-4 6-142,6 2-21,2 2 105,3 0 144,5 1 96,5-3 200</inkml:trace>
  <inkml:trace contextRef="#ctx0" brushRef="#br0" timeOffset="94762.854">19228 9597 291,'4'24'487,"-4"-1"58,0 1 82,-3-1 84,-3 2-125,1 2-46,-4-4-16,2 2-9,-1-1-45,3-2-96,0-1-82,1-3-61,4-1-39,4 0-25,1-6-12,3 1-10,2-4-8,4 0-7,2-4-13,1-1-13,3-3-10,0 0-12,-1-5-7,-2 2-4,2-5 1,-3 1-1,0-4-3,-5-1-5,1-1-6,-3-3-8,-6 1-10,2-1-10,-7-1-10,-3 2-10,-5 3-13,-3-1-18,-7 3-19,-2 1-24,-5 3-28,-1 3-36,-4 1-46,2 4-68,-1 1-149,1 1-180,1 2-146,2 0-251,4 1-99,0 1-3,1-1 123,-1 2 179,2-2 162</inkml:trace>
  <inkml:trace contextRef="#ctx0" brushRef="#br0" timeOffset="95763.5414">16156 10210 93,'-10'3'449,"-3"0"52,-3-3 34,2 2 28,2-2-119,-2 1-96,5-1 8,-2 0 36,5 2 33,-2-2 23,6 0-14,0 1-49,2 1-66,4-2-51,5 2-42,7-2-33,3 2-20,10 0-24,6-2-27,3-2-28,9 0-22,1 1-18,6 0-16,-1-4-11,0 2-9,1 2-8,-4-2-3,-4 1-5,-2 2-8,-4 0-12,-5-3-18,-4 3-28,-4 0-41,-3 3-51,-5-3-78,-3 0-125,-3 0-110,-3 0-60,-5 0-15,0 2-13,-7-1-60,-3 1-56,-5-1 30,-3 2 32,-4 2 27,-3-3 52,0 3 136</inkml:trace>
  <inkml:trace contextRef="#ctx0" brushRef="#br0" timeOffset="96981.6706">16171 10323 241,'-38'7'472,"6"-1"43,0-2 28,6 1 4,2 0-177,5-2-69,1 1 2,7-1 22,1 0 40,5 0 37,2-1 18,7-1-11,4 1-38,6-2-35,7 0-43,1-2-52,8 2-51,3-3-43,6 2-31,3-1-23,-1 1-19,5-1-17,-2 2-13,0 0-13,-2-3-10,-3 1-5,-3 2-4,-1-2-1,-5 1-5,-2 1-1,-2-2-2,-5 0 1,-4 1-3,0-1-1,1 0 0,-4 2 0,-2 0 0,1-3-1,-2 3-1,-1-2 2,-2 2 0,-2-2 0,3 1 2,-2 1-1,-3-2 0,1 2-1,-2-2 0,0 2 0,2 0 0,-3 0 0,-1 0 0,1 0 0,-1 0 0,1 0 0,0 0 0,-2 0 0,0 0 0,0 0 0,0 0-1,0 0 0,0 0-3,0 0 2,0 2 1,0-2-1,0 0 0,0 0 2,0 2 0,0-2 0,0 0-1,0 0 0,0 0 0,0 0 1,0 0 0,0 0 0,0 0 0,0 1 0,0-1 0,0 0 1,0 0-1,0 0 2,-2 0-2,0 0 0,2 0 0,0 2 0,0-2 0,0-2 0,-1 2 0,1 0 0,0 0 0,0 0 0,0-1 0,0 1 1,0-2-1,0 4 1,0-2 2,0 1-1,0-1-2,0 2 0,0-2 0,0 0 0,0 0 0,0 0 0,0 0-2,0 0 4,0 0-2,0 0 0,0 0 0,0 0 0,0 0 2,0 0 0,0 0-2,0 0 0,0 0-2,0 0 2,0 0 0,-2 0 0,2 0 0,0 0 0,0 0 0,0 2 0,0-2-2,0 0 2,0 0 0,0 0 0,0 0 2,0 0-2,0 0 0,0 0 0,0 0-2,0 0 2,0 0 0,0 0 0,0 0 0,0 0 0,0 0 0,0 0 0,0 0 0,0 0 0,0 0 0,0 0 0,0 0 0,0 0 0,0 0 0,0 0 0,0 0 0,0 0 2,0 0 0,0 0-2,0 0 1,0 0-4,0 0 3,0 0 0,0 0 0,0 0 0,0 0 0,0 0 0,0 0 0,0 0-2,0 0 2,0 0 0,0 0 0,0 0 0,0 0 0,0 0 2,0 0-2,0 0 0,0 0 0,0 0 2,0 0-1,0 0 0,0 0-1,0 0 1,-1 0 1,1 0 3,0 0-2,0 0 0,0 0 3,0 0-2,0-2 2,0 2-2,0 0-2,0 0 2,0 0 0,0 0 0,0-2-1,0 2 4,0 0 1,0 0-1,0-1 1,0 1-2,0 0 0,0 0 0,0 0-2,1 0-1,-1 0 4,0 0-3,0 0-1,0 0-1,0 0 3,0 0-2,0 0-3,0 0 2,0-2-1,0 2 3,0 0-2,0 0-1,0 0 0,0 0 2,0 0-3,0 0 1,0 0-2,0 0 1,0 0 2,0 0 1,0 0-2,0 0 2,0 0 0,0 0 0,0 0-1,0 0-2,0 0-3,0 0 1,0 0 2,0 0-2,0 0 1,0 0 0,0 0 3,0 0-2,0 0 0,0 0 2,0 0-2,0 0 0,0 0 2,0 0-2,0 0 0,0 0 0,0 0 0,0 0-2,-1 0-4,1 0-8,0 2-17,-2-2-31,0 1-71,-4 1-126,2 0-215,-4-2-215,-4 0-269,0 0-120,-1 0-12,1-2 86,1-3 193,-1-2 215</inkml:trace>
  <inkml:trace contextRef="#ctx0" brushRef="#br0" timeOffset="101335.9844">10520 4357 204,'0'-6'475,"0"2"46,-2-1 25,-1 2 26,-2 3-208,-2 3-99,-1 2-29,0 2 18,-1 4 18,-1-1 9,3 3-11,1-1-27,2-2-29,3 2-24,1-3-12,3 1-1,1-5 11,4 2 18,2-2 4,2-2-12,2-3-13,2-2-22,2-1-18,-2-2-24,0 0-17,-2-1-10,-1-2-4,-2 1-5,-4-1-10,-1 3-11,-4 0-11,-2 1-16,-4 1-11,-4-1-14,-1 4-8,-4 4-11,2-1-8,0 1-7,2 1-10,2-1-6,1 0-2,6 1 3,0-1 4,5-1 6,1-1 11,2-1 13,3-1 8,0-1 12,0-2 10,0 0 8,-1 0 11,-2-2 4,-1-1 4,0 0 2,-2 1-9,-5-3-2,0 1-11,0-3-11,-7 0-12,2-1-16,-5 1-20,0 0-28,-1 1-37,-2-1-63,-1 5-88,3 0-179,-2 1-145,0 4-175,-4 2-211,4 3-71,-5 0 22,2 2 151,2 2 140,1-2 185</inkml:trace>
  <inkml:trace contextRef="#ctx0" brushRef="#br0" timeOffset="102275.6084">14919 13278 161,'0'-37'456,"0"1"45,0-1 27,0-1 24,3 3-190,-1 2-80,1 2 23,2 5 46,0 4 54,-1 2 40,0 5 16,0 1-35,1 5-66,-2 5-57,0 4-55,0 4-31,1 5-27,-2 6-19,1 7-23,1 0-20,-4 3-17,0 3-26,0 1-23,0 1-17,1 0-13,-1 1-16,2-1-9,-2 1-16,5-2-25,-4 0-36,1-2-52,0-1-75,2-2-137,-2-5-168,2 1-89,-1-5-104,2-1-185,-3-2-65,1-6 66,-1-2 140,-2-4 90,0-4 124</inkml:trace>
  <inkml:trace contextRef="#ctx0" brushRef="#br0" timeOffset="102561.2574">14817 13186 234,'-29'-5'502,"-2"-2"54,1-2 62,3-1 110,2 0-152,3-2-64,5 0-22,1 2-1,3-2-28,6 3-78,3-3-77,5 1-74,9-1-49,3-2-35,7-1-26,6 4-20,4-2-23,1 1-14,4 2-16,1-2-12,-1 3-11,0 1-7,-1 5-7,-4-2-11,0 2-10,-5 2-14,0 1-11,-1 1-27,-2 0-27,-2 4-35,-1 0-43,1 3-80,-3 1-127,-3 1-86,0 2-43,-3 1-29,-2 2-93,-4 0-109,-2 2 31,-3 0 56,-3 0 43,0 0 51,-3 0 133</inkml:trace>
  <inkml:trace contextRef="#ctx0" brushRef="#br0" timeOffset="102759.2123">14917 13471 91,'-23'22'488,"1"-2"95,1-2 93,0-3 110,7-3-79,1-2-114,5 0-59,4-3-41,4 0-44,6-1-71,5-1-74,9 0-64,7-2-60,3-2-58,7 1-54,3-2-59,0-2-59,2 1-74,-3-1-112,4-1-167,-2 2-109,-1-2-105,0-1-199,0 2-85,-2-2 28,0-3 121,-2 0 96,2 0 118</inkml:trace>
  <inkml:trace contextRef="#ctx0" brushRef="#br0" timeOffset="103048.7552">16113 13305 229,'-10'1'520,"-6"1"96,6-1 140,-1-2 125,2 1-157,4-2-87,0 2-56,1 0-59,4-1-114,0 1-106,4 0-80,1-2-60,8 2-40,-1-1-28,7-1-20,1 0-18,1 2-15,1-1-16,2 1-17,-5 1-26,3-1-37,-6 4-59,0-1-101,-5 0-165,-2 0-132,-1 1-82,-8 4-171,-3-2-139,-5 3-6,-4 1 114,-1 0 108,-3 2 86,0-2 196</inkml:trace>
  <inkml:trace contextRef="#ctx0" brushRef="#br0" timeOffset="103181.3863">16099 13508 21,'-12'15'486,"2"-2"80,1-3 47,4-2 41,3-3-54,6 2-155,4-2-111,6 0-59,8-1-41,6-1-72,4-1-136,6 0-144,6-1-92,4 1-145,1-4-231,3 1-94,-5-3 11,1 1 40,-6-4 39,1-3 113</inkml:trace>
  <inkml:trace contextRef="#ctx0" brushRef="#br0" timeOffset="103593.8211">17110 13142 485,'13'-16'621,"-3"-2"91,-2 0 144,-2-1 81,1 3-213,-6 4-119,2 0-62,-1 5-75,-2 1-133,0 4-112,0 6-82,-2 2-41,-1 7-25,2 3-12,-2 6-9,-1 0-12,1 2-14,0 1-17,-1 3-16,2 1-28,-1-3-48,-1 1-58,-1-2-109,-1 1-167,0-4-120,1-2-103,1 0-183,-1-5-102,1-2 23,-2-3 125,3-3 106,3-5 113</inkml:trace>
  <inkml:trace contextRef="#ctx0" brushRef="#br0" timeOffset="103841.578">17032 13071 260,'-17'-16'514,"0"-5"52,4 2 85,0-1 137,2-2-163,5 3-78,1-1-32,5 1-8,3 0-48,3 2-109,4 2-86,4-1-63,2 2-45,1 1-39,4 5-34,0-1-28,2 3-19,1 1-15,1 2-14,-1 3-17,-1 1-24,3 4-30,-4 0-40,0 3-65,-3 1-101,2 3-110,-5 0-85,-1 1-38,-5 2-35,2-2-108,-4 2-74,-5 2 26,-1-1 54,0 1 44,-4-1 60</inkml:trace>
  <inkml:trace contextRef="#ctx0" brushRef="#br0" timeOffset="104051.5718">17135 13271 391,'-18'17'570,"3"-3"96,-3-2 107,7-3 20,1-1-164,3 0-105,2-1-53,7-2-54,4-3-68,6 0-64,3 1-56,5-1-49,6-2-49,2 0-41,0 0-42,2 0-39,-1-2-47,1 2-61,-2-3-116,-5 3-152,4-2-113,-4-1-69,-2-1-127,-2 1-154,-2-2 0,-2 1 91,0-1 85,0-1 66,2-1 154</inkml:trace>
  <inkml:trace contextRef="#ctx0" brushRef="#br0" timeOffset="104787.7819">17767 13308 90,'-7'4'450,"-3"0"60,2 0 48,0-1 58,0-3-91,5 1-95,-2-1-31,4 2-1,-3-2 2,4 0-11,-1-2-35,1 2-46,1-1-29,-1 1-28,4-3-25,-3 1-30,0-1-31,3-1-24,-1 1-26,1 0-21,0 0-13,-3-1-14,1 3-8,0 0-14,-2 1-8,0 0-10,1 2-6,-1 2-5,0 0-4,2 5 2,-2-1-2,1 2 3,-1 0-3,-1 0-2,-1 2-3,1 0 0,-3 1 0,-1-1 0,0 2-1,-2 0 2,1-2 0,-1-1-1,-2 0 1,4-2 1,1-2 1,-1-1-2,1-1 3,3 0 2,-1-1 0,2-3 5,0 1 2,2 0 5,3-2 0,1-2-1,6 0 1,1 1-4,6-3-3,-1-1-4,2 3-1,2-3-3,-1 2-4,1-1 2,0 1-1,1 0 2,-1-2 2,1 3 0,2-1 0,-1 0 1,-2 0-5,0 0-1,0-1-4,-4 2-1,-1 1 0,-4-1-1,0 1 0,-3 1-1,-3-2 0,1 2-1,-4 0-1,0 0 2,-3 0-4,1 2 3,-2 1-1,-2-1 1,-2 3 1,0 1 1,-3 1 0,-2 1 0,-2 2 0,-1 0 0,-1 2 0,-2 3 0,2-4 0,-4 4 0,2 0-2,-4 0-1,3 1 0,-1 0 0,-1 0-1,1 1 2,-1 0 0,5-2 2,-4 2 0,4-1 0,-2 1 2,1-2-1,5 0-1,-4 0 0,7-2-1,-1 2-1,4-3 2,2-2-2,1 0 4,3-1 0,3-1 3,2-1 2,6-1-1,2-1 3,5-2-2,2-3-4,4 0 1,1 0-3,2 0-7,2-2-12,-2 1-18,0-4-35,-1 1-58,-4-2-85,-3-1-177,2-3-177,0 1-176,-5-5-240,0-1-88,-1-1 9,-2 1 138,3-2 173,-1-5 177</inkml:trace>
  <inkml:trace contextRef="#ctx0" brushRef="#br0" timeOffset="105101.4099">18859 13225 316,'-23'0'649,"2"2"119,3-1 120,0-1 103,3 0-185,4 0-163,0 0-123,3 2-88,2-2-98,3 1-74,3 1-55,0 1-35,8 0-21,3-1-14,5 2-15,7-1-20,3-2-21,5-1-20,3 2-15,1-2-17,0 0-8,2 0-9,-4 3-7,-2-3-12,-2 0-15,-2 0-18,-4 0-28,-5 0-39,-2 0-61,-3 1-72,-4-1-172,0 0-151,-4-4-129,-2 2-206,-1-1-103,-4 0-4,-2 0 133,-4-1 150,2-1 138</inkml:trace>
  <inkml:trace contextRef="#ctx0" brushRef="#br0" timeOffset="105343.4481">19012 13111 336,'-15'-10'525,"0"4"86,3-2 110,1 2 45,1 2-184,1 2-76,3 2-28,2 3-28,1 3-61,2 6-55,-1 3-33,2 4-44,0 1-44,0 3-46,0 0-40,2 4-26,-1-1-23,2-2-20,1 1-17,-1-2-12,0-1-10,1-2-7,1-2-10,-2 0-19,1-1-22,-3-3-40,3-1-53,-4-1-66,1-2-110,1-2-131,4-2-91,-1-1-30,4-3-34,1 0-80,4-4-67,2-3 52,4-2 58,4-2 45,0-4 70</inkml:trace>
  <inkml:trace contextRef="#ctx0" brushRef="#br0" timeOffset="105611.5137">19666 12996 279,'15'-18'546,"-2"1"83,-2 1 129,-3 1 122,-2 3-175,1 2-107,-6 2-59,3 1-56,-2 5-110,0 0-97,-1 4-69,1 3-42,0 4-21,1 3-6,-2 4-3,2 2-13,-1 4-18,-2 2-17,0 0-17,0 1-20,0 0-13,0-1-12,2-1-11,-2-1-5,1-1-9,1-1-14,0-1-22,-1-2-21,3-1-35,-3-1-49,-1-2-60,4-1-107,-2-2-145,0-5-97,1 2-72,-2-5-173,1-1-106,0-2 25,-6-1 117,1-6 94,3-3 90</inkml:trace>
  <inkml:trace contextRef="#ctx0" brushRef="#br0" timeOffset="105920.6379">19586 13024 283,'-31'-13'547,"1"-2"97,0-3 151,1 3 127,6 0-186,2 1-97,5 2-51,2 2-69,8 1-130,2-1-115,4 1-76,9 1-53,4-2-41,5 3-18,6 0-9,3 1-2,3 0-7,1 1-9,2 0-7,1 3-6,-1-1-12,-3 1-11,0 0-4,-3 2-9,-1 0-2,-2 0-5,-3 0-2,0 2-1,-3 0-8,-3-1-12,0 1-11,-3 0-22,-3 2-17,2 0-33,-6 1-30,1 0-35,-3 3-51,1 1-71,-3 0-110,2 1-80,-6 2-34,2 1-10,-4 0-55,-3 1-109,1 1 2,-3 0 47,-3-1 37,1 3 39,-3 1 103</inkml:trace>
  <inkml:trace contextRef="#ctx0" brushRef="#br0" timeOffset="106141.5298">19515 13306 221,'-20'17'485,"1"-2"48,7-3 41,0-4 56,4 2-174,3-3-51,4-1 8,1-1 27,5 0 19,3-1-7,5 0-42,2-1-64,5 1-72,2-2-60,3-1-52,1-1-46,3 0-36,-1 0-34,0-1-22,-2 1-22,-3-2-31,-2 2-40,-1-1-65,-1 0-129,-6-1-154,0-1-93,-1 2-52,0-4-92,-3 2-126,-1 0-5,-3 0 83,3 0 68,1 0 54,-1-2 116</inkml:trace>
  <inkml:trace contextRef="#ctx0" brushRef="#br0" timeOffset="106984.8234">20151 13375 112,'-5'3'453,"0"0"53,-1-1 30,-3-1 32,1 1-153,-2-1-136,0 1-59,0-1-21,-2-1-4,3 1-5,0-1-13,4 0-16,-2 2-17,4-2-19,-1 0-10,3 0-6,0 0 0,1 0 9,0 0 22,1-2 19,0 2 14,1-1 6,2 1 0,-1-1-11,0-1-18,-1 1-23,1-1-22,-1 2-14,-2 0-14,3-1-12,-2 1-4,1-2-3,1 2-5,-1-1-7,2-1-5,-1 1-2,0-3-5,1 3-6,1-1-1,-1-1-2,3-1 1,0 3 3,0-3-1,1 1-3,-1-1 3,1-1 1,0 2-2,0-1 1,3 1-2,-5 0-1,3-1-2,-3-1-4,2 4-3,-2-4-2,-1 2-1,0 0 6,-4 0 0,3 2 3,-3-1 0,1 1-1,-1-2-1,-1-1-3,0 1-1,0 0-2,0-2-1,0 1 2,0 1-2,0-1 0,0-1 1,-1 2 0,1 1-2,-2 0 2,2 1 0,0 1-4,0-2 1,-1 2-5,-1 2 2,-1 3-5,-2 0 2,0 5-1,-1 4 2,-3 3 6,0 0-1,1 5 6,-2 0 0,2 2 3,-2 3 4,0 0 2,1 1-1,-1 3 0,2-3 0,1 0-3,1 2-3,-1-2-5,2-1-1,0-2-1,2-1-2,-1 0-3,-2-3 1,6 0-2,-5-1-3,1-3 1,1 3-3,0-6 1,-1-1-2,2-1 0,-1-1 0,1-3 2,2-1 0,0-2 5,0 0 1,2-3 8,1-1 3,1 1 5,3-2 2,3-2 4,7 1-1,0-1-3,5 2-2,3-4-3,2 0-7,2 0-1,-1 3 0,2-3-1,-1 4 1,-4-3-2,2 3 0,-3 0-4,-2 0 0,-3 0-4,-2 0-3,-4 0-7,-2 0-8,-1 3-10,-2-3-18,-6 0-22,3 0-25,-3 0-29,-2 0-53,-7 0-74,1 0-165,-3 2-173,-7-2-185,2-2-229,-3 2-83,-3-3 11,1-1 145,0-1 171,-1 0 200</inkml:trace>
  <inkml:trace contextRef="#ctx0" brushRef="#br0" timeOffset="108829.713">14972 13737 296,'0'0'663,"0"1"124,2-1 88,-2 0 77,0 0-192,0 0-149,0 0-144,-2 0-95,2 2-66,0-2-63,0 2-58,0-2-49,2 0-42,0 0-24,-2 0-17,0 0-15,0 0-12,1 0-10,-1 0-9,0 0-12,0 0-21,0 1-28,0 1-44,0-2-64,-1 0-120,1 1-152,0 0-91,0 2-64,0 0-144,-2 2-125,-1 1 22,-1 0 106,0 0 79,3 1 80,-3 1 178</inkml:trace>
  <inkml:trace contextRef="#ctx0" brushRef="#br0" timeOffset="109269.8381">14727 13921 291,'-6'0'672,"-2"0"128,0 2 70,0-1 60,2 2-182,2 4-151,-1 2-148,1 3-87,3 5-43,-1 2-35,2 4-54,0 1-54,2 0-37,-1 2-32,3-1-22,-1 1-20,-1-2-20,2-2-18,2 1-24,-3-1-33,1-1-42,-3 0-60,2 0-80,-1-1-172,1 0-139,1-3-100,-3-1-174,-1 1-135,2-5-19,-4 1 120,2-6 125,0-2 105,0-3 207</inkml:trace>
  <inkml:trace contextRef="#ctx0" brushRef="#br0" timeOffset="109505.7327">14685 14234 319,'-11'-20'654,"-2"-1"113,2-2 94,-2 1 99,1-1-190,1 1-143,3 2-130,-2 1-84,7 0-71,2 0-84,1 2-70,3-1-51,3 2-36,7-1-19,0 0-16,7 0-14,0 2-11,4 2-9,3 0-9,0 1-5,-2 2-11,2 1-10,-3 3-12,-3 0-17,-3 3-29,-1 0-45,-4 2-52,-1 2-68,-3 1-130,-3 2-134,-4 1-75,-2 2-150,-4 2-161,-4 1-39,-4 2 81,-2 2 119,-2 1 83,2-1 186</inkml:trace>
  <inkml:trace contextRef="#ctx0" brushRef="#br0" timeOffset="109847.6972">14648 14166 323,'-10'14'706,"3"-1"130,2-3 85,-1-1 79,3-1-188,3-2-167,0-2-168,0 0-102,6 1-65,2-3-62,5 0-65,0 0-54,4-2-38,3-2-26,1 0-21,2 2-23,1-3-18,1-1-23,-2 0-19,2 0-21,0 1-25,-1-4-16,-1 3-7,2 0 2,-2-1 14,-1 2 15,0-2 24,-3 5 27,-1 0 31,-5 0 31,0 5 25,-3 0 22,-4 2 21,-1 2 11,-1 3 1,-4 1-4,-2 3-12,-1 0-9,-2 1-14,0 1-16,0-2-16,-1 2-11,0 0-13,0-1-10,4-1-10,-1-1-16,1 0-20,-1-2-36,3 1-53,0-3-75,0 1-147,0-3-172,3-3-103,-1-2-156,-2-1-168,1-1-45,-1-2 89,0-2 152,-1-3 104,1-3 177</inkml:trace>
  <inkml:trace contextRef="#ctx0" brushRef="#br0" timeOffset="110015.6885">15126 14140 391,'3'-18'786,"-5"1"130,-3 0 76,2 2 69,-3 1-194,2 5-269,-3-3-196,2 4-121,0-1-71,0 4-73,1 0-84,-1 0-77,1 1-104,-3 1-197,2 2-152,1-2-179,-5-1-236,7 3-97,0 1 13,2 0 146,3 0 130,7-3 168</inkml:trace>
  <inkml:trace contextRef="#ctx0" brushRef="#br0" timeOffset="110215.628">15357 13998 394,'15'8'642,"-2"-1"111,-4 1 119,-2 1 67,-1 4-174,-3 2-133,-3 1-113,0 6-78,-4-1-102,-1 1-89,0 0-73,-3 0-51,2 1-35,0-2-24,-3 2-19,0-3-16,5 0-16,-3-1-21,2 0-27,0 0-35,2-2-54,-1-1-79,1-1-166,0-2-144,1-1-107,-3-1-203,0-2-122,2-3-14,-3-1 119,0-5 130,3-2 119</inkml:trace>
  <inkml:trace contextRef="#ctx0" brushRef="#br0" timeOffset="111023.0231">15295 14258 221,'0'-10'549,"0"3"111,0 0 93,-1 3 88,1 1-175,0 0-107,1 2-96,1-1-61,4 4-45,0-1-54,2 4-54,2-1-41,2 2-32,1 0-39,2 0-42,2 1-29,0-2-16,0 2-13,2-2-10,3-2-8,-2 0-7,1 0-4,0 0-4,-2-3 0,2 0-3,-1-3-1,0 0 0,0 0 2,1 0 1,-3-4-1,-1 1 3,0-3-2,-2-1 3,-3 1-2,1-2 1,-1 0-1,-4-1 2,0-3-1,-3 1-1,0 2 2,-1 1 2,-1 0 2,-2 1 2,1 3 4,-2 0 2,0 2 2,-2 2-4,-1-1-4,-2 4 1,0 2-6,-3 3-2,-2 0-2,0 2-2,0 3-1,0 0-3,2 1-3,-1-1-9,3 0-12,-3 2-16,4 0-25,2-2-30,1 0-27,-1 1-27,5-3-33,1 1-42,0 1-57,2-3-55,4 0-39,-1-2-11,3 0 11,3-2 37,3 0 73,-4-2 76,4-2 68,-1-1 45,2-1 34,0 0 36,-2-2 32,2-3 29,0 0 35,-1-1 44,-1 0 59,0-1 50,-2 0 40,0 0 29,0 4 14,-6-1-10,0 1-33,-3 2-42,-2 1-45,-3 3-40,0 0-36,-4 7-26,-4 1-21,1 0-17,-4 4-16,-1 0-10,2 2-7,-1 0-11,1 1-11,4-1-15,0 0-12,1-3-19,2 0-22,5-1-25,-1-2-25,4-1-30,1-2-36,0-3-52,3-2-55,0-2-39,-1-1-20,1 1 3,4-6 27,-5 0 53,1-3 64,1 1 59,-1-3 47,-2-2 32,1-3 31,-4-3 15,2-4 16,-4 1 14,3-5 16,-4-3 15,-1 2 20,-1-3 25,-1 3 35,-1 1 53,1 4 55,1 3 44,-4 3 38,2 3 21,2 4-6,-1 2-41,-1 5-41,0 0-40,3 6-32,0 3-25,0 5-10,0 6-8,0 4-9,0 3-10,0 3-19,0 1-17,0 3-19,0-3-12,0 1-15,0 0-9,0 0-11,0-1-16,-4-1-28,3-1-39,-1 0-72,-1 0-163,0-1-160,-2-3-142,2-1-255,0-1-112,-3-3-7,1-1 120,-2-3 144,-2-2 138</inkml:trace>
  <inkml:trace contextRef="#ctx0" brushRef="#br0" timeOffset="111662.6737">17569 13641 419,'5'0'652,"-3"0"106,-2-3 107,0 1 57,-2 0-196,2 1-132,-1 1-113,-1 0-84,2 0-97,0 0-90,-2 0-72,2 0-56,0 0-41,-1 1-44,1-1-44,1 0-65,-1 2-125,4 1-168,-1-1-105,0 5-191,3 0-177,-3 1-57,-3 4 65,1 2 132,-2 1 94,1 4 202</inkml:trace>
  <inkml:trace contextRef="#ctx0" brushRef="#br0" timeOffset="112592.9457">20312 13967 252,'3'4'529,"-1"-5"64,-2 1 70,0-3 91,-2 1-175,0 0-84,2 1-56,-1 1-26,1 0-42,0 0-74,-2 0-75,2 0-65,0 0-41,0 0-34,0 0-24,2 0-22,-2-2-15,1 2-11,-1 0-19,4 2-21,-3-2-43,1 1-80,-2-1-123,5 4-108,-4-3-71,-1 1-150,0-1-171,-1 0-32,-4 2 62,0-3 81,-3 0 62,0 0 162</inkml:trace>
  <inkml:trace contextRef="#ctx0" brushRef="#br0" timeOffset="114391.2567">19506 13972 70,'0'3'409,"5"-3"42,-5 0 26,1 0 16,-1-3-163,2 1-137,-1-5-71,5 2-36,-1-2-23,3-3-10,2 0-9,2-1-5,4-3-7,5-2-5,2-1-3,6-1 1,2-3-1,6 0 1,4-1 1,5 1 3,1-2 4,7 1 0,1-4 2,4 4-4,2-4 4,4 2-3,5-1 2,4 1 0,4-2 2,5 1-1,2-1-2,1 1-1,-2 1-5,-4 0-6,-2 1-5,-9 1-4,-5 2-3,-3 3-4,-9 2-1,-6 0-4,-7 2-9,-5 2-2,-6 2-4,-7-1-7,-4 3-9,-4-1-7,-6 1 0,-3 1-1,-4-2-1,-2 2 3,-5-2 9,-3 3 9,-3-1 6,-1-1 3,0-2 12,-2 4 6,2-3 13,0 1 4,3 4 5,2 0 6,4-1-8,1 3-7,4 0-7,4-2-8,3 3-4,3 0 1,3 0 2,4 3 1,-1-1 0,3 2 1,-4 0 0,0 3-4,-2 0 1,-4 1 3,-4 4-2,-2 0 1,-7 1-8,-5 2-13,0 0-15,-6 0-22,-2 2-15,-2-4-15,2 2 1,1-4-2,-2 1-8,5-3-33,1-1-93,3 0-123,2-4-98,1-1-43,5-1-10,2-2 38,6-3 97</inkml:trace>
  <inkml:trace contextRef="#ctx0" brushRef="#br0" timeOffset="114637.8882">21611 13176 396,'21'-11'488,"-6"1"35,-5 1 31,-4 1-66,-2 3-174,-4 0-72,-4 2-23,-4 1 17,0 5 35,-6 1 37,0 4 26,-2 2 9,0 4-1,1 0-27,2 3-40,1-2-57,5 4-50,2-1-42,4 0-35,2-1-24,6 1-22,2-1-12,2-1-14,1-1-20,4-3-26,1 1-40,0-4-73,-3 0-127,3-3-135,0-2-77,-2-1-78,0-3-167,-2 0-94,0-3 38,0-1 90,-2-5 64,-1 0 83</inkml:trace>
  <inkml:trace contextRef="#ctx0" brushRef="#br0" timeOffset="115499.4547">21912 13268 151,'7'-4'533,"-4"-2"80,-4-1 60,-1-1 91,0-2-108,-2 0-144,3 0-102,1 2-65,0-1-47,3-3-87,3 1-82,2-3-58,2 1-34,0-3-18,1 0-11,2-2-4,0-1-6,0 0-7,0-5-10,-1 2-9,-3-2-3,4 2-2,-5-4-3,0 3 2,-2-3 6,-1 1 9,-2 1 4,-3-2 2,-2 1 6,1 1 11,-4 3 8,0-1 10,2 4 11,-3 4 7,1 2 1,0 5-3,-3 2-6,1 8-4,-1 6-5,-1 7 3,-1 8 5,2 4 12,0 8 5,-2 3 2,6 6 1,-3 0-7,2 1-9,1 0-7,0-3-10,1 0-7,0-1-3,0-5-4,0-2 1,-1-7-2,3-3 0,0-3 4,-1-4 1,0-1 7,2-6 8,-1 1 11,1-4 17,0-3 18,1-1 15,-1-1 8,4-6-1,1-1-4,-1-4-15,5-2-12,1-3-17,0-2-14,0-2-5,0 2-7,-2 1-3,0 4-6,0 1-4,-3 3-1,-1 2-3,1 4-6,0 1-1,-2 7-3,3-1-11,-3 5-19,-1 1-23,1-1-32,0 2-36,1-2-43,-1 2-52,0-3-61,0 1-53,2-3-39,-1-1-9,1 0 14,2-2 38,-1-3 62,5-2 68,-2-1 65,4-1 45,1-2 33,1-2 23,4 0 13,-2-4 12,0-3 3,4 0 8,-2-1 4,1-2 4,1 1 9,-2-2 10,-2 3 14,-2 1 16,-1 2 27,-6 3 36,-2 3 35,-2 1 35,-6 4 16,-6 4 6,-2 3-5,-4 2-20,-2 7-31,-3-2-33,2-1-27,-1 3-26,1-2-18,1-1-16,3 1-13,3-2-11,2-3-7,3 0-5,3-2-9,4-1-4,3-2-4,1-2-2,5-1 0,-2-2-4,4-2 6,3-1 1,-2 0 0,2-3 2,-2-1 3,2-2 6,-3-2-2,1-2 3,-2-3 3,-2 1 5,-2-1 0,0-2 2,-3 1 3,-2 3 2,-2-3 5,-1 5 7,0 0 17,-1 4 17,1-1 21,-3 2 7,3 2 3,0 2-4,-3 1-5,3 2-1,0 2 1,0 3 3,0 2 14,3 5 1,-2-1-5,1 2-17,-1 4-17,3 0-18,-4 0-31,0 0-41,0 0-86,0 3-125,0-4-108,0 0-72,0-3-100,0 0-187,-4-3-58,3-1 47,-1-2 74,1-4 46,1 1 104</inkml:trace>
  <inkml:trace contextRef="#ctx0" brushRef="#br0" timeOffset="116667.2728">22506 13306 389,'6'-18'486,"0"1"38,-2 1 32,2 2-59,-5 3-184,3 2-96,-3 3-36,2 3-5,-2 1 4,3 5-2,1 4-4,-2 0-10,1 3-19,0 2-26,1 2-31,-4-1-33,1 1-23,-1 1-9,-1-2-7,2 0-7,-2-1-2,0-4 2,0-1 9,0 0 18,0-1 36,2-4 49,-2 2 45,0-4 35,1 0 20,-1-4 1,4 1-19,-2-4-30,0-1-34,3-1-26,3-4-18,-2 0-16,2-2-14,0-3-10,5-1-14,-2 2-10,1-3-6,-2 4-7,1-1-3,0 3-6,-2 3 0,-2 0-3,-1 4-1,2 0-2,-3 5-2,1 2 2,-1 1 2,1 4-3,2 2 0,-3 2 0,-1-1-2,0 5-8,-3-1-12,3 0-18,-4 2-22,1-2-30,1-2-36,-2-1-44,1 1-69,1-2-76,1-1-57,1-3-32,1 1-10,3-2 21,0-3 57,5-3 85,0-1 72,2-1 62,1 0 44,5-5 31,-4 1 24,3-2 14,3-3 8,-3 1 9,-1 0 14,-1-2 24,-1 3 32,-1 1 48,-7 0 68,-1 4 55,0 1 35,-5 2 10,-3 4-12,-5 1-25,-2 3-44,-3 4-41,-3 2-28,-3 1-17,2 1-13,0-2-18,1 4-20,3-4-18,0 2-17,4-1-8,1-1-6,2 1-5,3-2-1,0-1 1,3-1 1,3-1 4,0-2-2,5-1-1,2-1-4,0-1 0,0-2-3,3-1-1,-3-1 3,-2 0 4,2-2 3,-2-2 0,1 0 2,-3-3-4,0-2-4,-1 1-6,0-3-3,-2 1-3,1-2-1,-2 0-2,-1 0 3,1-2 1,-2 3 6,2 0 2,-5 0 3,1 1 3,-1 2 3,0 1 6,0 2 2,0 1-1,-1 0 4,1 4-2,0-1-5,0 1-7,-2 3-7,-1 3 2,2 1-3,-2 6 0,-1 3 6,1 4 3,2 1 1,-3 4-2,1 2 2,-2 3-4,4 2-3,-4 1-3,1 1-1,0-1-6,0-2-2,0 1-1,0-1-6,-3-1 1,0-2-2,-1-2-1,-1-1-1,-1-2-1,1 0-1,-2-3-3,1-1-2,-2-2-2,3-2-1,-2-2 1,1-2 0,2-4 2,0-1-2,-1-3-2,1-3-1,3-1-3,1-3-2,-2-1 0,6-2 2,0-2 0,0 0 2,9 1 2,-3-3 0,2 4 0,5-3-3,1 3-1,3 0-5,3-1-9,0 0-3,2 1-6,0 1-6,4 0-4,-3-1-1,1 0 2,-1 0-2,0-2-2,1 0 5,-3 1-2,-4 0 9,5-3 4,-4 2 10,-2-1 7,-1 1 9,0-1-2,-2 0 4,-2-1 3,-1 1 1,0 0 2,-2-1 0,1 3 4,0-4 2,-5 3 3,1 2 3,0 0-1,-2 2 5,-1-1 3,0 5 4,-1-2-1,1 3-3,-2 0 0,0 3 1,0 2-2,-3 2-3,1 3-1,0 4-1,-1 1-3,1 1-2,-1 3-1,2 1-2,-3 1-2,4 0-2,-1 0 2,1-1-3,0-1-4,1-1-11,-1 2-22,1-5-30,2 0-53,-2 0-84,-1-3-150,2 0-125,-1-3-80,-4 1-175,2-2-145,-3-2-13,0-1 98,-2 1 107,6-3 85,0-3 201</inkml:trace>
  <inkml:trace contextRef="#ctx0" brushRef="#br0" timeOffset="116926.5146">23491 13058 260,'-11'-12'533,"-1"2"80,0-3 107,-2 1 127,3-1-168,-1 2-96,3 2-62,0-1-49,2 1-91,1 1-110,0 3-93,4 0-62,0 0-43,1 0-28,-5 4-23,6-2-36,0 1-44,0 0-68,-2 1-123,2 0-124,-2 1-83,2-1-33,2 1-11,0 0-4,-2-2-5,6 4-18,-2-2-18,1 1-5,3 1 17,5 2 54,-2-1 117</inkml:trace>
  <inkml:trace contextRef="#ctx0" brushRef="#br0" timeOffset="117863.3229">23462 12959 260,'18'14'412,"-1"1"64,-4 3 37,-1 2-27,2 0-151,-2 2-131,-2 0-75,-3 2-37,-1 0-19,-3 0-6,1 0 2,-4 0 3,0-1 2,-2-2-2,-2 0 3,3-1 2,-2-6 7,0 1 9,3-1 15,-2-4 16,1 0 15,1-3 27,0-1 34,0-4 27,3 2 23,-2-4 8,3 0 3,0-4-21,4 1-32,2-4-36,-1-1-36,2-4-28,3-1-24,-2-1-16,3-2-12,0 1-14,-1 1-8,0-1-7,-3 4-4,2 0-10,-5 2-3,-3 4-4,4 2-5,-4 1 1,-2 5-8,-2 2-7,-1 3-18,0 1-24,-1 2-29,-1 1-41,-1-2-49,0 2-68,1-1-71,-1-2-56,3 0-33,3-3-7,0 0 21,4-3 52,-1-1 80,5-2 68,3-1 60,3-3 42,1 2 31,4-2 22,2-2 13,-3-2 11,2 0 7,3-2 8,-1 0 8,-3-2 12,3-3 21,-3 4 29,-3-1 44,-4 2 69,-4 0 71,-2 2 49,-4 1 16,-4 2-11,-4 1-28,-3 3-57,-7 2-58,-1 3-46,-3 1-21,-1 5-12,-1-1-7,2 0-7,4 3-12,0 0-11,1-1-13,3 1-8,1 0-5,3 0-5,4-2 0,1-3 3,1 2 0,7-1-1,-2-3 0,4-2-4,1 1-2,5-1-7,-2-3-4,3-2-2,0-1-1,3 0-1,-4-4 2,4 1 4,-4-2-2,-1-1 3,0-2 4,0-1 1,0 0 1,-4-5-2,1 5 0,0-5 2,-3 0-5,2 1-1,-1 0 1,-2-1 4,1 1 8,-3 2 3,-1 1 7,2 1 6,-4 2 2,1 3-2,-2 3-7,1 1-4,-2 1-2,-1 7-1,0 2 5,0 7 8,0 6 11,0 5 9,0 3 4,-1 8-3,1 3 1,-3 5-7,-2 1-7,4 1-12,-2 3-6,-2-2-8,1 3-1,0-2-7,-3 1-3,0-1-2,-1-2-2,1 1-1,1-3-3,-3-2 0,1-1-2,3-5-1,-3 0-1,-1-5-2,1-1 3,0-6-1,-1-2 1,0-5 0,3 0 0,0-5 0,-3-5 0,0-1 0,3-5-4,-2-2 3,0-5 0,-1-1 0,-1-8 0,0-1 2,1-3 2,1-1 2,1-7 3,3 2-1,2-3 3,2-3-3,5-2 0,3 0 0,8-3-2,5 0-1,2 0-3,7 1 2,2 4-2,3 2-1,1 2-1,2 4-2,-3 1 0,1 4 1,1 4-1,-3-1-2,1 3-7,-4 0-13,1 2-21,-4 1-27,-3 2-45,-4-1-58,-2 1-95,-4 1-155,-1 0-119,-5 0-115,-2 0-208,-2-1-91,-5 0 19,-7 1 128,-4-3 119,-3 1 129</inkml:trace>
  <inkml:trace contextRef="#ctx0" brushRef="#br0" timeOffset="118966.9321">15017 14826 89,'-10'4'415,"-1"0"58,2-2 34,-2 0-17,-2 1-116,2-3-139,-2 0-91,1 2-44,-1-2-20,1 2-4,-1-1 13,1 1 17,2 1 27,1-1 29,2-1 33,-1 0 21,5-1 13,1 3 6,2-3 7,5 0 1,7-3-8,5 2 0,6 0-11,7-2-8,7-2-16,3 1-21,5-3-23,5 3-24,0 0-20,3-1-20,1 1-23,-1 1-16,0 0-21,-1 1-10,-3-1-12,0 3-3,-2-1-11,-5 1-7,-8-2-14,1 2-20,-7 0-27,-4 0-40,-2 0-46,-5 0-74,0 0-106,-8 0-94,0 0-51,-4 2-17,-2-1-43,-7 1-98,-3 2-31,-4-1 29,-3 2 43,-2-2 30,0 0 80</inkml:trace>
  <inkml:trace contextRef="#ctx0" brushRef="#br0" timeOffset="119321.5464">14797 14921 370,'-17'8'540,"4"-4"53,-1-1 31,4-1-31,2 0-203,3-1-90,2 1-31,6-2 14,2 2 32,8-2 24,4 0 8,9 0-19,2 0-36,7 0-43,5 0-39,3-2-35,4 0-32,5 1-23,-1-1-16,1 1-15,1 0-16,2-2-11,1 0-8,-5 2-7,2-2-12,-2 0-4,-4 0-7,-1 1-8,-6 0-4,-1-1-5,-6 1-7,-2 0 0,-5 0-7,-2 0-8,-4-1-12,-7 2-18,1 1-28,-6-2-41,0 2-59,-3-1-113,-3 1-141,-2-2-92,-4 1-42,0-2-55,-4 3-121,-6-2-32,-1 2 70,-2-2 66,-3 1 48,-1 1 89</inkml:trace>
  <inkml:trace contextRef="#ctx0" brushRef="#br0" timeOffset="119603.8695">14911 14963 264,'-19'13'573,"6"-5"81,-1 2 38,7-3 29,4-3-209,5 3-92,6-4-63,9 0-23,4-3 12,8 0 10,2 0-26,8-2-53,3 1-54,1-1-46,2 1-40,0 0-32,0-2-28,0 0-25,0 2-18,-3 0-13,-3-1-9,-3-1-8,-4 1-6,-4 1-11,-7 0-22,-1-2-24,-2 3-41,-9 0-80,-1 0-177,-3-3-124,-6 1-216,-4 0-188,-5-2-74,0-2 23,-3-1 146,3-4 117,-2-2 228</inkml:trace>
  <inkml:trace contextRef="#ctx0" brushRef="#br0" timeOffset="120499.1656">17840 13008 129,'12'-32'452,"-5"1"50,-3-1 25,1 0 19,-3 1-190,0-1-146,-1 3-66,1-1-21,-1 2 22,-1 3 49,2 3 62,0 2 54,-2 4 29,0 2 2,0 5-22,0 1-53,0 3-61,0 3-44,0 5-21,0 5-13,0 5 6,0 8 8,0 8 2,0 5-8,-4 10-8,3 5-8,-2 8-10,-1 8-12,-2 7 1,-2 7 0,-3 5-6,1 3-5,-4 4-4,2 0-6,-3 0-12,0 2-13,-2-1-11,-1-2-8,-1-1-12,1-4-6,0-6-6,-3-4-2,3-3-2,1-5-2,1-4 0,0-5 0,2-4 0,0-4-5,2-2 0,-1-4-4,2-3-1,1-4-6,-1-4-3,2-3-1,1-3-6,0-4-2,0-6-5,3-3-1,2-2-2,-1-4-2,3-4 0,0-3 1,-3-5-1,4-3 3,0-7 5,0-2-1,2-7 4,0 1 1,-1-4 4,3 0 1,-3 4 4,-1 1 2,2 5 2,-1 0-2,-1 6 5,0 4-2,-3 3 1,2 8 0,-4 4 2,-3 3 1,-1 5 2,0 0 3,0 1-2,0 3 2,2-2 0,2 0 2,2-1 0,3-2-1,2-2 0,3-1 3,1-4-2,6-1 5,1-2 0,4-3-1,1-3 0,4-2-9,-2-1-12,0-1-33,-1-1-51,-2-1-78,-1 2-171,-2-3-154,-1 0-137,-4 2-226,-1 0-105,-3 2-3,-4-2 128,-1 1 136,-1 1 137</inkml:trace>
  <inkml:trace contextRef="#ctx0" brushRef="#br0" timeOffset="120887.6542">17459 15270 253,'6'-12'527,"-3"2"59,-3 0 32,-1 5 56,-3 2-164,0 9-55,-1 3-17,-4 4 15,-3 8 34,-1 3-1,-5 4-59,-3 4-57,-2 0-57,3 2-50,-1-1-41,0 0-38,5-2-37,1-1-33,3-3-26,4-2-23,7-3-18,1-1-17,4-3-9,6-1-10,7-3-14,3-5-17,3 0-27,4-4-41,1-2-63,1-3-95,-2-3-205,1-3-156,-4-3-226,-2-4-193,0-2-58,-6 1 32,2-4 178,-3 2 153,0 0 240</inkml:trace>
  <inkml:trace contextRef="#ctx0" brushRef="#br0" timeOffset="121776.133">17674 15538 304,'0'-5'626,"0"1"90,0-2 66,-4-1 69,4-2-213,0 0-166,4-3-136,0-1-81,5-5-59,3 1-66,1-4-52,3-1-36,3 0-20,-1-3-7,0 2-5,2-4-4,-1 2 0,-1 0-1,-1 0 0,-2 0-3,-7-1 1,5 4-3,-6-2 0,-2 3 0,-4-1 9,-1 2 8,-3 2 13,-2 3 18,0 0 16,-3 4 8,-2 1 4,-2 4 0,1 2-7,-1 4-9,-3 7-5,0 6 1,4 8 0,-3 2 6,1 8 0,3 5 4,-1 3-4,3 3-7,4 3-10,-3 0-11,1 2-8,3-1-12,-2-2-7,4-1-4,-1-2 1,0-3-4,1-4-1,1-5 0,0 0 1,0-6 1,1-4-1,-1-3 3,4-3 3,-3-4 8,2-3-1,1-2 7,1-4 1,4-3 1,-1-4-1,3-5 0,3-2-2,-1-4-6,2 0-2,0-1-2,0 3-4,-2 0-4,3 3 0,-3 5 0,-5 5-1,7 5 1,-5 4 2,0 4 0,-3 5-2,-1 4-1,-2 0-5,0 0-15,0 1-18,-4-1-22,4 1-21,-3-3-25,3-1-25,-3-1-27,3-2-25,0-4-12,1 0-1,2-4 5,2-2 16,2 0 26,-1-6 30,5 0 26,0-2 24,3-2 19,0-4 17,-1-4 11,0-2 12,1-3 13,3 0 16,-1-3 26,-1-1 29,0 2 35,-3 1 28,1 1 21,-4 6 11,-2 0-1,-2 4-7,-4 2-13,-2 2-19,-1 3-19,-5 5-18,-4 5-14,-2 2-12,-5 5-8,-4 0-1,1 5 0,-2-1 2,0 0-7,0-1-6,1 0-11,5 0-10,0-2-7,3-2-8,1-1-6,4-1-3,2-2-1,3-1 0,1-1-2,2-3-2,3-1 2,3 0 1,0-3 1,1-3-2,2 0 2,0-4 0,-1 0-2,1-5-1,-3 0-4,3-3 2,-3-1 0,-1-4 0,0 1-1,0-3 0,-3 1 1,-1-1 1,0-1 1,-3 5 0,1 1 3,-1 2 3,-1 5-2,2-2 2,0 6 0,-2-2 0,0 4 1,0 1-1,0 3 2,0 1 3,0 4 4,0 2 4,0 5 1,1 1 4,1 4 0,1 3 2,1-2-4,0 5-4,-1-2-1,2-1-4,-1 1-4,3-1-4,0-1-8,1-1-10,-1-2-27,1 0-40,-1-1-55,1-4-96,1 0-148,-1-4-124,2 0-61,-2-7-119,2 3-158,-1-6-23,-1 0 92,0-2 99,2-4 68,1 0 152</inkml:trace>
  <inkml:trace contextRef="#ctx0" brushRef="#br0" timeOffset="123063.3286">18463 15645 325,'4'-20'484,"1"-2"43,-2 4 37,0 3-13,-1 3-171,0 4-76,-2 1-9,0 5 20,3 2 25,-1 7 0,0 0-18,0 5-29,-1 1-46,-1 3-55,0 1-56,0 3-45,-1-2-30,-1 0-26,2 0-13,-2 0-12,0-3-5,-1 0 0,3-2-5,0 0 0,0-4 0,0-1 4,0 0 8,0-4 20,0-1 19,0-1 19,0-2 18,0-3 13,5-3-2,-3-3-6,2-5-13,2-1-15,2-3-14,-3-4-11,6-3-8,1-3-7,0 1-5,0 0-1,-1 3-3,5 3 1,-5 3 0,3 3-2,-3 3 1,0 3 2,2 5-2,-4 1 3,-1 4-3,3 4 0,-4 4-4,-1 1-2,0 3-4,-4 4-3,4-4-6,-4 4-3,-1-1-7,2 0-4,-3-1-8,4 0-12,-4-2-15,0-2-18,1 1-23,1-3-19,-1-1-16,3-3-16,-1 0-7,3-1-1,2-2 4,1-2 1,1-3 3,6-3 5,-2-1 11,3-5 17,-1-2 16,3-4 27,2 0 19,-5-3 17,4-3 18,-2 3 16,0-1 24,0 3 21,-5 1 37,-4 3 43,2 2 33,-5 3 22,-1 2 5,-5 4-9,0 1-28,-5 3-28,-3 7-29,-2 1-18,-3 3-12,1 1-6,-2 3-5,3-2-7,2 2-9,1-1-9,2-2-8,2 2-9,4-4-5,0 2-3,4-5-2,0 1 0,6-1 0,2-2-2,0-2-3,3-3 3,0-1 1,3-1-3,0-3 2,-1-3 1,-1-1 0,-2-3-2,-1 1 0,1-2 2,-4-4 0,0 0-1,-1 0 2,-5-3 2,3 1-2,-4 0 0,0 2 1,-1 0 5,0 2 6,-2 4 8,0 1 9,0 2 11,0 3 7,0-1 2,0 3-4,0 3-2,0 0 3,0 4 0,0 6 9,2 5 4,-2-1 7,0 6 6,0 2 1,0 2-7,0 5-8,0 0-5,-2 1-9,-2 2-5,1 1-9,-2-1-8,0-1-3,-1 1-7,-1-2-4,-2-1 0,1-3-5,0-1 0,-1 1-1,0-4 2,1 0-4,-5-2 3,5-5-2,-2 1 3,-2-4-2,3-2 0,-3 0 2,0-5-2,1 2 1,-1-5 0,-2-2-3,3 0 4,-4-2-3,5-3-1,-1-1 0,2-2-1,1-1-1,1 0 0,2-1-2,4-4 1,1 2 0,5-5 0,1 3 0,4-1-1,5-2 3,0 0 0,7 1-3,1 0 1,-2 2 2,3 1-1,3 0 1,-4 1 0,2-1-1,0 3 2,-4 2 0,5-1-2,-4 0 2,0 2-1,2 0 1,-1-3 0,3 2 1,-3 1-1,1-3 0,-3 2 0,5-1 0,-4 0 0,0-1 2,3-1-2,-3 0 0,-1 0 2,0 0-1,0-2-1,-1 1 0,0-1-1,-2-2 2,1 1-1,-3-1 0,1 0 0,-4-1 0,3 1 1,-7 1 0,1 0 1,-4 0-1,2 1 5,-5-1 0,0 3 0,-3-1 4,-3 4 0,0 2 3,-6 2-2,-1 1-3,-4 3-2,-4 3-2,-2 3-1,-2 3-1,-2 4 4,-1 1 2,1 4 8,2 1 3,-1 2 9,2 4 5,6-2 2,0 3 8,5 0 3,0-1 5,5 1-1,0-2 2,8 1 4,0-4-37,5 1-19,1-2 0,3-2 0,1 0 0,-1-4 0,6 1 0,0-5 0,-1-1 0,0 0 0,3-4 0,-1 0 0,-3 0 0,-1-2 0,1-2 0,-2 0 0,-3-1 0,-1 2 0,-1-2 0,-2 0 0,-3 0 0,-2 0-11,0 0-210,-4 0-107,0 0-230,-4-2-209,1 0-277,-4-1-118,-1 3-12,0 0 74,-1 0 227,1 0 222</inkml:trace>
  <inkml:trace contextRef="#ctx0" brushRef="#br0" timeOffset="123587.5395">17421 16249 237,'-16'6'494,"-1"-3"45,7 0 26,1-1 8,-2-1-255,11-1-136,5 2-76,4-2-31,5 0-6,11 3 22,5-2 40,9 0 55,4 1 46,8 1 43,6-3 32,5 2 13,9-1-10,3 1-32,8-2-34,7 2-43,2-2-42,1-2-41,3 0-26,-2 1-23,-1-3-15,-4 0-8,1 0-7,-5 1-5,-3 0-7,-7-2-8,-6-1-6,-7 2-4,-4-3-3,-9 4-1,-6-4-2,-5 2-1,-9 0 1,-1-2-11,-8 4-10,-2-1-22,-4 1-33,-2-2-67,-5 3-130,-2-1-136,-4-2-78,-4 2-137,-4 0-193,-2 2-55,-6-1 67,-5 4 107,2-1 76,-6 2 145</inkml:trace>
  <inkml:trace contextRef="#ctx0" brushRef="#br0" timeOffset="123855.437">17704 16390 226,'-46'11'496,"14"-4"56,7 1 24,9-4 16,7-1-249,15-2-128,8-1-72,13 0-29,8-1 1,12-2 22,6-1 35,8 2 28,10 1 21,5-2 9,5 1-2,2-1-14,-2 0-33,0 1-33,-1-2-37,-5 0-29,-3-1-28,-8 1-26,-3-2-39,-4-1-61,-9 2-83,-4-2-90,-9 0-74,-4 0-42,-6-1-27,-9-1-114,-4 0-105,-6 1-11,-10-2 19,-3-4 23,-4 2 38</inkml:trace>
  <inkml:trace contextRef="#ctx0" brushRef="#br0" timeOffset="125441.3298">16116 16811 114,'0'-15'458,"-4"2"49,3-2 28,-3 2 20,4-1-166,-1 4-136,-2 0-50,3 3-5,0 1 14,0 2 25,0-1 10,0 2-6,0 2-22,0-2-24,0 3-31,0-2-36,0 2-29,0 0-27,0 2-22,0-2-16,0 3-11,0-2-6,0 1-9,0-1-2,0 2-3,0-3-3,0 2-3,0-1-7,0 0-6,4 1-12,0-2-7,-3 2-8,3-1-5,1-1 1,-2 0 6,-1 0 9,0 0 7,-1 0 6,1 0 8,0 0 5,-2 0 4,-2-1 3,0-1 8,1 0 5,-3 1 5,1 0 9,-1-1 13,-1-1 21,0 2 21,1-1 22,0 1 29,1 1 25,0-2 19,1 1 8,-2 1-3,2 0-8,2 0-21,0 0-22,2 0-25,2 0-17,4-2-11,5 2-8,4-2-8,8 1-2,4-1-4,4 0-11,5 1-10,4-1-10,3-1-7,0 1-8,0 1-7,0 0-6,-3 1-12,-5-3-20,-3 3-30,-4 0-47,-6 0-65,-6 0-110,-3 0-155,-6 0-97,-3 0-51,-5 3-84,-5-3-153,-4 1-4,-4 0 99,-5 1 79,0-2 64,-2 0 119</inkml:trace>
  <inkml:trace contextRef="#ctx0" brushRef="#br0" timeOffset="125765.6816">16485 16670 427,'-14'-2'522,"1"-1"72,2-1 98,2 1 11,2 1-126,-2 0-57,6 2-41,-2 0-25,5 4-51,3 1-76,1 6-61,0 2-43,5 5-33,1 0-38,-2 4-45,3 0-35,-1 2-27,-2 0-17,1-2-14,-1 1-9,-2 0-5,-1-1-18,-2-1-24,2 1-22,-5 0-32,-5-2-21,0 0-19,1 1 1,-4-4 15,-2 3 20,-2-3 29,0-3 32,-3 0 36,0-4 36,0 2 43,0-5 33,1-1 29,5 0 19,-4-2 2,7 1-8,-1-2-30,3-1-23,2 0-23,5-2-23,5 1-16,6-1-13,7-1-10,4 1-12,2-1-18,2 0-23,1-1-30,-4 2-42,0 0-49,0-2-62,-5 1-109,1 1-109,-3 0-64,-3-2-19,0-1 5,-2-3-11,-1 0-15,-4 0-24,-2 1-5,-1-3 9,3 1 20,-1-2 61</inkml:trace>
  <inkml:trace contextRef="#ctx0" brushRef="#br0" timeOffset="126341.2836">16766 17080 258,'5'-6'431,"-2"-1"62,2 1 39,-1 0-13,0-1-123,2 4-92,1-1 10,-3 3 31,5-1 36,0 4 17,0-1-4,3 3-37,-2-1-80,0 7-69,1-3-57,-2 4-45,1-1-34,0 2-24,-3-2-17,0 2-11,2 0-7,-1-2-2,0-1-2,-3 0 1,4-3 10,-1 1 10,0-2 11,-3-2 10,4-1 8,-2 1 3,-1-3 3,2 0-7,0-3-5,-2-1-3,2-1-5,0 0-6,1-3-3,-1-1-3,1-1-2,-1 1-6,1-4-2,-3 4 0,1-1-6,0 0 0,-2 0-4,1 2 2,-1 0 2,0 3 3,1-3-1,-1 1 3,-1 2 1,0-2 2,0 2-1,-1 0 1,-1 1 0,3 1-1,-5 1 0,0 1 1,1-1-2,-1 2 0,0 0-2,0 0-1,-1 0-5,-2 3-1,-1 2-2,-2 2-3,0 3-1,-1 2 0,-2 2 1,1 3 4,-1 0 3,-1 3 3,-1 1-1,1 0 3,-2 0-1,3-2-4,-4 3-2,2-1 1,0 1-1,-2-2-2,0-1 0,1 0 1,1 0 1,1-2-3,1-1 3,-2-1 1,3-2 3,0-1-2,1-2-2,0 0 3,5-5-2,-3 2-3,4-4-1,1 1 1,0-1 3,3 0-1,2 0 5,6 0-1,-2 0 2,7 0-3,1 0-2,1 0-1,4-1-5,3 1 1,1-3-4,-1 5-2,2-5-1,-1 4-2,1-4-7,-3 1-10,1-1-16,1 0-20,-6 0-26,-1 0-34,-1 0-54,-2 0-49,-2 0-74,-3 0-125,1 0-126,-4 0-62,0-1-35,0-3-101,0 1-106,-2 1 43,-1-3 99,0 0 70,6 0 74,-3-3 156</inkml:trace>
  <inkml:trace contextRef="#ctx0" brushRef="#br0" timeOffset="127067.2921">17467 17361 325,'2'-13'486,"2"1"47,-2 2 47,-1 1-4,3 3-155,-4 0-63,1 3-11,1 0 15,-1 5 10,4 2-21,-5 2-36,4 2-45,0 1-49,-2 3-55,2 0-51,-1 1-33,1 2-29,-3-1-18,2 0-12,0 1-10,-1-1-2,2 1-4,-2-1-2,1-1 2,-3-2 2,0-1 6,0 0 5,0-3 18,1-3 16,2 1 18,-2-2 20,-1-2 8,2-2 8,-1-1-7,3-2-9,-3-4-16,4 1-17,3-6-12,-4-1-12,4-1-7,2-2-6,-1 0-5,1 0-6,1-2-3,0 4-2,-2 4 0,1 1-1,-1 0-3,-1 5 2,0 0-2,0 5-1,-2 0 1,1 5-2,-2-2 0,-1 7 0,0-1-3,-3 1-3,3 2-3,-4 0-4,2 0-2,-2 0-5,0 0-2,2-1 0,-2-3 0,0 2 2,0-3 4,1-1 2,-1-2 0,0 1 3,2-2 2,-1-1 3,1-2 2,1 0 4,2-3 0,0-1 3,2-3 0,0-1-3,1 0 3,0-3-1,3-1 3,-3-1-1,1 1-4,0 0 0,1 1 2,-2 2-2,0 0 0,3 3 0,-5 0 0,1 4 5,4 0 2,-5 1 6,0 2 0,3 2 5,-1 1 2,-1 1 4,-1 2-6,3 2-2,-3 0-1,1 2-4,2 1-2,-3-2-5,0 2 0,3 0-9,-4-1-11,2-1-20,-2 0-30,-2 2-34,2-4-42,-5 1-51,5-3-73,-3 0-108,1-1-77,1-1-39,-3-2-9,6-4 4,-1 0 12,2-2 7,0-3-12,0 0-36,0-1-14,-1 1 22,3-5 89,0 0 216,-1 1 293,-1 0 226,-2 1 126,1 1 101,-4 1 83,1 3 40,-1-2-63,-3 2-17,2 3-2,-2 0-16,-2 2-58,2 0-109,-1 2-87,-4 3-70,2 0-52,2 2-40,-3 3-32,2-1-28,-1 0-24,3 1-21,-1 0-13,1 0-14,1 0-15,-1 1-18,2-1-32,-2-1-47,1 0-58,-1-1-97,-1 0-161,-1-1-130,2-4-99,-3 2-181,-2 0-114,1-1 10,-4-1 120,3-3 122,0-3 113</inkml:trace>
  <inkml:trace contextRef="#ctx0" brushRef="#br0" timeOffset="127573.8978">18071 17363 427,'-4'-15'636,"-5"-5"114,2 0 118,1-1 58,-2 4-169,1-2-130,0 1-99,2 2-88,1 1-103,-1 3-100,0 0-82,1 2-56,0 0-36,1 3-31,2-1-25,-1 3-34,0 2-39,2 1-48,-1-1-72,2 0-113,1 3-114,1-2-70,4 2-28,3 2 9,2 1 50,0 3 107,2 1 119,2 4 89,-2 1 58,4 3 39,-3 2 20,3 0 22,-4 4 17,0-1 24,-1 1 36,0 1 46,-2-1 55,-2 0 56,-1-1 49,0-1 34,-2-1 17,-1 0-4,2 1-23,-3-5-30,1 3-34,-2-4-31,0-1-26,0-1-27,1-2-16,0-2-14,1-1-12,3-1-9,0-3-9,0 0-7,7-4-8,-2 0-6,6-4-9,-1-2-9,2-2-13,-1 0-6,3-4-6,-1 2-9,-1-1-7,-1 3-7,-1 1-1,-5 2-3,0 4-5,-2 1-4,-4 4-1,2 1-1,-2 4 1,-3 2-2,-2 1 1,1 3 1,1-3-2,0 2 2,1 0 0,0 0 0,3-1 0,-2-2-3,2-2 0,3-1-1,-2 0 0,3-4-1,3 0-2,0-2-4,1 0-7,4-2-11,-4-3-20,1-1-31,0 0-58,-1-3-109,-2-1-212,-1-2-237,-3-5-262,-1-3-119,-1 1-19,-3-3 70,3-4 200,0-1 237</inkml:trace>
  <inkml:trace contextRef="#ctx0" brushRef="#br0" timeOffset="128111.1102">19752 17026 210,'0'-24'476,"4"-1"47,1 1 28,0-2 43,2 1-167,2 1-40,1 1 4,2 3 26,-2 1 25,1 2 5,-3 4-49,-3 4-78,0 0-64,-2 6-51,-3 3-39,-2 5-32,-4 6-21,-6 6-15,-3 5-11,-4 3-10,-3 3-10,-5 4-7,-2 1-9,-1-1-8,-1 2-3,1-2 1,0 2 0,1-5 1,2 0 6,2-3-1,6-4 1,0-3-2,6-2-7,3-3-7,2-4-4,4 0-4,4 0-5,5-3-3,5 0 0,5-2-3,6 0-4,0 0-10,2-3-13,4 1-25,-2 0-32,2 0-53,-1-1-62,1 1-100,3-3-148,0 0-116,1-2-54,3-1-79,-3-1-141,3-1-42,0 1 83,-3-6 98,4 2 63,2-4 119</inkml:trace>
  <inkml:trace contextRef="#ctx0" brushRef="#br0" timeOffset="128323.8409">20386 17006 468,'13'-19'593,"1"-2"106,-7 3 118,2 3 2,-3 2-138,-3 4-83,-1 0-83,3 5-67,-5 4-87,0 4-76,0 6-63,-5 2-37,5 5-30,-2 0-29,1 5-28,1 0-27,0 0-23,0 2-18,1-1-11,1 1-12,-2-1-13,5-1-18,-4-1-26,1-1-35,0-3-49,-2 2-61,0-3-95,3-3-137,-2-1-95,4-2-42,-1-3-72,1 1-151,2-6-37,-2-1 78,-1-2 81,0-4 59,1-2 104</inkml:trace>
  <inkml:trace contextRef="#ctx0" brushRef="#br0" timeOffset="128588.7377">20419 16973 323,'-25'-12'593,"3"-4"82,-5 1 126,2 0 126,4-2-185,4 5-104,0-1-78,4 3-51,2-1-103,4 1-112,4 0-92,6-2-67,6 3-33,4-3-24,5 2-16,6 1-14,3-1-8,3 2-8,3 1-13,-1 1-5,2 2-6,0 2-6,-4 0-4,0 2-10,-4 2-16,0 0-26,-5 1-33,-3-1-46,-2 3-43,-5 0-61,1 0-91,-2 0-99,-2 1-65,-3 1-21,1-1-7,-5 3-87,-1-1-92,-5 2 23,0-1 43,-2 3 36,-1 2 42,-1-1 147</inkml:trace>
  <inkml:trace contextRef="#ctx0" brushRef="#br0" timeOffset="128789.7621">20389 17169 285,'-17'14'595,"0"1"93,-1-3 93,7-4 87,0 1-190,3-3-121,2 2-95,4-3-62,1 2-66,4-2-74,2 0-74,4 0-56,2 0-43,3-5-31,2 5-25,5-1-29,0-3-27,0 1-49,5-2-72,-3-2-135,2-1-120,0 1-71,-3 1-35,6-3-49,-3 1-90,-1 1-31,-2-1 35,0-1 38,2 1 30,-1 1 77</inkml:trace>
  <inkml:trace contextRef="#ctx0" brushRef="#br0" timeOffset="129121.5571">20892 17245 265,'-11'3'580,"1"0"101,-1-1 128,-1-1 113,2-1-179,2 2-109,1-2-99,2 0-79,2 2-110,1-2-98,4 0-74,4 0-50,5 0-29,3 3-15,7-3-12,1 0-11,0 0-10,3 0-13,1 0-11,-4 0-9,-2 4-5,-2-3-3,-4 3-4,-2 3-2,-4 1-2,-4-1 0,-6 5-3,-4 0 2,-4 1 0,-4 3 3,-2 0 3,-4 0 11,2-1 8,1 1 9,0-1 9,-1-1 5,6-2 2,0-1-7,4-2-8,2-2-5,5 0-6,5 0-6,1-2-2,9-2-5,5 1-12,2-4-26,4-2-32,4 0-50,1-1-74,1-2-151,3-4-168,-1 1-104,-1-4-184,0-1-155,0 0-38,-2-2 100,0-2 147,0-1 109,0-2 206</inkml:trace>
  <inkml:trace contextRef="#ctx0" brushRef="#br0" timeOffset="129431.0754">21792 16870 165,'14'-19'510,"-5"1"73,1 1 54,-3 4 69,0-1-121,-1 5-106,-1 0-57,0 5-23,1 0-10,-1 6-29,-2 4-57,-2 4-47,-5 7-42,0 3-35,-5 4-32,-2 4-30,-6 4-24,1 1-17,-6 2-8,-2-1-6,-4 2-2,-1-3-1,-1 0 6,-5-2 1,5-2 5,0-2 0,2-5 1,5-1-1,1-3-8,5-2-11,4-3-10,4-4-8,1-2-6,7 0-7,2 0-1,8-1-2,5-2-2,6 1-10,5-2-12,3-1-22,5 1-36,1-1-56,-1 0-79,0-4-150,2 0-180,-2-3-114,1 0-159,-1-2-166,0-2-41,-4-2 93,3 0 157,0-2 115,-1-4 182</inkml:trace>
  <inkml:trace contextRef="#ctx0" brushRef="#br0" timeOffset="129671.1516">22455 16843 359,'11'-18'550,"-3"-1"85,-1 4 126,-4 1 69,0 2-162,0 4-91,-1 0-57,0 7-35,2 1-83,-4 5-82,1 7-63,3 2-31,-3 3-25,-1 5-35,0 2-29,-1 0-31,1 3-22,-4-2-24,4 2-19,-1 1-13,1-3-14,-4 0-9,4 0-12,0-2-19,0 0-27,2-2-39,0-1-50,-2-3-69,1 0-119,4-3-161,-2-2-95,1-5-149,-1 1-178,0-5-49,-2-1 64,1 0 143,2-4 103,0-3 175</inkml:trace>
  <inkml:trace contextRef="#ctx0" brushRef="#br0" timeOffset="129907.8408">22387 16888 419,'-27'-17'766,"1"1"119,1-1 92,0-1 86,5 2-217,3 0-234,6 2-172,2 2-102,8 0-81,6 0-78,6 2-63,8 1-41,6 0-26,7 1-14,2 2-8,8 2-9,-3 2-6,2-1-4,-3 3-7,0 0-12,-4 3-23,-3-1-31,-2 2-47,-6 2-52,-2 0-102,-4 0-144,-3 1-108,-4 1-47,2 1-58,-9 2-135,-3 1-56,-3 0 71,-6 1 85,-1 2 52,-2 0 91</inkml:trace>
  <inkml:trace contextRef="#ctx0" brushRef="#br0" timeOffset="130100.1168">22460 17101 276,'-22'22'613,"0"-2"135,0-2 129,4-3 104,-1-1-180,4-4-127,3 1-125,3-4-111,2 1-101,5-1-87,6-2-72,4-1-48,8 0-34,8-2-24,6-2-26,4 0-15,4-2-18,0 1-20,-1-2-26,-2 0-38,-3 0-58,-1 0-94,-4-1-186,-2-1-124,-2-1-132,-5 0-225,-1 1-83,-5-2 18,-3 2 150,0 0 116,-1-2 143</inkml:trace>
  <inkml:trace contextRef="#ctx0" brushRef="#br0" timeOffset="131522.8739">22882 17176 268,'-1'3'613,"1"-1"122,0-2 114,-2 2 95,0-2-194,1 0-141,1 0-139,1 0-101,3 0-96,5 0-81,0 0-54,7 0-39,5-2-24,2 2-19,3-2-15,-1 2-12,4-1-10,-2 1-6,-4 1-3,-1 1-2,-6 0 1,0 3 2,-8 2 3,0 0 2,-7 3 5,-4 2 1,-6 3 4,-3 0 0,-5 4 9,-2-2 6,0 1 9,-2 0 11,0 1 12,1-2 5,1 0 5,2-1-5,1 0-7,4-4-9,3 2-11,0-3-11,5-1-6,0-1-8,4 0-7,5-4-3,3 4-9,8-4-12,-2-2-17,3-3-26,3 2-34,0-2-46,0-2-63,0-1-75,1-4-125,0-3-116,-2-2-62,2-3-6,2-1 32,-1-3 64,-1-2 129,1-1 131,0 1 95,-2-2 56,2 2 38,-4 3 28,-3 1 40,-1 2 46,-5 5 72,-2 1 82,-2 5 83,-2 2 69,0 4 45,-6 4 14,0 2-27,-2 6-56,-2 1-64,-1 2-67,-2 1-62,5 0-50,-2 3-43,-1 0-27,3-2-17,-2 0-17,2-2-6,4 0-3,-3-1-4,3-1 1,1-3 4,0-2 10,0 2 8,1-4 11,3-2 15,-3 0 13,4-3 6,-3 0 8,7-3 2,-1-1-1,-2-4-2,4 1-4,1-5-5,1 0-6,1-4-4,-1-3-7,4 1-8,-2-1-10,2-2-5,-2 3-10,1 1-7,-2 2-5,-2 3-4,-1 3-4,0 2-6,-3 4-8,1 1-5,-2 4-10,-3 0-9,-2 5-7,3 0-4,-4 0-1,0 2 2,-2 2 2,0 0 5,1-1 4,1-1 4,-2 0 9,1-2 3,1 0 7,0-3 3,0 1 4,0-4 3,0-1 9,0 0 3,0 0 2,3-3 2,-2 0-1,3-3 0,0 0-3,4-3 0,0-1-2,2-2 1,-1-4 3,7-1-2,-3 0 0,2-2-2,0 0-2,2 1 2,-3-1-1,3 3-2,-5 2 3,0 4-1,-2-1-1,-1 4 1,-2 1 0,-1 3 2,0 2 4,-3 0 0,1 4-2,-3 2 2,-1 2-1,0 2-3,-1 1-2,-1-1-3,0 3-3,-1-1-4,2 1-11,-3-1-11,3 0-17,1 1-17,-2-4-23,-1 1-31,3 0-34,-1-1-42,1-1-38,1-3-44,2 3-50,-1-6-75,3 2-61,-1-3-36,4-1 0,2-1 28,2-2 33,0-2 45,5-2 11,-1 0-6,3-3-6,-1 1 16,2 0 71,3-2 172,3-1 186,0-3 149,3 0 89,-2-3 46,-2 0-4,0-1-53,-1 0-3,-4 2 53,-4 1 65,0 4 59,-6 1 32,-4 1-10,-1 3-58,-7 2-83,-2 3-79,-4 1-58,-8 4-48,-2 2-32,-2 0-21,-4 5-20,3-2-16,-4 2-21,3 1-16,2-1-8,3 2-9,1 0-3,2-1-6,7-1 0,-2-1 0,4 0-2,2 0-2,3-3 0,1 1 1,4-2-2,2-1 0,2-2-2,2-1 1,0-1 0,5-4 4,-2 2 0,2-5 0,1-2 1,-1-1-1,1-1 3,1-4-1,-3 1-1,3-4 0,-1-1 5,0 0 2,-2 0 5,-4 2 6,0 1 10,-2 2 17,-5 4 14,4-1 5,-4 2 4,-1 2-1,-1 2-11,-2 2-13,-3 2-11,-3 4-12,-2 0-6,0 2-5,-2 3-1,-1 0-3,3 2-2,-2 1 0,1-1-6,0 1-7,1 2-14,0-1-21,2 0-24,-2-2-30,1-1-46,2 1-48,1 0-52,-1-5-62,4 0-76,-1-2-58,4-1-31,4-1-6,0-1 22,5-2 50,5-2 81,1-2 83,4-4 70,3-1 55,1-3 46,5-3 31,5-3 19,-1 0 14,3-2 14,-2-2 21,4 4 32,-3 0 70,-2 4 117,-4-1 95,-4 6 78,-5 1 51,0 3 25,-8 2-29,-1 1-78,-6 4-75,-3 1-62,-3 5-46,-4 1-44,-4 3-31,-5 1-25,1 2-19,-4 0-21,1 1-16,0 1-14,0 0-14,2-2-10,1 0-12,1-2-16,0 1-26,2-2-34,1 1-47,-1-2-57,2-1-73,1-1-136,0 0-130,2-2-67,1-3-59,-2-1-140,2-1-83,-2-2 62,4 0 102,2-4 78,-1-1 94</inkml:trace>
  <inkml:trace contextRef="#ctx0" brushRef="#br0" timeOffset="131751.6228">24474 17437 476,'-5'-17'653,"-3"0"139,0 0 123,0 4 16,-2 2-145,1 2-110,-1 4-118,-1 5-105,2 0-96,-1 4-90,3 4-65,-1 0-48,5 4-30,0 2-24,8 0-24,-1 3-16,7 1-16,-1 0-12,4 2-10,-1-1-9,0 1-5,4-2-4,-4 0-7,2-1-6,-4 0-10,3-3-17,-4-1-13,-2 1-21,-1-2-29,-2 0-46,-2 0-54,-1-2-96,-2-1-158,-2-1-122,0-3-95,-4 0-162,1-1-107,-4 1 14,-1-2 128,0-1 114,-3-4 114</inkml:trace>
  <inkml:trace contextRef="#ctx0" brushRef="#br0" timeOffset="133201.5943">17893 13477 271,'0'2'335,"0"-1"10,0 0-29,0-1-40,0 0-56,0 0-88,2 2-91,-2-2-106,-2 1-145,1-1-99,-2 2-50,-2 0-13,-1-2 11</inkml:trace>
  <inkml:trace contextRef="#ctx0" brushRef="#br0" timeOffset="134975.7267">17502 17620 196,'4'1'468,"0"1"43,-3-1 23,2 1 14,-3-2-236,0 0-128,3 0-66,-3 0-26,0 0-8,0 0 1,0 0 2,0 0 3,2 0 5,-2 0 6,0 0 13,0 0 21,0 0 24,0-2 20,3 2 11,-2-1 7,-1 1-1,0 0-12,0-2-13,0 2-14,0 0-15,0 0-13,0 0-11,0 0-10,-1 2-10,-2-2-6,3 0-6,0 0-8,0 0-13,0 0-4,0-2-1,0 2-5,0 0-4,0 0-3,0-1-2,0 1-4,0 0-7,0 0-5,0 0-8,0-1-1,-2 1-3,2 0 2,0 0-4,0 0-2,0-2 2,0 2-1,0 0-2,0 0-1,0-1 1,0 1-1,-3 0 2,3 0 0,-1 0 2,-1-2-2,2 2-2,-1-1 1,-3 1-2,1 0 3,2-2-1,-2 2 3,2 0 2,0-1-2,-1 1 4,0 0 0,2-2-2,-1 2-2,1 0 0,-3 0-2,3 0-1,0 0-1,0 0-1,0 0-3,0 0 1,0 0 3,0 0-1,0-2 1,0 2 0,0 0 1,0 0-2,0 0-1,0 0-1,0 0-2,3 0 0,-3-1 0,1 1 0,-1 0-1,0 0-1,2 0 0,-2 0-1,2 0-3,-2 0-1,0 0 2,0 0-2,0 0 0,0 0-3,0 0-4,0 0-12,0 0-12,0 0-26,0 0-43,-2 1-58,2-1-104,0 2-179,2-4-128,-1 2-234,-1 0-150,1-1-44,2 1 56,-2-4 161,2-2 127,2 1 251</inkml:trace>
  <inkml:trace contextRef="#ctx0" brushRef="#br0" timeOffset="136044.041">22854 17800 296,'6'-2'480,"-2"-5"38,0 2 23,-3 0-32,0 0-228,2 2-118,-3 0-54,0 2-24,0-2-8,0 1 7,0 1 8,0-1 11,0 2 10,0 0 19,0-1 23,0-1 18,1 0 18,-1 1 14,0 0 0,0-1-12,0 2-21,0-1-23,0 1-23,0 0-28,0 0-19,0 0-13,0 0-8,0 1-8,-1-1-2,1 0-4,0 2 1,-3-2-1,2 0 2,1 0-2,0 0 2,0 1 0,0-1-1,0 0-2,-1 0-3,1 0 0,0 0-6,0 0-4,0 0-3,0 0-6,-2 0 0,2 0-1,0 0-1,0 0 2,0 0 1,0 0-3,0 0 3,0 0-5,-2 0 5,2 0-5,0 0 1,0-1 2,0 1-2,0 0 2,0 0-2,2-2-1,-2 2-1,0 0-1,0 0 1,0 0-1,0 0-1,0-1 1,2 1 0,-2 0 0,0 0-1,0-2-2,0 2 2,0 0-1,0-1-1,0 1 1,0 0 1,1 0-4,-1 0 0,0 0-1,0 0-3,0 0-3,0 0 1,0 0 0,0 0 2,0 0-2,0 0 0,0 0-1,0 0 0,0 0-1,0 0-1,0 0-1,0 0 1,0 0-1,1 0 0,-1 0 3,0 0-3,0 0 0,0 0 0,0 0 0,0 0 0,0 0 0,0 0 0,0 0 0,0 0 0,0 0 1,0 0 2,0 0-3,0 0 0,0 0-4,0 0-9,0 0-16,-1 0-26,1 3-45,-1-3-67,1 1-126,0-1-137,0 2-92,-4-1-153,0 2-175,-1-1-47,-1 1 68,0 0 113,1-2 88,-3-2 170</inkml:trace>
  <inkml:trace contextRef="#ctx0" brushRef="#br0" timeOffset="139602.6882">5726 5201 301,'1'7'436,"1"-4"30,-2-1 16,2 1-76,-1-3-184,2 2-97,-3 0-48,2-2-23,2 0-10,-2-2-4,1 2-5,-1-2-2,-1 2-5,1 0-2,0 0-1,1 0-2,-2-3 1,-1 3-4,2 0-1,-2 0-4,0 0-1,2-2-1,-2 2-1,1 0 0,-1-2 0,0 2 2,0 0-1,0 0 0,0 0 1,0 0 0,0 0 0,0 0-1,0 0 2,0 0 3,0 0 2,0 0 2,0 0 2,-1 0 1,1 0-1,0 0-2,0 0-1,0 0-2,0 2-2,0-2-2,0 0-2,0 0-1,0 0 1,0 0-2,0 0-3,0 0-2,0 0 0,0 0-2,0 0-2,-2 0 2,2 0 1,0 0 3,0 0-2,0 0 4,0 0-3,0 0 1,0 0-1,0 0-3,0 0 2,0 2-2,0-2-2,0 0-2,0 0 0,0 0 0,0 0-2,0 0 2,0 0 0,0 0 2,0 0 0,0 0 0,0 0 0,0 0 3,0 0-4,0 0 3,0 0-2,0 0-2,-2 0 0,2 0 4,0 0-2,0 0-1,0 0-1,0 0 1,0 0-1,0 0-1,0 0 1,0 0 0,0 0 1,0 0 1,0 0 2,0 0-1,0 3 0,0-3 1,0 0-2,0 0 2,0 0-2,0 0 1,0 0 2,0 0-3,0 0 4,0 0-1,0 0 2,0 0 0,0 0 0,-1 0-1,1 0-1,-3 0 0,3 0-1,0 0 3,0 0 0,0 0-1,0 0 5,0 0 1,0 0-3,0 0-3,0 0 2,0 0 0,0 0 0,0 0 0,0 0 2,0 0-2,0 0-2,0 0-4,0 0 1,0 0-2,0 0 1,0 0-4,0 0 4,0 0-2,0 0 1,0 0 0,0 0 0,0 0 1,0 0-2,0 0 3,0 0-1,0 0-1,0 0 0,0 0 0,0 0 1,0 0-1,0 0-2,0 0 3,0 0 0,0 0 0,0 0-2,0 0 0,0 0 0,0 0-2,0 0 1,0 0 1,0 0-1,0 0 0,0 0 1,0 0-1,0 0 1,0 0 0,0 0 0,0 0 0,0 0 0,0 0 0,0 0 0,0 0 0,0 0-1,0 0 1,0 0 1,0 0-1,0 0 1,0 0 0,0 0 1,0 0-2,0 0-1,0 0 0,0 0 0,0 0 0,0 0 1,0 0 0,0 0 0,0 0 0,0 0 4,0 0-1,0 0-3,0 0 2,0 0-2,0 0 1,0 0-4,0 0 2,3 0-1,-3 0 0,0 0 1,0 0 0,0 0 1,0 0 0,0 0 1,0 0 1,0 0-1,0 0 1,0 0-2,0 0 1,0 0 0,0 0 1,0 0 1,0 0-1,0 0 2,0 0-1,0 0 1,0 0-1,0 0 2,0 0-2,0 0-1,0 0 0,0 0-2,0 0 0,0 0-2,1 0 0,-1 0 2,0 0 2,0 0 0,0 0-1,0 0 0,0 0-1,0 0 1,0 0-3,0 0-1,0 0 3,-1 0-2,1 0 2,0 0-1,-3 0 2,3 0 1,3 0 1,-3 0-3,0 0 0,0 0 1,0 0-1,0 0 1,0 0 0,0 0-1,0 0 0,0 0-2,0 0 2,0 0-1,0 0-2,0 0 1,0 0 2,0 0 0,0 0-2,0 0 2,0 2-1,0-2 1,0 0-1,1 0 1,-1 0 1,0 0-2,0 0 1,0 0 1,0 0 0,0 0-1,0 0-1,0 0-1,0 0-4,0 0-20,0 0-33,0 0-29,0 0-24,2-2-71,-2 2-232,0 0-111,-3 0-34,-2-3-4,-3-1 5,0-4 58</inkml:trace>
  <inkml:trace contextRef="#ctx0" brushRef="#br0" timeOffset="152514.8177">17016 18202 366,'-31'0'445,"-1"0"38,4-1 23,-1 1-107,6-2-152,0 2-85,3 2-51,1-1-30,1 1-19,3-1-5,2 2-5,0 0 2,4 0 0,1 2 1,1-2-5,1-2-8,2 2-7,2-1-7,2 1-2,3-1-2,2 5 4,6-3-2,2 0 0,5 1-1,3 2-5,5-5-5,0 3-1,8-2-3,-1 0-2,8 0-1,-3-2 1,5 1 2,2-1 3,1 0 1,6 1 5,0-2 2,3 2 1,4-2 2,-2 0-7,6 0-4,-1 0 0,1-2-1,2 0 1,1 1 4,6 0 4,0-1 3,3 1 4,3-2 1,0 3 0,3-2 3,1 1-2,-5 1 8,2-2 0,1 2 3,-2-1 4,1-1 3,2-1 5,3 3-2,1-2 2,0 2-6,-1-2-6,0-1-2,1 0-5,-1-1-8,1 1-8,0 1-2,5-3 2,-2 0-2,0 1-1,3 1-3,-6-1 8,3-2 4,-3 1 4,0 0-2,0 1 4,0 0 2,-1-1-3,1 2-6,-2-2-5,0 0-2,-2-2-3,0 3-3,-2 0-3,2-5 0,-3 4-4,3 1 0,1-4-4,-3 2 2,2 2-4,2-2-1,-3 1 0,0-1 1,-2 2 3,-1-1 0,-2 0 7,-2 2 3,0 1 1,1-1 2,-1-2-2,0 1 1,-4 1-4,0-1-2,-2 1 5,3 1 0,-4-1 6,1 0 6,-2 1 9,-2-1 4,2 1 7,0 1 3,-1 0 5,-1-1-1,2 2-3,-2 0 0,-3 0 1,1 0-4,-4 2-5,1-1 3,-6-1-1,0 1 0,-1 1-2,-7 0 0,0-1-1,-2 1-1,-4-1 0,2 1-6,-3 1 2,-2-1-2,0 0-4,-4 1-5,-2-1-3,-3 1-5,0-3-3,-3 2-5,-5 1-2,-1-1-5,-4 0 0,-2-1-2,-3-1-3,-2 2-7,-1-1-9,-4-1-12,-1 0-17,-3 0-17,-5 0-16,-6 0-18,-3 0-19,-5-1-24,-5 1-27,-5 0-33,-3 0-26,-3 0-15,-7 0-4,-5 0 13,-3-2 23,-6 2 33,-6 0 30,-3-1 25,-8 1 24,-5-2 16,1 0 14,-5 1 19,-3-1 15,-1 0 10,-3 2 14,1 0 8,-6 0 5,1 0 0,-3 0 0,0 0 3,0 0 5,-3 2 7,0-2 7,-1 0 11,-1 2 6,-1-1 4,-2 1 1,3 0-3,-4-1-2,1 2-1,-1-2-7,2 2-4,1 1-5,-2 1-6,1-2-6,4 2-9,0-2-1,2 2-5,-2-1-1,4-1-4,-3 2 2,3-1-4,-2 2-3,2-2 0,-1 1 2,1-1 2,3 3 2,0-2 1,0 0 3,0 3 2,1-4-3,-1 2 3,2 2 0,1-3 1,1 2 6,0 0 4,1-1 5,3-1 4,-2 2 4,3-1 0,-1 0 2,3 1 1,0-2 1,4 3 0,0-2 2,5-1-1,2 0-5,3 1-1,6 0 1,2-1 1,3 0 3,6 0 10,3 0 10,2 0 15,4-1 15,4 1 16,5-2 12,5 2 1,3-2 2,4-1-3,5 2-10,3-2-11,3-1-9,2 1-7,3-1-9,2-1-2,1 0-6,0 0-3,3 0-5,1 0-5,-2 0-4,0 0-9,2 0-6,0 0-10,-1 0-21,1 0-25,-2 0-42,2-1-52,0 1-67,0-2-59,0 2-32,0-1-37,0 1-140,-1-2-121,-4-1-32,3 0 16,1-5 20,1-4 46</inkml:trace>
  <inkml:trace contextRef="#ctx0" brushRef="#br0" timeOffset="154439.7704">5653 12848 239,'9'-32'493,"-2"5"48,-2 3 27,-2 5 18,1 3-252,-2 6-113,3 5-27,-1 6 18,1 9 38,0 10 32,-2 9 22,3 9 1,-1 8-23,1 10-24,-1 9-20,-1 10-15,0 12-17,-2 4-21,2 9-15,-2 4-38,1 7-37,0 1-29,-1 4-16,3 0-4,0-2-9,1 2-1,3-4-5,-2 1 0,5-2 1,1 1-3,0-5 0,2-1 6,0-2 7,0-3 2,1-1 0,3-1-2,-3 0-4,0 1-10,-2-3-6,2-1-9,-6-2-4,3-1-4,-3-4-5,-2-1-8,-2-1-9,0-4-8,-2-2-15,-3-6-13,-4-5-16,-1-5-20,-1-7-25,-3-5-30,0-7-53,-2-7-91,-4-6-106,1-8-71,-1-6-29,-4-8-28,0-7-75,-5-6-86,3-6 21,-4-6 43,1-5 32,-1-4 51,-1-4 133</inkml:trace>
  <inkml:trace contextRef="#ctx0" brushRef="#br0" timeOffset="154978.9709">2637 14938 366,'-46'-5'596,"2"0"66,9-3 34,5 4 3,7-1-292,8 2-166,6 2-113,7 1-64,8 0-33,7 1-19,9 0-6,7-1-6,6 2-2,6-2-2,9 0 2,7-2 0,6 2 1,7-2-1,6-1 1,3 0-1,5-2 2,2 1 6,6-1 2,3-1-1,6 2 1,3-3 4,5 2-4,1 1 0,5-3 6,3 1 4,6-1 4,1 0 6,5 0 5,5 1 5,1 0 9,5-1 11,4 1 7,4 1 14,2 3 11,1-3 12,3 2 7,2-1-2,2 4 1,1 0-1,-2 0 9,0 0-3,-1 4 7,-1-3 3,-1 3 3,0-1 7,-3 2-3,-2 0-1,0-1-9,-3 4-7,-3-1-9,-5 2-19,-6-1-16,-7 1-19,-6-1-11,-5-1-8,-4 0-11,-5 1-3,-6 0-9,-7 0-2,-8-2-6,-6 1-6,-9 0-10,-7 0-18,-8-1-26,-7-2-36,-9 1-64,-6 2-128,-11-5-128,-4 1-74,-11 0-76,-12 0-154,-10 2-102,-13-3 39,-13 2 92,-8-4 67,-13 1 86</inkml:trace>
  <inkml:trace contextRef="#ctx0" brushRef="#br0" timeOffset="158295.692">5797 14809 153,'6'-7'421,"2"0"48,-3 0 31,0-1-26,-1 3-146,-2-2-126,2 2-72,0 0-44,-1-1-26,-2 3-10,1 0-5,-2 0 1,2 0 12,-2 2 17,0-1 27,0 1 30,0-1 35,0 2 40,0-1 31,0 1 20,0 0 4,-2-2-10,0 2-25,-1 0-37,-2 0-39,-1-1-36,0 1-28,-2 0-18,-2 0-10,0 0-5,-2 0-1,-2 1 1,0-1-2,-2 2 1,0-1-4,-1 1-5,1-1-4,-3 1-4,2-1-2,-4 1 1,1 1 0,0-2 5,-3 2 6,1-1 7,0-1-3,1 2 2,-1-1-5,0-1-5,1 0-4,-1-1-8,2 2-2,-1 0-2,-1-1-2,2 1-2,-1-2-2,2 2-2,-3 0-1,3 1 2,-2-1 0,2 1 3,-1-2 1,1 3 4,2-4 1,-1 4-1,-1-3 1,2 3 0,-1-3-2,1 1-1,1 0-3,-1 1-2,2-3-2,0 2 0,0-1-3,1 1 0,0-2 0,0 1-2,1 1 0,1-1-1,-1 1-2,3-1 2,-2-1-1,1 2 0,-1-1-1,-1 1 1,3-1-2,0 1 1,-1-1-1,2 1 0,-2-1 1,0 1-2,1-2 0,-2 1-1,-1 1-2,2-1 2,-2 1-1,2-1 0,1 0 1,-2-1 3,1 2-1,0 0 0,2-2-1,-1 0 2,-1 1-2,3-1 2,0 0 0,0-1-2,-3 1 4,3 0 1,0-2 0,-1 2-2,1-2-1,-2 2 1,2-1 0,-2 0-3,0-1-2,0 2 2,1-3 1,-1 2-3,0 1 2,2-2 0,-2 1-2,0 1-1,1-2 1,-2 2-1,3-1-1,-3 1 2,3 0-3,-1 0 3,-1 0-2,1 0-2,1 1-1,-1-1 1,-2 0 2,4 2-4,-3-2 1,1 0 2,0 0-2,-1 1 0,2-1 0,-3 2 0,2-2 1,-1 0 1,-1 1 1,0-1 0,1 0 2,-2 2 1,2-1 0,-2-1 0,1 0-1,1 2 4,-2-2 0,0 0 2,1 0-2,-3-2-1,3 2-3,-3 0 1,3-1 1,-3-1-1,2 2 0,1 0-1,1-1 1,0 1 0,1 0 0,2-2-5,-2 2 4,2-1-3,-1 1-1,2-2 1,-3 2 2,2-1-3,0 1 3,1 0-2,-1-2 1,2 2-3,-1 0 0,-1 0 1,2 0 1,-2 0-2,2 0-1,-1 0 2,0 0-2,2 0 0,-3 0 0,5 0 0,-3 0 0,2 2 0,-2-2 0,3 0 2,-2 1-2,0-1-2,-1 2 2,3-2 0,-1 0 0,1 1 0,-1-1 0,3 2 0,-2-2-2,1 0 2,-1 1 0,2-1 0,-2 0-1,2 0 0,0 0-1,0 0 2,0 0 0,0 0 2,0 0-2,0 0 0,2 0 0,-2 0 0,0 0 0,2 0-2,-1 0 2,-1 0 0,2 0 0,1 0 0,0 0 2,1 0-1,3 2 0,1-1-1,2 1 0,0-1 0,3 0 0,-1-1 0,6 2 0,-1-2 2,1 0 1,0 0-1,5-2-2,-4 2 0,2-1 0,-2 0 0,4-1 0,-2-1 1,-1 2 1,1-1 0,-1 1 0,2-1-2,-1 1 0,0-2 0,2 1 0,-3-1 0,2 0 0,0 0 0,-2 0 0,1 0 0,1 0 0,-1 1-2,2-1 2,-1-1-1,0 2 1,1-1 0,0-1 1,1 1-1,-1 0 0,1 0 0,1-1 0,-2 4 0,1-3 0,-1-1 0,-3 3-1,1-2 0,0 2 1,2-1 0,-2 1 0,1-2-2,0 1 2,3 1 0,-4-1 0,3 1 0,1-1 0,-1-1 0,-2 2 3,0-1-2,2-1 1,-2 2-2,0-2 1,-1 1-1,1 2 0,-3-3 2,3 1-1,0 2 1,0-2-2,-3 1 0,3-3 0,-1 4 0,-2-1 0,3 1 0,-2-1 0,0 1 0,0-3 0,0 3 0,1-3-2,0 3 2,0-1-3,1 0 2,1-1 1,-1 1 0,0-1 0,1 0 0,0 1 0,-1 1 0,0-2 0,-3 0 0,3 2 0,-1 0 0,-3-2 0,0 1 0,-2-1 0,0 0-2,-2 2 2,-1 0 2,-4 0-2,1 0 0,-1 0 0,-2 0 1,1 0 1,-2 0-2,2 2 0,-2-2 0,0 2 1,0-2-5,4 1 2,-2 1 2,0-2 0,0 2 0,1-2 0,-1 2 2,-3-2 1,2 0-3,-3 1 0,0-1-2,-2 2 1,1-2 1,-3 2-2,0-1-2,0-1 3,0 2-4,-3-2 3,0 0-2,-3 1 2,-2 0 1,-2 2 1,-6-3 0,2 0 0,-4 4 1,-4-3 1,-1 1-2,-4 0 2,-3 1-2,-1-3 0,-4 5-2,-3-5 0,-3 3 2,1 0-1,-4 0 1,3 0-1,-2 0 1,-2 0 0,5 2 0,-1-2-2,2 1 0,-1-1 2,5 0 0,-1 0 1,1-1 0,2 2 2,3-1-2,0 0 1,0-1-2,3 0 0,0 1 0,1-3 0,1 4 0,0-3 0,2 3 0,-1-1 0,1-3 0,0 5-2,-1-5 2,1 3 0,0-1-1,1 1 1,0 0-1,0-2-1,1 1 2,1-1 0,1 1 0,1 1 0,1-2 2,0 1-1,-1-1-1,3 1 0,0-1 0,0-1 0,0 3 0,2-1-1,0-1 1,1-1 0,-2 1 1,3 1-1,1 0-1,-3-1 1,3 1 1,0-2-1,-2 2 0,2 0 0,-1-1 0,0 1-1,0 1-1,-1-1 2,-1-1-1,3 0 1,-1-1 3,0 3-2,0-3 2,-1 4-1,0-3-1,0 1 0,1 0-1,1 1 0,-1-3 2,0 2 1,1 1 0,-2-1 3,4-1-2,-2 2 0,-2-1 0,4 1-2,-2-1 2,0 0-2,0 1-1,2 0 4,-1 0-2,2-1 2,-1 1-2,0 0 2,2-1-3,-3 2 2,2-1-2,-1-1 2,-1 0-1,1 3 1,0-2 0,0-1 1,-1 1-2,-1 2 0,2 2 2,-2-2-2,1-2 1,-1 2-2,-1 0 4,1 0-3,3 1 2,-6 0 1,3 2 0,2-2 0,-4 1 0,5 0 2,-3-2-1,2 2-1,-1 0-2,3-1 1,-2 1-3,1 1-1,-2-1-1,3 1 4,-1-1-1,2 3 2,-4 0 4,5 0 1,-3 1 2,2-1 1,0 2 0,-1 0 1,0 1 1,3 4-1,-2 0 0,2 0 3,0 2 1,-1 1-1,1-1 1,0 2 2,1-1-4,-2 2-16,4-1 0,-2 1 0,2 0 0,2 1 0,-2 0 0,4 1 0,-2-1 0,1 2 0,-1-1 0,1 1 0,-1-1 0,2 2 0,-2 0 0,0-1 0,2 3 0,0-1 0,0 0 0,-1 1 0,0-2 0,1 1 0,-1 0 0,0 0 0,-3 1 0,2-2 0,1 0 0,-1 1 0,-1-2 0,2 1 0,0-2 0,0 1 0,-1-1 0,1 1 0,-1-1 0,1-3 0,0 2 0,-1-2 0,1 0 0,-1 2 0,1-1 0,-2-1 0,4 2 0,-4 0 0,2-1 0,-1 0 0,0 0 0,-1 3 0,-1-3 0,2 2 0,0 1 0,-1-3 0,1 2 0,-2 0 0,0-1 0,3 2 0,0-2 0,-1 1 0,-1-1 0,0 0 0,4 1 0,-3-2 0,-1 0 0,1 2 0,0-2 0,-1 2 0,1-2 0,0 2 0,-1 0 0,1 2 0,-2-3 0,3 3 0,-1 1 0,-1 2 0,1-3 0,-1 3 0,0 0 0,-1-2 0,4 0 0,-3 0 0,1-1 0,-2 0 0,1 1 0,1-1 0,1 1 0,-1 0 0,0-1 0,1 2 0,-3-2 0,5 0 0,-4 1 0,2-3 0,-2 2 0,4-2 0,-3-2 0,0 0 0,-1 1 0,2-3 0,-3-2 0,2 3 0,1-3 0,-1 0 0,-2 0 0,3-1 0,0 0 0,-1-2 0,-1 0 0,0-2 0,4-1 0,-5 1 0,2-3 0,-2-1 0,2 0 0,-2-1 0,1-1 0,-1-2 0,0 2 0,0-2 0,0-3 0,0 1 0,0 1 0,0-3 0,0 1 0,1 0 0,-1-1 0,0-1 0,-1 2 0,1-2 0,-3-2 0,0 1-193,-3-4-102,-2-2-109,3-2-184,0-7-148,0-3-210,-4-5-131,1-4-9,0-4 84,-3-6 188,2-4 172,1-4 246</inkml:trace>
  <inkml:trace contextRef="#ctx0" brushRef="#br0" timeOffset="159255.8601">3628 14916 212,'3'-7'460,"0"-3"40,1 1 24,-3-1-8,-1 0-214,2-2-126,-2 4-74,0-1-37,0 2-18,0 3-10,0 0-2,0 1-2,0 1 4,0 4 14,2 1 23,2 3 32,-1 3 40,0 4 28,2 3 22,0 0 7,1 0-13,0 0-24,1 3-30,-1-4-20,-1 0-18,0-2-13,2-2-7,-2 1 0,-2-3 1,1-3 2,0 1 10,-2-5 14,0 1 21,1-3 21,-2 0 17,1-2 7,0-1-2,-1-2-7,-1-7-19,3-1-21,-3-2-19,0-3-13,0-1-14,0-4-7,-3 1-3,0-1-7,1 2-2,-2 1-6,2 3-6,0 2-5,1 5-7,-1 1-8,1 2-11,-1 2-6,2 4-5,0 6-5,2 3 0,-1 4-1,2 5-1,1 1 2,0 3 1,1-2 0,1 1 1,-3-2-1,2-1 3,-2-4-1,1-1 0,-1-1 0,0-5 4,-1 0 3,2-3 4,-2 0 9,-1-2 5,2-4 7,-1 0 0,0-4-1,-1-4-5,1-2-4,-1-4-7,-1-2-7,-1-4-1,1 1-4,-2 1-5,-1-2-6,1 5-11,-1-2-25,-3 4-36,2 3-56,-3 1-71,1 1-143,-1 3-165,-2 1-96,1 2-157,0-2-169,-2-1-42,0 3 81,0-3 148,2-1 100,0-3 186</inkml:trace>
  <inkml:trace contextRef="#ctx0" brushRef="#br0" timeOffset="159695.3982">3257 13958 184,'-18'-24'466,"4"2"46,2 2 34,4-1 29,1 5-198,4 1-96,3 2-26,0 3 14,3 1 14,0 6 8,5-1-11,0 6-25,1 0-37,3 6-46,0 6-37,1 0-33,0 6-24,1 2-21,-1 1-17,-2 1-14,3 1-8,-3 0-6,1-3-1,-4 1 4,2-2 5,-1-2 7,-1-1 11,-1-5 12,-1 1 9,2-4 8,-4-5 6,1 0 15,-1-2 22,-1-2 14,2-1 14,-1-1 8,1-5-1,0-1-10,-1-8-21,1-1-19,-2-3-19,2-1-15,-1-4-10,-3-1-9,3-1-6,-4-1-9,2 0-8,-2 1-3,0-1-7,-2 4-1,2 0-3,0 1-4,0 1 1,0 1-2,0 6-2,0-1-10,2 1-18,-2 4-30,0 2-44,0 1-69,0 5-140,-2 0-158,2 4-102,-4 2-159,1 2-182,-2 4-54,2 2 75,-2-3 137,3 1 101,0 0 176</inkml:trace>
  <inkml:trace contextRef="#ctx0" brushRef="#br0" timeOffset="160257.0543">3775 13962 80,'0'13'410,"-2"-5"58,1 0 36,-1-1 1,-1 0-134,0-1-132,0-1-78,2 0-38,-1 0-14,-1-1 8,1-1 15,2-3 33,0 2 43,0-2 40,2-2 23,1 2 13,0-3 9,3 1-7,0-1-26,4-4-30,1 2-31,2-3-28,1-1-32,3 0-31,-1 2-29,2-1-22,-1-1-18,-1 1-12,-1 3-10,0-4-5,-1 4-4,-1 0 0,-2 1-4,1 1-1,-4 0 0,0 2-1,0 1-1,-3 0 0,-3 1-1,2 1 0,-1 2 2,-3 0-2,0 3-3,-1 1 3,-3 1 0,0 6 0,-1-4 0,-3 6-1,0-2 0,0 2 4,-2-1-1,3-1 0,-1 0 0,2 0 0,-3-3 0,2 2-6,-1-3 3,3 0 2,2-1 3,0-1 3,-2-1 6,4-3 6,1 2 8,0-2 4,1-1 8,4-1 4,-2 0-1,3-1 2,-1-2-5,2 0 1,3 0-8,-2-2-7,2-1-4,2 0-8,0-1-3,-1 1-2,1-2-7,-2-2-8,1 5-16,-2-3-31,-1 0-49,0 1-84,1 1-148,-2-1-141,1-1-120,-2 2-217,3-1-111,-4-1-3,0 2 109,-2-5 120,0-1 125</inkml:trace>
  <inkml:trace contextRef="#ctx0" brushRef="#br0" timeOffset="161429.9671">4130 13868 18,'2'0'387,"1"-2"71,-1 2 40,0 0-16,-1-2-75,-1 1-137,0-1-97,0 0-61,0 2-32,0-1-17,0 1-10,0 0-5,0 0 7,0 5 23,3 0 28,0 7 38,4 1 48,1 3 41,0 6 18,1 2 3,-1 4-14,3 0-33,-1-1-46,-1 0-43,2-1-33,-1-2-32,-1 0-23,2-2-18,-3 0-30,2-3-68,-1-1-94,-1-2-85,0-1-60,4-1-76,-2-2-180,-2-2-95,-2-2 0,2-4 40,-2-2 37,-1-2 64</inkml:trace>
  <inkml:trace contextRef="#ctx0" brushRef="#br0" timeOffset="161843.0306">4267 13983 122,'-13'-5'431,"-1"-1"48,1 1 28,4-4 23,-2 4-197,6-2-132,0-1-71,0-1-38,4-2-19,2-1-3,2 2 18,2-3 23,2-2 26,2 2 32,2-1 45,2 1 23,2 2 12,-3-1 0,5 0-14,-4 5-28,0 1-43,-1 2-37,-4 2-32,-1 5-26,3 1-19,-7 6-9,-1 2-10,-4 5-7,-1 0-8,-3 2-6,1 1-1,1-1-5,-1-2-1,3 0-1,4-3 0,1 1 7,3-2 5,7-3 8,1 0 8,3 0 9,4 0 1,0 0-3,1-1-4,-2 1-5,-2 0-4,-3 1-3,-5 1-2,-2 1 0,-5 2-2,-3 1-1,-5-2-3,-3 3-6,-4 1-12,-1-4-21,-3 3-39,-1 0-75,-3-4-110,3 1-104,0-1-61,1 0-57,-4-2-172,4 0-84,-1 1 19,-1 0 60,2-2 43,-1 2 64</inkml:trace>
  <inkml:trace contextRef="#ctx0" brushRef="#br0" timeOffset="162845.5643">3892 15132 112,'-7'-5'397,"6"1"48,-2-2 36,0 1-13,0-2-131,3 2-118,-2 0-65,2-3-44,0 4-26,-1-1-18,1 0-10,0 1-7,-2 1-3,2 0-5,0 3 0,0 0-8,0 0-10,0 0-4,0 3-2,0 1-1,0 1-1,0-1-3,0 0 4,0 1 0,0 0 0,0-1 8,0-1 10,0-1 24,2-1 37,-1 1 45,-1-1 56,0-1 47,2 0 30,-2-1 9,0-2-9,0 1-28,0-3-43,3-2-43,-3 2-42,0-2-28,2 1-27,-2-1-21,1 3-17,-1 0-10,0 0-3,0 2-9,0 1-13,0-1-21,-1 1-37,1 1-74,-2 0-106,2 0-99,0 1-57,-3 1-32,3-2-81,-2 1-146,-1 1-10,-2-1 40,2 1 37,-4-1 32,6-2 114</inkml:trace>
  <inkml:trace contextRef="#ctx0" brushRef="#br0" timeOffset="164362.9693">3892 14982 8,'-7'1'410,"3"0"56,-2 1 35,1 0 20,0-2-118,0-2-165,0 0-87,3 2-49,-1-1-24,1 0-14,-1-1-4,3 2-2,0-1 4,0-1 1,0 2 4,0 0 3,0-1 3,5 1 11,0-2 20,2 1 13,1-2 14,3 0 7,0 1 0,0-1-11,0-1-21,1 1-19,-2-2-15,-1 2-17,1 1-7,-2 0-3,-1-1-4,-2 1 2,0 1 9,-3 0 12,1-2 18,-3 3 14,0 0 15,0 0 3,-1 0-3,-3 3-2,-3-3-12,0 1-10,-1 0-12,-1 1 4,-2-1 5,1 3 2,2-2 2,-2 1-2,3-3-4,2 2-16,1-2-13,2 1-8,0-1-13,-3 0-9,5 0-5,0-1-4,0 1-3,5-2-3,-3 2-2,0 0 1,2-3-4,0 1 1,-1 0-1,3-1-1,-2 1 0,3 1-2,-3-3-2,0 4 0,1-3-1,-2 3 0,-1-1-1,1 0 2,-1-1 0,-2 2 1,4 0 1,-3-1 0,-1 1 0,2 0 2,-2 0 0,0 0-1,2 0-1,-2 0 2,0 0 0,0 0-2,0 0-4,0 0 2,-2 0-5,2 0 0,0 1-3,-2-1 1,2 0 6,0 2-2,-1-2 4,1 1 0,-4-1 1,4 0 0,0 0-1,0 0 1,0 0 1,-2 0 0,2 0 0,0 0-1,-2 0 2,2 0-2,0 1 0,0-1 2,-1 0-2,1 0 1,0 0-2,-2 0 1,2 0-2,0 0 2,0 0 0,0 0 0,0 0 0,0 0 0,0 0 0,0 0 2,-2 0-2,2 0 2,0 3-2,0-3-1,0 0-2,0 0 3,0 0-2,0 0 2,0 0 0,0 0 0,0 0 0,-1 0-2,1 0 1,0 0 1,0 0 0,0 0 0,0 0 1,0 0 1,0 0-2,0 0 0,1 0 5,-1 0-1,0 0 1,2 0 2,-2 0 3,0-3 2,2 3-2,-1 0-2,1 0 1,0-1-1,3 1-2,0-1 2,3-1-3,0-1 1,5 0-1,-2-1 0,4 1 2,0-1-1,2 0-2,-1 0 4,3-1 0,-3 1 0,1 0 0,-1 0 0,0 0 1,-2 1 0,2-2-2,-3 3 0,-1-1-1,-2-1 3,4 3-2,-3 0 0,0-2 4,1 0-3,-2 2 1,1 0-2,0-1 3,-1 1 0,3-1-2,-1-1 5,-1 1-1,0 0 1,0 2-2,0-3 3,1 1-5,0 0 0,-1 1-2,0 1-3,0-1 0,0-1-1,0 1 0,1-1-1,-1 1 0,1 1-1,1-2 3,-1 1-3,1 1 3,3-3-4,-2 1 4,2 1 0,-2-1 1,3-1 2,-2 0 2,2 0 3,-1 0 0,1 0-1,-2 0-1,-1 1 0,0 0 0,0-1-3,-3 0 0,2 2 0,-5-2-4,2 0 1,2 2-3,-4 0 1,1 1-1,-2-2 0,2 1 0,-1 1 3,-1-2 1,5 0 0,-4 1 2,5-1 0,-1 0 0,1 2-2,2-2 3,-2-1-2,4 1 1,-2 1-2,2 0 0,1-1 0,-1 1-2,-1-1-2,3 1-1,-2-1 3,2 1 0,-2-1-1,1 2 2,3-1 2,-1-1 0,-2 1 1,2 1 0,0-2-1,-2 1 3,1-1 2,-1 1 0,0-2 1,1 1 3,0-1 2,0 0 1,-2 0-5,3 1 0,2 0 0,-4-3-3,2 4-2,0-3 1,-2 4-2,-1-3 1,-2 1 0,3 0 3,-3-1 0,-2 1 1,0 1 4,1-1-3,-4 2 0,1-2-1,2 2-2,-2-2-2,1 1-5,-1-3 1,-1 3 0,1 0 0,0-2-3,-1 1-9,-1 1-14,-4-1-29,-1 1-41,-2 2-61,-2 1-108,-2-1-196,-4 5-138,-8 2-202,-5 6-176,-8 6-56,-8 0 45,-7 3 175,-3 4 134,-4 1 219</inkml:trace>
  <inkml:trace contextRef="#ctx0" brushRef="#br0" timeOffset="165434.8377">3935 17962 300,'-11'-5'462,"-2"-4"40,0 1 21,0-1-46,3 4-204,0 2-111,0 0-56,3 0-25,-1 0-4,1 2 7,-1-1 21,4 2 25,-2 0 27,4 0 28,-1 0 21,1-1 16,2 1 9,2 0 0,3 0-2,0 0-8,0 0-11,7 0-13,-1-2-13,3 0-15,-1 0-19,4-1-21,1-3-22,0 1-24,-3 0-24,2-3-19,-4 4-15,2-3-10,-5 2-7,1 0-4,-5 3 0,-1-1-1,0 1-2,-4 1-1,1 1 0,-5 0-4,0 0 2,-4 3-3,-2-1 0,-1 1 3,-1-1-3,-3 5 4,1-4 0,0 2 1,-2-1-5,0 2 3,3-2 2,1 2 7,-1-3 2,2 2 11,3-4 5,-1 2 5,6-3-1,-1 0-3,1 0-4,4 0-6,1-3-3,4 2-6,3-2 0,3-2-3,2-1 1,2 2-1,4-6 2,1 3-4,0-1 1,-2 1 0,-2-2-1,0 3-2,-4 0 0,-3 2 0,0-1-2,-6 4-4,0-1-4,-5 2-6,-2 2-5,-3-1-3,-4 2-3,-2 2 3,-4 1 4,-2 0 5,-3 2 4,1-1 6,-2 2 3,-2-1 2,-2 2 0,5-3 3,0-1 4,0 2 4,5-2 3,0-2 6,5-1 4,5 0-1,0 0-6,5-3 3,3 1-7,4-1-3,3-1-3,5 1 2,5-3 0,0-1-2,2-1-1,1-1-1,1-1-2,-2 1-1,0-1-4,-3-1 2,-3 4 2,-2-1-2,-3 2 3,-3-1-1,-3 1 3,-3 3-2,-4 0-3,-1 3 3,-2-1-6,-3 1 3,-2 1-2,-2-1 2,0 2 0,2 0 1,-1-1 4,1 1 1,0-2-1,3 0 0,2 0-1,2-3-4,3 0-3,2 0-4,2-3-17,5-2-32,6-1-63,4-3-122,3-1-170,7-4-116,-1-1-201,5 2-169,-1-2-44,1-1 70,3 0 142,-1-2 103,2 0 213</inkml:trace>
  <inkml:trace contextRef="#ctx0" brushRef="#br0" timeOffset="166249.759">16378 17190 499,'-4'15'798,"-5"-5"104,1-2 56,-3-1 31,1-1-286,1-1-261,1-1-169,3 0-94,1 0-54,0-3-36,2 3-54,4-4-55,3 3-69,2 1-127,2-1-139,5-1-96,-1-2-210,4 0-161,-1 0-47,1-4 68,0-4 105,0 1 87,0-5 214</inkml:trace>
  <inkml:trace contextRef="#ctx0" brushRef="#br0" timeOffset="167519.7442">23146 16958 383,'-2'5'494,"-2"-2"40,-1-3 18,-4 2-73,2 0-200,1-2-93,-2 3-42,0-3-11,3 0-6,-1 2-1,3 0-8,-2-2-15,2 1-7,-2 1 8,2 0 25,3-1 23,-1 1 21,1-2 10,0 0 2,0 0-18,0 0-24,0 0-28,0 1-24,1-1-16,1 0-20,-1 0-6,4 0-9,-4 0-8,-1 0-4,4 0-1,-4 0 1,1 0-3,1 0 1,-2 0 2,1 0 5,-1 0 1,0 0 2,0 0 4,0 0 2,0 0 3,0 0 0,0-1 1,0 1-4,0 0-3,0 0-4,0 0-4,-1 0-5,1 0-3,0 0-3,0 0-4,0 0-4,0 0 0,0 0-3,0 1-1,0-1 0,1 1 1,-1-1 0,0 0-2,2 0-1,-2 0 2,2 0-4,-2 1-4,0-1 1,1 0 0,0 0 1,-1 2-2,0-2 0,2 2 0,-2-1 1,0 1 2,2-2-3,0 0 0,-1 0 0,-1 0 1,0 0-1,2 0 0,-2 0 2,1 1-2,-1-1 0,0 2 2,3-2-2,-1 0 1,-2 1-1,0-1 0,1 0 3,-1 0-3,0 0-1,2 0 1,-2 0 0,0 0 1,0 0-1,0 0 4,0 2-1,0-2-2,0 0 3,0 0-1,2 0-3,-2 0 0,0 0 0,0 1 0,0-1 0,0 0-2,0 0 2,0 0 0,0 0 0,0 2 0,1-2 0,-1 1 0,2-1-1,-2 0 1,0 1 1,1-1-1,-1 2 0,2-2 0,-2 0 0,2 2 0,-2-2 0,0 1 0,1-1 0,-1 0-1,0 0 1,0 0 0,0 2 1,0-2 1,2 0-2,-1 0 2,-1 0-4,0 1 2,0-1 0,0 0 0,0 0 0,0 0 0,0 0 2,0 0-2,0 0 0,0 0 0,2 0-2,0 0 2,-2 0 0,0 0 3,0 2-1,0-2-2,0 0 1,0 0-1,1 0 0,-1 0 0,0 0 0,2 3 2,-2-3 0,1 1 2,2-1-3,-1 0 2,-2 1 2,0-1 1,0 2-1,0-1-1,0 1 0,1-2 0,-1 0 2,0 0-3,0 0 0,0 0 4,0 0-2,0 0 0,0 0-2,0 0 0,0 0 3,0 0-2,0 0-2,0 0 3,0 0-4,0 0 1,0 0-3,0 0 0,0 0 1,0 0-1,0 0 1,0 0 0,0 0-3,0 0-3,0 0-23,0 2-52,4-2-116,-3 0-165,2-2-160,2-1-282,2 0-132,-4-1-28,3-1 70,-5-1 146,3-1 149</inkml:trace>
  <inkml:trace contextRef="#ctx0" brushRef="#br0" timeOffset="169631.0863">3677 14896 268,'1'-6'453,"1"0"41,0-1 26,-1 2-59,1 0-169,-2 0-120,2 1-69,-1 4-38,2 0-17,-1 0-11,1 5 4,-1 4 7,1 0 10,1 2 12,-2 2 5,1-2 7,-1 3-4,-1 1-4,1-4-5,1 3-4,-3-2 2,0-3 2,3 3 17,-3-3 30,2-1 39,0-3 49,1 0 53,-2-2 41,1 0 23,-2-3-3,2-2-24,-1-1-44,-1-1-48,3-3-47,-3-2-39,3-2-29,-3-3-22,2 1-12,-1-4-11,1 4-8,-2-1-6,2 3-7,-1 1-6,-1 3-5,2 2-6,-1 4-4,-1 1 0,2 3-1,0 4-3,-2 1 1,3 2 0,0 0-2,-1 2-2,-1-1 1,2 1 0,0 0-2,-3-4 1,2 2-1,-1-4 2,1-2 2,-2 1 2,2-2 2,-1-1 4,1-2 3,-2-2 2,3-1-3,-3-2 1,0-3-2,0-1 1,2-3-3,-2 0-3,0-3 0,0 1 3,3 1 0,-3-1-1,0 4-3,0 2 0,0 3-3,0 3-8,0 3 1,-3 2 1,3 5 0,0 2-1,0 0-3,-2 5 2,2-1-9,-2 0-12,1-1-5,-1 1-3,2-2 4,-1-1 2,-1-2 5,0-2 14,2-1 4,0-2 8,0-1 3,0-3 1,-1-2 3,1 0-3,0-4 2,0-2 0,0-2-1,0-1 2,0-4 1,0 0-2,0-1 1,0-1 0,0 2-5,1 1 1,-1 1 1,2 4 0,-2 0 0,0 6 0,2 0 0,-1 3-3,-1 3 1,2 3-2,-2 3 1,1 2-2,1 1-1,-2 0-2,0 0-5,2 1-6,-2-4-3,3 2-4,-3-1-6,2-2 1,-1-1-2,2-1 1,-3-3 4,2-2 6,2 2 4,-1-3 5,-1 0 5,1-4 3,-1 1 2,1-4 0,-3-1 3,2-2-2,-2-1 2,0-1-2,0 0 2,0 0 2,0 1 0,-2 2-1,2 1 3,0 2-1,-1 3 0,1-1-2,0 4 1,0 4-5,1-1 3,-1 3-3,0 1-7,0 1-7,0-1-11,2 0-18,-2 1-26,0-1-37,0 0-58,0-3-78,0 2-81,0-3-61,0 0-29,0-1-6,0-1-74,0-1-115,0 2-13,-2-2 24,-1 0 23,1 1 29,1-1 127</inkml:trace>
  <inkml:trace contextRef="#ctx0" brushRef="#br0" timeOffset="172271.6146">17433 17696 214,'0'2'540,"0"1"85,-1 0 46,-2-1 40,3-2-166,0 0-81,0 0-50,0-2-24,0 2-2,0 0-10,0 0-46,0 0-69,3-1-66,-3 1-49,1-2-30,-1 2-22,2-2-17,0 1-8,-1 1-7,-1-2-4,2 2-4,-1-1-6,1 1-7,-2 0-3,2-1-5,-1 1-3,-1 0 1,2 0-5,0 0-5,-2 0-2,0 0-6,0 0-2,0 0-10,0 0 0,0 0 1,0-2-3,0 2-4,1-1-17,-1 1-27,0 1-51,2-1-94,-1 2-204,4-2-161,4 0-265,3 0-172,3-2-56,3 1 37,5-5 174,7-2 153,9-2 270</inkml:trace>
  <inkml:trace contextRef="#ctx0" brushRef="#br0" timeOffset="173140.3082">23247 17233 136,'0'-2'468,"0"2"52,0 0 30,-1-1 22,1 1-168,0-1-119,0 1-35,0-2 6,0 2 18,0-1 16,0 1 8,1-2-19,-1 1-23,0 1-30,2-2-16,-2 1-13,2 1-16,-2 0-12,0-2-18,0 2-17,0-1-18,0 1-20,0 0-16,0-2-16,0 2-12,0 0-13,0 0-5,0 0-7,0 0-3,0 0-2,0 0-4,0 2 1,0-2-3,0 0 7,0 1-4,0 1 2,0-1-1,0 1-5,0 1 1,0-2-7,-2 1 1,2-1-4,-2 2 2,2-3-4,0 2 1,0-1-2,0 1-3,0-2 2,0 0 0,0 1 0,0-1-6,0 0-10,0 0-14,0 2-31,0-2-43,0 0-90,-1 0-172,-1-2-130,1 1-145,-3-4-231,3 1-95,-1-2 22,0 0 136,2-1 118,0-5 152</inkml:trace>
  <inkml:trace contextRef="#ctx0" brushRef="#br0" timeOffset="176415.5671">19267 8956 137,'2'-13'453,"-4"1"43,-1-1 25,-2-2 10,0-2-202,0 2-152,-4 1-86,3 0-41,0-1-21,-4 1-10,-1 0-5,-2-1-4,-1 0 2,1 1 2,-4 2 1,-2-1 3,-1 0 0,-6 1 9,0 1 0,-4-1 7,-2 3 0,-3-1 7,0 4 6,-3-1 7,2 5 5,-2 0 9,0 2 9,2 4 6,-1 1 8,1 4-4,5 2 7,-3 3 6,4 4 14,-1 4 14,4 4 16,1 3 22,-1 5 18,2 5 10,2 2 4,-1 4-7,3 1-7,1 3-11,1 0-19,3 1-12,0 1-16,7 1-9,1 0-11,0-1-17,6 2-4,2-2-14,2 0-13,2-1-8,3-2-8,-1-2-8,4-2-5,2 0-7,1-4 0,3 0-3,1-2-3,2 1-3,3-3-1,1 1-1,2 1 0,2-2-1,3 0-3,-1 1 1,0-1 1,4-2-2,1 1-2,0-4-2,1 0 2,3-3-5,-2-3-2,2 0-1,5-4-1,-2-2-5,-1-2-2,5-2-3,-3-2-8,-3-2-3,4-4-9,-5-2-5,-4-4-4,1 1-2,0-4 1,1-1-1,-3-1 6,1-5 2,-1 1 4,0-3 0,-1-2 2,4-2 3,1-1 3,3-4-2,2-3-1,2-1-4,0-2-5,5-1-4,-1-3-4,0-1-3,0-2 3,-2-1 1,3 0 7,-5-1 7,2 0 8,-4 0 8,-2 0 6,-2-1 8,0 1 6,-5-2 6,-1 2-2,-5-3 2,-2-2 5,-7 1 0,0-2 1,-7-1 5,-1-3 0,-2 0 4,-7-2 1,-2 1 6,-4-1 0,-3 2 3,-1 0 4,-7 0 3,-3 3 4,2 0 3,-9 1 3,2 1 2,-6 0-2,-1 2-2,-7 2-3,0 0-1,-3 4-9,-6 2-7,2 2-3,-4 4-11,2 1-3,-2 4-7,-2 2-3,5 3-5,-3 2-1,3 3-3,-1 1-8,4 4-17,-2 2-32,1 2-42,2 2-64,3 2-127,1 2-134,0 2-76,2 2-72,2 0-177,1 4-93,1-3 45,2-1 95,2 0 73,1-2 89</inkml:trace>
  <inkml:trace contextRef="#ctx0" brushRef="#br0" timeOffset="178862.4302">14340 5943 84,'-15'8'412,"-2"0"49,0-1 28,2-2 20,0 2-178,4-3-132,0 1-73,0-2-45,3-1-24,3 1-18,0-1-8,4-1-8,2 1-3,3-2-5,0 0-1,6 0-4,6-2 0,1-1-1,5 0-4,5-1 3,3-1 0,3 0 0,2 2-1,3-6 0,3 4 0,-1 0-2,-1-2-3,2 1-2,-3 1 0,0-1-1,-3 3-2,-3-1-1,-4 2 0,-3-1 0,-3 1-2,-5 1 3,-4-1-2,-3 2 2,-3 0 0,-6 1 2,-2 0-1,-6 2 2,-3 0 0,-7 0 0,-4 2 0,-5 0-1,-7 0-2,1 1 2,-7 1-1,-1 0 2,0-2 0,0 4-1,3-4 0,0 0 3,4 1 0,3-2 3,5 1 1,3-2 5,6 0 2,2-2 1,4 1-1,6-1 1,0-2-1,8-1-4,5 1 3,8-4 4,4-1-1,6 1 0,6-2-2,5-1 4,2 1-8,2 0-2,2 2-3,1-2-2,0 1-2,-2-1-4,-5 2-1,0 2-4,-6 0-1,-2 0-3,-8 1 2,0-3 0,-5 3-2,-5-1 4,-4 1 2,-7 1 1,-2 1 3,-7 0-2,-7 1 5,-7 1 0,-3 1 0,-7 1-2,-1 1 0,-3-1 1,-4 2 2,2 0 0,0-1 2,0 1 4,2 1-1,2-2 4,7 0-3,1 0 2,4-1 1,3 1 0,6-3 2,4 1-2,4-1 2,5-1-1,6-1 0,5 0-2,6-3 0,6 1-3,7-1-1,3-2-1,7 0-2,-1 1-1,3-1-2,1 0 1,-3 0-2,0 1-3,-3 0-4,-3 1-5,-8-1-4,-1 2-1,-8 0 0,-1 1-1,-5 1 6,-8 0 2,-3 0 3,-5 1 4,-7 2-1,-6 0 5,-7 2 0,-2-1-3,-7 0 2,0 4 2,-3-4 2,-3 3-2,1 1 1,5-3 4,-3 2 3,6-2 1,2 0 1,6 1 1,2-3-1,8 1 1,1-1-3,6 0 2,1 0-2,10-1 2,3 0-3,7-2 2,7 2 1,7-4-3,3 2-1,5-2-3,5 0 1,-2-1 0,1 0-4,-2 2-1,-4-1-3,-4 0-1,-6 1-8,-6 1-2,-6 1 0,-6 1 3,-11 3-2,-5-1 3,-8 2 4,-9 0 4,-8 1 2,-5 2 5,-1-2 7,-5 1 11,0 0 11,3-2 16,2 0 12,6 0 10,5-3 10,8 2-4,6-4-7,11 0-13,8-2-13,11 0-17,8-2-17,9-2-26,15-1-22,3 0-23,4 0-23,6-2-22,0 1-13,0 2-19,-3-2-112,-5 2-168,-1 0-77,-7 0-30,-4-1-11,-5 2 24,-7-1 122</inkml:trace>
  <inkml:trace contextRef="#ctx0" brushRef="#br0" timeOffset="179877.4673">14922 7616 196,'0'12'470,"2"-8"42,1 0 24,3 0 11,3-4-239,4 0-138,4-2-75,6-1-40,1 0-21,6-1-12,0 0-5,4-2-4,0 2-6,-3-2-6,-1 4-1,-1-2-1,-4 1-6,-3 0 0,-2 0 3,-7 1-4,-2 1 0,-2 1 1,-6 1 1,-4-1 0,-4 3 0,-9 0 3,-2 3 8,-6-1 10,-1 1 7,-6 0 20,-1-1 30,-1 2 51,1-1 58,0 1 58,3-4 51,3 2 31,2 0 8,4-3-24,6 1-50,1 0-56,5-1-53,6-1-44,7 1-36,4-2-21,10 0-18,0 0-11,9 0-4,4-2-8,0 1-13,1 1-22,-3 1-26,-3 1-28,-5-1-22,-2 1-17,-4 1 2,-5-2 13,-5 2 28,1-1 38,-7 1 31,-2 0 23,-5-2 26,-2 2 22,0-1 13,-1-1 3,0 1-2,7-2-21,2-2-56,5-3-113,9 0-123,9-4-94,7-2-80,6 1-165,5-1-140,-1-1-5,3 3 60,-4-1 52,-3-1 62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AFA8F7-7159-42F7-A7F0-688888584000}" type="datetimeFigureOut">
              <a:rPr lang="en-IN" smtClean="0"/>
              <a:t>24-06-2024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40BEA2-6284-46FC-80E4-D12A4A8AFA3E}" type="slidenum">
              <a:rPr lang="en-IN" smtClean="0"/>
              <a:t>‹#›</a:t>
            </a:fld>
            <a:endParaRPr lang="en-IN"/>
          </a:p>
        </p:txBody>
      </p:sp>
    </p:spTree>
    <p:extLst>
      <p:ext uri="{BB962C8B-B14F-4D97-AF65-F5344CB8AC3E}">
        <p14:creationId xmlns:p14="http://schemas.microsoft.com/office/powerpoint/2010/main" val="1210115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pPr>
              <a:defRPr/>
            </a:pPr>
            <a:endParaRPr lang="en-US"/>
          </a:p>
        </p:txBody>
      </p:sp>
      <p:sp>
        <p:nvSpPr>
          <p:cNvPr id="17" name="Footer Placeholder 16"/>
          <p:cNvSpPr>
            <a:spLocks noGrp="1"/>
          </p:cNvSpPr>
          <p:nvPr>
            <p:ph type="ftr" sz="quarter" idx="11"/>
          </p:nvPr>
        </p:nvSpPr>
        <p:spPr>
          <a:xfrm>
            <a:off x="5410200" y="4205288"/>
            <a:ext cx="1295400" cy="457200"/>
          </a:xfrm>
        </p:spPr>
        <p:txBody>
          <a:bodyPr/>
          <a:lstStyle/>
          <a:p>
            <a:pPr>
              <a:defRPr/>
            </a:pPr>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pPr>
              <a:defRPr/>
            </a:pPr>
            <a:fld id="{1BCBD62C-3983-4978-89C2-26CBE2ED5AA1}" type="slidenum">
              <a:rPr lang="en-US" smtClean="0"/>
              <a:pPr>
                <a:defRPr/>
              </a:pPr>
              <a:t>‹#›</a:t>
            </a:fld>
            <a:endParaRPr lang="en-US"/>
          </a:p>
        </p:txBody>
      </p:sp>
    </p:spTree>
  </p:cSld>
  <p:clrMapOvr>
    <a:masterClrMapping/>
  </p:clrMapOvr>
  <p:transition>
    <p:cover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BFC3951-6896-46DB-AB63-ED5F2A4D8EF3}" type="slidenum">
              <a:rPr lang="en-US" smtClean="0"/>
              <a:pPr>
                <a:defRPr/>
              </a:pPr>
              <a:t>‹#›</a:t>
            </a:fld>
            <a:endParaRPr lang="en-US"/>
          </a:p>
        </p:txBody>
      </p:sp>
    </p:spTree>
  </p:cSld>
  <p:clrMapOvr>
    <a:masterClrMapping/>
  </p:clrMapOvr>
  <p:transition>
    <p:cover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807F5D3-2EC5-4BF4-BD31-FF109E304F4B}" type="slidenum">
              <a:rPr lang="en-US" smtClean="0"/>
              <a:pPr>
                <a:defRPr/>
              </a:pPr>
              <a:t>‹#›</a:t>
            </a:fld>
            <a:endParaRPr lang="en-US"/>
          </a:p>
        </p:txBody>
      </p:sp>
    </p:spTree>
  </p:cSld>
  <p:clrMapOvr>
    <a:masterClrMapping/>
  </p:clrMapOvr>
  <p:transition>
    <p:cover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3241CE7-992F-4407-88C7-5602668B9D30}" type="slidenum">
              <a:rPr lang="en-US" smtClean="0"/>
              <a:pPr>
                <a:defRPr/>
              </a:pPr>
              <a:t>‹#›</a:t>
            </a:fld>
            <a:endParaRPr lang="en-US"/>
          </a:p>
        </p:txBody>
      </p:sp>
    </p:spTree>
  </p:cSld>
  <p:clrMapOvr>
    <a:masterClrMapping/>
  </p:clrMapOvr>
  <p:transition>
    <p:cover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0FC56E5-065A-43E7-8518-11E53108309F}" type="slidenum">
              <a:rPr lang="en-US" smtClean="0"/>
              <a:pPr>
                <a:defRPr/>
              </a:pPr>
              <a:t>‹#›</a:t>
            </a:fld>
            <a:endParaRPr lang="en-US"/>
          </a:p>
        </p:txBody>
      </p:sp>
    </p:spTree>
  </p:cSld>
  <p:clrMapOvr>
    <a:masterClrMapping/>
  </p:clrMapOvr>
  <p:transition>
    <p:cover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99E3907-EFF0-4EC8-BA3A-9244E48A27BF}" type="slidenum">
              <a:rPr lang="en-US" smtClean="0"/>
              <a:pPr>
                <a:defRPr/>
              </a:pPr>
              <a:t>‹#›</a:t>
            </a:fld>
            <a:endParaRPr lang="en-US"/>
          </a:p>
        </p:txBody>
      </p:sp>
    </p:spTree>
  </p:cSld>
  <p:clrMapOvr>
    <a:masterClrMapping/>
  </p:clrMapOvr>
  <p:transition>
    <p:cover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pPr>
              <a:defRPr/>
            </a:pPr>
            <a:endParaRPr lang="en-US"/>
          </a:p>
        </p:txBody>
      </p:sp>
      <p:sp>
        <p:nvSpPr>
          <p:cNvPr id="27" name="Slide Number Placeholder 26"/>
          <p:cNvSpPr>
            <a:spLocks noGrp="1"/>
          </p:cNvSpPr>
          <p:nvPr>
            <p:ph type="sldNum" sz="quarter" idx="11"/>
          </p:nvPr>
        </p:nvSpPr>
        <p:spPr/>
        <p:txBody>
          <a:bodyPr rtlCol="0"/>
          <a:lstStyle/>
          <a:p>
            <a:pPr>
              <a:defRPr/>
            </a:pPr>
            <a:fld id="{16671791-2453-48CD-8D49-759363F68710}" type="slidenum">
              <a:rPr lang="en-US" smtClean="0"/>
              <a:pPr>
                <a:defRPr/>
              </a:pPr>
              <a:t>‹#›</a:t>
            </a:fld>
            <a:endParaRPr lang="en-US"/>
          </a:p>
        </p:txBody>
      </p:sp>
      <p:sp>
        <p:nvSpPr>
          <p:cNvPr id="28" name="Footer Placeholder 27"/>
          <p:cNvSpPr>
            <a:spLocks noGrp="1"/>
          </p:cNvSpPr>
          <p:nvPr>
            <p:ph type="ftr" sz="quarter" idx="12"/>
          </p:nvPr>
        </p:nvSpPr>
        <p:spPr/>
        <p:txBody>
          <a:bodyPr rtlCol="0"/>
          <a:lstStyle/>
          <a:p>
            <a:pPr>
              <a:defRPr/>
            </a:pPr>
            <a:endParaRPr lang="en-US"/>
          </a:p>
        </p:txBody>
      </p:sp>
    </p:spTree>
  </p:cSld>
  <p:clrMapOvr>
    <a:masterClrMapping/>
  </p:clrMapOvr>
  <p:transition>
    <p:cover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pPr>
              <a:defRPr/>
            </a:pPr>
            <a:endParaRPr lang="en-US"/>
          </a:p>
        </p:txBody>
      </p:sp>
      <p:sp>
        <p:nvSpPr>
          <p:cNvPr id="4" name="Footer Placeholder 3"/>
          <p:cNvSpPr>
            <a:spLocks noGrp="1"/>
          </p:cNvSpPr>
          <p:nvPr>
            <p:ph type="ftr" sz="quarter" idx="11"/>
          </p:nvPr>
        </p:nvSpPr>
        <p:spPr>
          <a:xfrm>
            <a:off x="5257800" y="612648"/>
            <a:ext cx="1325880" cy="457200"/>
          </a:xfrm>
        </p:spPr>
        <p:txBody>
          <a:bodyPr/>
          <a:lstStyle/>
          <a:p>
            <a:pPr>
              <a:defRPr/>
            </a:pPr>
            <a:endParaRPr lang="en-US"/>
          </a:p>
        </p:txBody>
      </p:sp>
      <p:sp>
        <p:nvSpPr>
          <p:cNvPr id="5" name="Slide Number Placeholder 4"/>
          <p:cNvSpPr>
            <a:spLocks noGrp="1"/>
          </p:cNvSpPr>
          <p:nvPr>
            <p:ph type="sldNum" sz="quarter" idx="12"/>
          </p:nvPr>
        </p:nvSpPr>
        <p:spPr>
          <a:xfrm>
            <a:off x="8174736" y="2272"/>
            <a:ext cx="762000" cy="365760"/>
          </a:xfrm>
        </p:spPr>
        <p:txBody>
          <a:bodyPr/>
          <a:lstStyle/>
          <a:p>
            <a:pPr>
              <a:defRPr/>
            </a:pPr>
            <a:fld id="{F1A3FBD8-6D59-4C61-9312-33C2E1BDB017}" type="slidenum">
              <a:rPr lang="en-US" smtClean="0"/>
              <a:pPr>
                <a:defRPr/>
              </a:pPr>
              <a:t>‹#›</a:t>
            </a:fld>
            <a:endParaRPr lang="en-US"/>
          </a:p>
        </p:txBody>
      </p:sp>
    </p:spTree>
  </p:cSld>
  <p:clrMapOvr>
    <a:masterClrMapping/>
  </p:clrMapOvr>
  <p:transition>
    <p:cover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0EB9D58-BDC6-4653-B866-5B69E6E983BC}" type="slidenum">
              <a:rPr lang="en-US" smtClean="0"/>
              <a:pPr>
                <a:defRPr/>
              </a:pPr>
              <a:t>‹#›</a:t>
            </a:fld>
            <a:endParaRPr lang="en-US"/>
          </a:p>
        </p:txBody>
      </p:sp>
    </p:spTree>
  </p:cSld>
  <p:clrMapOvr>
    <a:masterClrMapping/>
  </p:clrMapOvr>
  <p:transition>
    <p:cover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7ABB19-2E75-4022-AC3E-00AD059C0F5D}" type="slidenum">
              <a:rPr lang="en-US" smtClean="0"/>
              <a:pPr>
                <a:defRPr/>
              </a:pPr>
              <a:t>‹#›</a:t>
            </a:fld>
            <a:endParaRPr lang="en-US"/>
          </a:p>
        </p:txBody>
      </p:sp>
    </p:spTree>
  </p:cSld>
  <p:clrMapOvr>
    <a:masterClrMapping/>
  </p:clrMapOvr>
  <p:transition>
    <p:cover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0E526F9-B5BB-464B-B7E3-8017D9927BC0}" type="slidenum">
              <a:rPr lang="en-US" smtClean="0"/>
              <a:pPr>
                <a:defRPr/>
              </a:pPr>
              <a:t>‹#›</a:t>
            </a:fld>
            <a:endParaRPr lang="en-US"/>
          </a:p>
        </p:txBody>
      </p:sp>
    </p:spTree>
  </p:cSld>
  <p:clrMapOvr>
    <a:masterClrMapping/>
  </p:clrMapOvr>
  <p:transition>
    <p:cover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defRPr/>
            </a:pPr>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defRPr/>
            </a:pPr>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defRPr/>
            </a:pPr>
            <a:fld id="{33E78ED2-15D1-4329-B406-6CCEB1DB9A12}"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ransition>
    <p:cover dir="r"/>
  </p:transition>
  <p:timing>
    <p:tnLst>
      <p:par>
        <p:cTn id="1" dur="indefinite" restart="never" nodeType="tmRoot"/>
      </p:par>
    </p:tnLst>
  </p:timing>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71.emf"/></Relationships>
</file>

<file path=ppt/slides/_rels/slide22.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customXml" Target="../ink/ink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customXml" Target="../ink/ink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270.emf"/></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p:cNvSpPr>
            <a:spLocks noGrp="1" noChangeArrowheads="1"/>
          </p:cNvSpPr>
          <p:nvPr>
            <p:ph type="ctrTitle"/>
          </p:nvPr>
        </p:nvSpPr>
        <p:spPr>
          <a:xfrm>
            <a:off x="228600" y="1371600"/>
            <a:ext cx="8458200" cy="1470025"/>
          </a:xfrm>
        </p:spPr>
        <p:txBody>
          <a:bodyPr>
            <a:normAutofit/>
          </a:bodyPr>
          <a:lstStyle/>
          <a:p>
            <a:pPr eaLnBrk="1" hangingPunct="1"/>
            <a:r>
              <a:rPr lang="en-US" b="1" dirty="0" smtClean="0"/>
              <a:t>Basic Electrical and Electronics Engineering</a:t>
            </a:r>
          </a:p>
        </p:txBody>
      </p:sp>
      <p:sp>
        <p:nvSpPr>
          <p:cNvPr id="3075" name="Rectangle 3"/>
          <p:cNvSpPr>
            <a:spLocks noGrp="1" noChangeArrowheads="1"/>
          </p:cNvSpPr>
          <p:nvPr>
            <p:ph type="subTitle" idx="1"/>
          </p:nvPr>
        </p:nvSpPr>
        <p:spPr>
          <a:xfrm>
            <a:off x="381000" y="5486400"/>
            <a:ext cx="8458200" cy="609600"/>
          </a:xfrm>
        </p:spPr>
        <p:txBody>
          <a:bodyPr>
            <a:normAutofit fontScale="85000" lnSpcReduction="10000"/>
          </a:bodyPr>
          <a:lstStyle/>
          <a:p>
            <a:pPr eaLnBrk="1" hangingPunct="1"/>
            <a:r>
              <a:rPr lang="en-US" b="1" dirty="0" smtClean="0">
                <a:solidFill>
                  <a:srgbClr val="002060"/>
                </a:solidFill>
              </a:rPr>
              <a:t>Dr. </a:t>
            </a:r>
            <a:r>
              <a:rPr lang="en-US" b="1" dirty="0" err="1" smtClean="0">
                <a:solidFill>
                  <a:srgbClr val="002060"/>
                </a:solidFill>
              </a:rPr>
              <a:t>Sonam</a:t>
            </a:r>
            <a:r>
              <a:rPr lang="en-US" b="1" dirty="0" smtClean="0">
                <a:solidFill>
                  <a:srgbClr val="002060"/>
                </a:solidFill>
              </a:rPr>
              <a:t> </a:t>
            </a:r>
            <a:r>
              <a:rPr lang="en-US" b="1" dirty="0" err="1" smtClean="0">
                <a:solidFill>
                  <a:srgbClr val="002060"/>
                </a:solidFill>
              </a:rPr>
              <a:t>Shrivastava</a:t>
            </a:r>
            <a:r>
              <a:rPr lang="en-US" b="1" dirty="0" smtClean="0">
                <a:solidFill>
                  <a:srgbClr val="002060"/>
                </a:solidFill>
              </a:rPr>
              <a:t>/ Assistant  Professor (Sr.) /SELECT</a:t>
            </a:r>
          </a:p>
        </p:txBody>
      </p:sp>
      <p:sp>
        <p:nvSpPr>
          <p:cNvPr id="4" name="Rectangle 3"/>
          <p:cNvSpPr/>
          <p:nvPr/>
        </p:nvSpPr>
        <p:spPr>
          <a:xfrm>
            <a:off x="6781800" y="4648200"/>
            <a:ext cx="2172390" cy="369332"/>
          </a:xfrm>
          <a:prstGeom prst="rect">
            <a:avLst/>
          </a:prstGeom>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b="1" dirty="0" smtClean="0">
                <a:solidFill>
                  <a:srgbClr val="002060"/>
                </a:solidFill>
              </a:rPr>
              <a:t>Unit 5 LECTURE 2</a:t>
            </a:r>
            <a:endParaRPr lang="en-IN" dirty="0"/>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1642"/>
            <a:ext cx="7354888" cy="612304"/>
          </a:xfrm>
        </p:spPr>
        <p:txBody>
          <a:bodyPr>
            <a:normAutofit fontScale="90000"/>
          </a:bodyPr>
          <a:lstStyle/>
          <a:p>
            <a:pPr fontAlgn="auto">
              <a:spcAft>
                <a:spcPts val="0"/>
              </a:spcAft>
              <a:defRPr/>
            </a:pPr>
            <a:r>
              <a:rPr lang="en-US" b="1" dirty="0" smtClean="0">
                <a:solidFill>
                  <a:srgbClr val="0000CC"/>
                </a:solidFill>
              </a:rPr>
              <a:t>Bridge rectifier</a:t>
            </a:r>
            <a:endParaRPr lang="en-IN" b="1" dirty="0">
              <a:solidFill>
                <a:srgbClr val="0000CC"/>
              </a:solidFill>
            </a:endParaRPr>
          </a:p>
        </p:txBody>
      </p:sp>
      <p:sp>
        <p:nvSpPr>
          <p:cNvPr id="4" name="Subtitle 2"/>
          <p:cNvSpPr txBox="1">
            <a:spLocks/>
          </p:cNvSpPr>
          <p:nvPr/>
        </p:nvSpPr>
        <p:spPr>
          <a:xfrm>
            <a:off x="0" y="0"/>
            <a:ext cx="9144000" cy="6858000"/>
          </a:xfrm>
          <a:prstGeom prst="rect">
            <a:avLst/>
          </a:prstGeom>
          <a:ln w="76200">
            <a:solidFill>
              <a:srgbClr val="00B050"/>
            </a:solidFill>
          </a:ln>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IN" sz="2400" b="0" i="0" u="none" strike="noStrike" kern="1200" cap="none" spc="0" normalizeH="0" baseline="0" noProof="0" smtClean="0">
                <a:ln>
                  <a:noFill/>
                </a:ln>
                <a:solidFill>
                  <a:schemeClr val="tx1"/>
                </a:solidFill>
                <a:effectLst/>
                <a:uLnTx/>
                <a:uFillTx/>
                <a:latin typeface="+mn-lt"/>
                <a:ea typeface="+mn-ea"/>
                <a:cs typeface="+mn-cs"/>
              </a:rPr>
              <a:t/>
            </a:r>
            <a:br>
              <a:rPr kumimoji="0" lang="en-IN" sz="2400" b="0" i="0" u="none" strike="noStrike" kern="1200" cap="none" spc="0" normalizeH="0" baseline="0" noProof="0" smtClean="0">
                <a:ln>
                  <a:noFill/>
                </a:ln>
                <a:solidFill>
                  <a:schemeClr val="tx1"/>
                </a:solidFill>
                <a:effectLst/>
                <a:uLnTx/>
                <a:uFillTx/>
                <a:latin typeface="+mn-lt"/>
                <a:ea typeface="+mn-ea"/>
                <a:cs typeface="+mn-cs"/>
              </a:rPr>
            </a:br>
            <a:r>
              <a:rPr kumimoji="0" lang="en-IN" sz="2400" b="0" i="0" u="none" strike="noStrike" kern="1200" cap="none" spc="0" normalizeH="0" baseline="0" noProof="0" smtClean="0">
                <a:ln>
                  <a:noFill/>
                </a:ln>
                <a:solidFill>
                  <a:schemeClr val="tx1"/>
                </a:solidFill>
                <a:effectLst/>
                <a:uLnTx/>
                <a:uFillTx/>
                <a:latin typeface="+mn-lt"/>
                <a:ea typeface="+mn-ea"/>
                <a:cs typeface="+mn-cs"/>
              </a:rPr>
              <a:t/>
            </a:r>
            <a:br>
              <a:rPr kumimoji="0" lang="en-IN" sz="2400" b="0" i="0" u="none" strike="noStrike" kern="1200" cap="none" spc="0" normalizeH="0" baseline="0" noProof="0" smtClean="0">
                <a:ln>
                  <a:noFill/>
                </a:ln>
                <a:solidFill>
                  <a:schemeClr val="tx1"/>
                </a:solidFill>
                <a:effectLst/>
                <a:uLnTx/>
                <a:uFillTx/>
                <a:latin typeface="+mn-lt"/>
                <a:ea typeface="+mn-ea"/>
                <a:cs typeface="+mn-cs"/>
              </a:rPr>
            </a:br>
            <a:endParaRPr kumimoji="0" lang="en-IN" sz="24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endParaRPr>
          </a:p>
        </p:txBody>
      </p:sp>
      <p:pic>
        <p:nvPicPr>
          <p:cNvPr id="4098" name="Picture 2" descr="Working of a Bridge Rectifier"/>
          <p:cNvPicPr>
            <a:picLocks noChangeAspect="1" noChangeArrowheads="1"/>
          </p:cNvPicPr>
          <p:nvPr/>
        </p:nvPicPr>
        <p:blipFill rotWithShape="1">
          <a:blip r:embed="rId2">
            <a:extLst>
              <a:ext uri="{28A0092B-C50C-407E-A947-70E740481C1C}">
                <a14:useLocalDpi xmlns:a14="http://schemas.microsoft.com/office/drawing/2010/main" val="0"/>
              </a:ext>
            </a:extLst>
          </a:blip>
          <a:srcRect b="25187"/>
          <a:stretch/>
        </p:blipFill>
        <p:spPr bwMode="auto">
          <a:xfrm>
            <a:off x="568036" y="934728"/>
            <a:ext cx="7769225" cy="5812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046640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9296"/>
            <a:ext cx="7354888" cy="612304"/>
          </a:xfrm>
        </p:spPr>
        <p:txBody>
          <a:bodyPr>
            <a:normAutofit fontScale="90000"/>
          </a:bodyPr>
          <a:lstStyle/>
          <a:p>
            <a:pPr fontAlgn="auto">
              <a:spcAft>
                <a:spcPts val="0"/>
              </a:spcAft>
              <a:defRPr/>
            </a:pPr>
            <a:r>
              <a:rPr lang="en-US" b="1" dirty="0" smtClean="0">
                <a:solidFill>
                  <a:srgbClr val="0000CC"/>
                </a:solidFill>
              </a:rPr>
              <a:t>Bridge rectifier</a:t>
            </a:r>
            <a:endParaRPr lang="en-IN" b="1" dirty="0">
              <a:solidFill>
                <a:srgbClr val="0000CC"/>
              </a:solidFill>
            </a:endParaRPr>
          </a:p>
        </p:txBody>
      </p:sp>
      <p:sp>
        <p:nvSpPr>
          <p:cNvPr id="4" name="Subtitle 2"/>
          <p:cNvSpPr txBox="1">
            <a:spLocks/>
          </p:cNvSpPr>
          <p:nvPr/>
        </p:nvSpPr>
        <p:spPr>
          <a:xfrm>
            <a:off x="0" y="0"/>
            <a:ext cx="9144000" cy="6858000"/>
          </a:xfrm>
          <a:prstGeom prst="rect">
            <a:avLst/>
          </a:prstGeom>
          <a:ln w="76200">
            <a:solidFill>
              <a:srgbClr val="00B050"/>
            </a:solidFill>
          </a:ln>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IN" sz="2400" b="0" i="0" u="none" strike="noStrike" kern="1200" cap="none" spc="0" normalizeH="0" baseline="0" noProof="0" smtClean="0">
                <a:ln>
                  <a:noFill/>
                </a:ln>
                <a:solidFill>
                  <a:schemeClr val="tx1"/>
                </a:solidFill>
                <a:effectLst/>
                <a:uLnTx/>
                <a:uFillTx/>
                <a:latin typeface="+mn-lt"/>
                <a:ea typeface="+mn-ea"/>
                <a:cs typeface="+mn-cs"/>
              </a:rPr>
              <a:t/>
            </a:r>
            <a:br>
              <a:rPr kumimoji="0" lang="en-IN" sz="2400" b="0" i="0" u="none" strike="noStrike" kern="1200" cap="none" spc="0" normalizeH="0" baseline="0" noProof="0" smtClean="0">
                <a:ln>
                  <a:noFill/>
                </a:ln>
                <a:solidFill>
                  <a:schemeClr val="tx1"/>
                </a:solidFill>
                <a:effectLst/>
                <a:uLnTx/>
                <a:uFillTx/>
                <a:latin typeface="+mn-lt"/>
                <a:ea typeface="+mn-ea"/>
                <a:cs typeface="+mn-cs"/>
              </a:rPr>
            </a:br>
            <a:r>
              <a:rPr kumimoji="0" lang="en-IN" sz="2400" b="0" i="0" u="none" strike="noStrike" kern="1200" cap="none" spc="0" normalizeH="0" baseline="0" noProof="0" smtClean="0">
                <a:ln>
                  <a:noFill/>
                </a:ln>
                <a:solidFill>
                  <a:schemeClr val="tx1"/>
                </a:solidFill>
                <a:effectLst/>
                <a:uLnTx/>
                <a:uFillTx/>
                <a:latin typeface="+mn-lt"/>
                <a:ea typeface="+mn-ea"/>
                <a:cs typeface="+mn-cs"/>
              </a:rPr>
              <a:t/>
            </a:r>
            <a:br>
              <a:rPr kumimoji="0" lang="en-IN" sz="2400" b="0" i="0" u="none" strike="noStrike" kern="1200" cap="none" spc="0" normalizeH="0" baseline="0" noProof="0" smtClean="0">
                <a:ln>
                  <a:noFill/>
                </a:ln>
                <a:solidFill>
                  <a:schemeClr val="tx1"/>
                </a:solidFill>
                <a:effectLst/>
                <a:uLnTx/>
                <a:uFillTx/>
                <a:latin typeface="+mn-lt"/>
                <a:ea typeface="+mn-ea"/>
                <a:cs typeface="+mn-cs"/>
              </a:rPr>
            </a:br>
            <a:endParaRPr kumimoji="0" lang="en-IN" sz="24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endParaRPr>
          </a:p>
        </p:txBody>
      </p:sp>
      <p:pic>
        <p:nvPicPr>
          <p:cNvPr id="7" name="Picture 2" descr="Working of a Bridge Rectifier"/>
          <p:cNvPicPr>
            <a:picLocks noChangeAspect="1" noChangeArrowheads="1"/>
          </p:cNvPicPr>
          <p:nvPr/>
        </p:nvPicPr>
        <p:blipFill rotWithShape="1">
          <a:blip r:embed="rId2">
            <a:extLst>
              <a:ext uri="{28A0092B-C50C-407E-A947-70E740481C1C}">
                <a14:useLocalDpi xmlns:a14="http://schemas.microsoft.com/office/drawing/2010/main" val="0"/>
              </a:ext>
            </a:extLst>
          </a:blip>
          <a:srcRect t="38825"/>
          <a:stretch/>
        </p:blipFill>
        <p:spPr bwMode="auto">
          <a:xfrm>
            <a:off x="471838" y="1371600"/>
            <a:ext cx="8220981"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14333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mage result for difference between half wave full wave and bridge rectifier FOR PEAK INVERSE VOLT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685800"/>
            <a:ext cx="7315199"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220452"/>
      </p:ext>
    </p:extLst>
  </p:cSld>
  <p:clrMapOvr>
    <a:masterClrMapping/>
  </p:clrMapOvr>
  <p:transition>
    <p:cover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5611" y="1371600"/>
            <a:ext cx="8471189" cy="5324535"/>
          </a:xfrm>
          <a:prstGeom prst="rect">
            <a:avLst/>
          </a:prstGeom>
        </p:spPr>
        <p:txBody>
          <a:bodyPr wrap="square">
            <a:spAutoFit/>
          </a:bodyPr>
          <a:lstStyle/>
          <a:p>
            <a:pPr marL="342900" indent="-342900" algn="just">
              <a:buFont typeface="Wingdings" pitchFamily="2" charset="2"/>
              <a:buChar char="v"/>
            </a:pPr>
            <a:r>
              <a:rPr lang="en-US" sz="2000" dirty="0">
                <a:latin typeface="+mn-lt"/>
              </a:rPr>
              <a:t>Peak inverse voltage (PIV) is the maximum possible voltage across a  diode when it is reversed-biased.</a:t>
            </a:r>
          </a:p>
          <a:p>
            <a:pPr marL="342900" indent="-342900" algn="just">
              <a:buFont typeface="Wingdings" pitchFamily="2" charset="2"/>
              <a:buChar char="v"/>
            </a:pPr>
            <a:endParaRPr lang="en-US" sz="2000" dirty="0">
              <a:latin typeface="+mn-lt"/>
            </a:endParaRPr>
          </a:p>
          <a:p>
            <a:pPr marL="342900" indent="-342900" algn="just">
              <a:buFont typeface="Wingdings" pitchFamily="2" charset="2"/>
              <a:buChar char="v"/>
            </a:pPr>
            <a:r>
              <a:rPr lang="en-US" sz="2000" dirty="0">
                <a:latin typeface="+mn-lt"/>
              </a:rPr>
              <a:t>During first half-cycle of the supply  i.e. when the top of the transformer secondary winding is positive,  diode D1 conducts and offers almost zero resistance.</a:t>
            </a:r>
          </a:p>
          <a:p>
            <a:pPr marL="342900" indent="-342900" algn="just">
              <a:buFont typeface="Wingdings" pitchFamily="2" charset="2"/>
              <a:buChar char="v"/>
            </a:pPr>
            <a:endParaRPr lang="en-US" sz="2000" dirty="0">
              <a:latin typeface="+mn-lt"/>
            </a:endParaRPr>
          </a:p>
          <a:p>
            <a:pPr marL="342900" indent="-342900" algn="just">
              <a:buFont typeface="Wingdings" pitchFamily="2" charset="2"/>
              <a:buChar char="v"/>
            </a:pPr>
            <a:r>
              <a:rPr lang="en-US" sz="2000" dirty="0">
                <a:latin typeface="+mn-lt"/>
              </a:rPr>
              <a:t> So whole of the voltage </a:t>
            </a:r>
            <a:r>
              <a:rPr lang="en-US" sz="2000" dirty="0" err="1">
                <a:latin typeface="+mn-lt"/>
              </a:rPr>
              <a:t>Vp</a:t>
            </a:r>
            <a:r>
              <a:rPr lang="en-US" sz="2000" dirty="0">
                <a:latin typeface="+mn-lt"/>
              </a:rPr>
              <a:t>  of the upper half winding is developed across the load resistance RL. </a:t>
            </a:r>
          </a:p>
          <a:p>
            <a:pPr marL="342900" indent="-342900" algn="just">
              <a:buFont typeface="Wingdings" pitchFamily="2" charset="2"/>
              <a:buChar char="v"/>
            </a:pPr>
            <a:endParaRPr lang="en-US" sz="2000" dirty="0">
              <a:latin typeface="+mn-lt"/>
            </a:endParaRPr>
          </a:p>
          <a:p>
            <a:pPr marL="342900" indent="-342900" algn="just">
              <a:buFont typeface="Wingdings" pitchFamily="2" charset="2"/>
              <a:buChar char="v"/>
            </a:pPr>
            <a:r>
              <a:rPr lang="en-US" sz="2000" dirty="0">
                <a:latin typeface="+mn-lt"/>
              </a:rPr>
              <a:t>Now voltage across the non-conducting diode D2 is the sum of voltage across the lower half of the transformer secondary and the voltage across the load resistance RL.</a:t>
            </a:r>
          </a:p>
          <a:p>
            <a:pPr marL="342900" indent="-342900" algn="just">
              <a:buFont typeface="Wingdings" pitchFamily="2" charset="2"/>
              <a:buChar char="v"/>
            </a:pPr>
            <a:endParaRPr lang="en-US" sz="2000" dirty="0" smtClean="0">
              <a:latin typeface="+mn-lt"/>
            </a:endParaRPr>
          </a:p>
          <a:p>
            <a:pPr marL="342900" indent="-342900" algn="just">
              <a:buFont typeface="Wingdings" pitchFamily="2" charset="2"/>
              <a:buChar char="v"/>
            </a:pPr>
            <a:r>
              <a:rPr lang="en-US" sz="2000" dirty="0" smtClean="0">
                <a:latin typeface="+mn-lt"/>
              </a:rPr>
              <a:t>Thus </a:t>
            </a:r>
            <a:r>
              <a:rPr lang="en-US" sz="2000" dirty="0">
                <a:latin typeface="+mn-lt"/>
              </a:rPr>
              <a:t>PIV of diode, D2 = </a:t>
            </a:r>
            <a:r>
              <a:rPr lang="en-US" sz="2000" dirty="0" err="1">
                <a:latin typeface="+mn-lt"/>
              </a:rPr>
              <a:t>Vm</a:t>
            </a:r>
            <a:r>
              <a:rPr lang="en-US" sz="2000" dirty="0">
                <a:latin typeface="+mn-lt"/>
              </a:rPr>
              <a:t> + </a:t>
            </a:r>
            <a:r>
              <a:rPr lang="en-US" sz="2000" dirty="0" err="1">
                <a:latin typeface="+mn-lt"/>
              </a:rPr>
              <a:t>Vp</a:t>
            </a:r>
            <a:r>
              <a:rPr lang="en-US" sz="2000" dirty="0">
                <a:latin typeface="+mn-lt"/>
              </a:rPr>
              <a:t> = 2 </a:t>
            </a:r>
            <a:r>
              <a:rPr lang="en-US" sz="2000" dirty="0" err="1">
                <a:latin typeface="+mn-lt"/>
              </a:rPr>
              <a:t>Vp</a:t>
            </a:r>
            <a:endParaRPr lang="en-US" sz="2000" dirty="0">
              <a:latin typeface="+mn-lt"/>
            </a:endParaRPr>
          </a:p>
          <a:p>
            <a:pPr marL="342900" indent="-342900" algn="just">
              <a:buFont typeface="Wingdings" pitchFamily="2" charset="2"/>
              <a:buChar char="v"/>
            </a:pPr>
            <a:endParaRPr lang="en-US" sz="2000" dirty="0" smtClean="0">
              <a:latin typeface="+mn-lt"/>
            </a:endParaRPr>
          </a:p>
          <a:p>
            <a:pPr marL="342900" indent="-342900" algn="just">
              <a:buFont typeface="Wingdings" pitchFamily="2" charset="2"/>
              <a:buChar char="v"/>
            </a:pPr>
            <a:r>
              <a:rPr lang="en-US" sz="2000" dirty="0" smtClean="0">
                <a:latin typeface="+mn-lt"/>
              </a:rPr>
              <a:t>Similarly</a:t>
            </a:r>
            <a:r>
              <a:rPr lang="en-US" sz="2000" dirty="0">
                <a:latin typeface="+mn-lt"/>
              </a:rPr>
              <a:t>, PIV of diode D1 = 2 </a:t>
            </a:r>
            <a:r>
              <a:rPr lang="en-US" sz="2000" dirty="0" err="1">
                <a:latin typeface="+mn-lt"/>
              </a:rPr>
              <a:t>Vp</a:t>
            </a:r>
            <a:endParaRPr lang="en-IN" sz="2000" dirty="0">
              <a:latin typeface="+mn-lt"/>
            </a:endParaRPr>
          </a:p>
        </p:txBody>
      </p:sp>
      <p:sp>
        <p:nvSpPr>
          <p:cNvPr id="5" name="Title 1"/>
          <p:cNvSpPr txBox="1">
            <a:spLocks/>
          </p:cNvSpPr>
          <p:nvPr/>
        </p:nvSpPr>
        <p:spPr>
          <a:xfrm>
            <a:off x="457200" y="759296"/>
            <a:ext cx="7354888" cy="612304"/>
          </a:xfrm>
          <a:prstGeom prst="rect">
            <a:avLst/>
          </a:prstGeom>
        </p:spPr>
        <p:txBody>
          <a:bodyPr>
            <a:normAutofit fontScale="90000" lnSpcReduction="10000"/>
          </a:bodyPr>
          <a:lstStyle>
            <a:lvl1pPr algn="l" rtl="0" eaLnBrk="1" latinLnBrk="0" hangingPunct="1">
              <a:spcBef>
                <a:spcPct val="0"/>
              </a:spcBef>
              <a:buNone/>
              <a:defRPr kumimoji="0" sz="4000" kern="1200">
                <a:solidFill>
                  <a:schemeClr val="tx2"/>
                </a:solidFill>
                <a:latin typeface="+mj-lt"/>
                <a:ea typeface="+mj-ea"/>
                <a:cs typeface="+mj-cs"/>
              </a:defRPr>
            </a:lvl1pPr>
          </a:lstStyle>
          <a:p>
            <a:pPr>
              <a:defRPr/>
            </a:pPr>
            <a:r>
              <a:rPr lang="en-US" b="1" dirty="0" smtClean="0">
                <a:solidFill>
                  <a:srgbClr val="0000CC"/>
                </a:solidFill>
              </a:rPr>
              <a:t>PIV for center tap rectifier</a:t>
            </a:r>
            <a:endParaRPr lang="en-IN" b="1" dirty="0">
              <a:solidFill>
                <a:srgbClr val="0000CC"/>
              </a:solidFill>
            </a:endParaRPr>
          </a:p>
        </p:txBody>
      </p:sp>
    </p:spTree>
    <p:extLst>
      <p:ext uri="{BB962C8B-B14F-4D97-AF65-F5344CB8AC3E}">
        <p14:creationId xmlns:p14="http://schemas.microsoft.com/office/powerpoint/2010/main" val="1928571343"/>
      </p:ext>
    </p:extLst>
  </p:cSld>
  <p:clrMapOvr>
    <a:masterClrMapping/>
  </p:clrMapOvr>
  <p:transition>
    <p:cover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92518"/>
            <a:ext cx="7913482" cy="467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200" y="759296"/>
            <a:ext cx="7354888" cy="612304"/>
          </a:xfrm>
          <a:prstGeom prst="rect">
            <a:avLst/>
          </a:prstGeom>
        </p:spPr>
        <p:txBody>
          <a:bodyPr>
            <a:normAutofit fontScale="90000" lnSpcReduction="10000"/>
          </a:bodyPr>
          <a:lstStyle>
            <a:lvl1pPr algn="l" rtl="0" eaLnBrk="1" latinLnBrk="0" hangingPunct="1">
              <a:spcBef>
                <a:spcPct val="0"/>
              </a:spcBef>
              <a:buNone/>
              <a:defRPr kumimoji="0" sz="4000" kern="1200">
                <a:solidFill>
                  <a:schemeClr val="tx2"/>
                </a:solidFill>
                <a:latin typeface="+mj-lt"/>
                <a:ea typeface="+mj-ea"/>
                <a:cs typeface="+mj-cs"/>
              </a:defRPr>
            </a:lvl1pPr>
          </a:lstStyle>
          <a:p>
            <a:pPr>
              <a:defRPr/>
            </a:pPr>
            <a:r>
              <a:rPr lang="en-US" b="1" dirty="0" smtClean="0">
                <a:solidFill>
                  <a:srgbClr val="0000CC"/>
                </a:solidFill>
              </a:rPr>
              <a:t>PIV for center tap rectifier</a:t>
            </a:r>
            <a:endParaRPr lang="en-IN" b="1" dirty="0">
              <a:solidFill>
                <a:srgbClr val="0000CC"/>
              </a:solidFill>
            </a:endParaRPr>
          </a:p>
        </p:txBody>
      </p:sp>
    </p:spTree>
    <p:extLst>
      <p:ext uri="{BB962C8B-B14F-4D97-AF65-F5344CB8AC3E}">
        <p14:creationId xmlns:p14="http://schemas.microsoft.com/office/powerpoint/2010/main" val="3656930474"/>
      </p:ext>
    </p:extLst>
  </p:cSld>
  <p:clrMapOvr>
    <a:masterClrMapping/>
  </p:clrMapOvr>
  <p:transition>
    <p:cover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759296"/>
            <a:ext cx="7354888" cy="612304"/>
          </a:xfrm>
          <a:prstGeom prst="rect">
            <a:avLst/>
          </a:prstGeom>
        </p:spPr>
        <p:txBody>
          <a:bodyPr>
            <a:normAutofit fontScale="90000" lnSpcReduction="10000"/>
          </a:bodyPr>
          <a:lstStyle>
            <a:lvl1pPr algn="l" rtl="0" eaLnBrk="1" latinLnBrk="0" hangingPunct="1">
              <a:spcBef>
                <a:spcPct val="0"/>
              </a:spcBef>
              <a:buNone/>
              <a:defRPr kumimoji="0" sz="4000" kern="1200">
                <a:solidFill>
                  <a:schemeClr val="tx2"/>
                </a:solidFill>
                <a:latin typeface="+mj-lt"/>
                <a:ea typeface="+mj-ea"/>
                <a:cs typeface="+mj-cs"/>
              </a:defRPr>
            </a:lvl1pPr>
          </a:lstStyle>
          <a:p>
            <a:pPr>
              <a:defRPr/>
            </a:pPr>
            <a:r>
              <a:rPr lang="en-US" b="1" dirty="0" smtClean="0">
                <a:solidFill>
                  <a:srgbClr val="0000CC"/>
                </a:solidFill>
              </a:rPr>
              <a:t>PIV for bridge rectifier</a:t>
            </a:r>
            <a:endParaRPr lang="en-IN" b="1" dirty="0">
              <a:solidFill>
                <a:srgbClr val="0000CC"/>
              </a:solidFill>
            </a:endParaRPr>
          </a:p>
        </p:txBody>
      </p:sp>
      <p:sp>
        <p:nvSpPr>
          <p:cNvPr id="2" name="Rectangle 1"/>
          <p:cNvSpPr/>
          <p:nvPr/>
        </p:nvSpPr>
        <p:spPr>
          <a:xfrm>
            <a:off x="457200" y="1582341"/>
            <a:ext cx="8229600" cy="2862322"/>
          </a:xfrm>
          <a:prstGeom prst="rect">
            <a:avLst/>
          </a:prstGeom>
        </p:spPr>
        <p:txBody>
          <a:bodyPr wrap="square">
            <a:spAutoFit/>
          </a:bodyPr>
          <a:lstStyle/>
          <a:p>
            <a:pPr marL="342900" indent="-342900" algn="just">
              <a:buFont typeface="Wingdings" pitchFamily="2" charset="2"/>
              <a:buChar char="v"/>
            </a:pPr>
            <a:r>
              <a:rPr lang="en-US" sz="2000" dirty="0">
                <a:latin typeface="+mn-lt"/>
              </a:rPr>
              <a:t>When the secondary voltage gets its peak positive value and the terminal A is positive, and </a:t>
            </a:r>
            <a:r>
              <a:rPr lang="en-US" sz="2000" dirty="0" smtClean="0">
                <a:latin typeface="+mn-lt"/>
              </a:rPr>
              <a:t>B is negative. </a:t>
            </a:r>
            <a:r>
              <a:rPr lang="en-US" sz="2000" dirty="0">
                <a:latin typeface="+mn-lt"/>
              </a:rPr>
              <a:t>So at this instant, the diode D1 and D3 are forward </a:t>
            </a:r>
            <a:r>
              <a:rPr lang="en-US" sz="2000" dirty="0" smtClean="0">
                <a:latin typeface="+mn-lt"/>
              </a:rPr>
              <a:t>biased.</a:t>
            </a:r>
          </a:p>
          <a:p>
            <a:pPr marL="342900" indent="-342900" algn="just">
              <a:buFont typeface="Wingdings" pitchFamily="2" charset="2"/>
              <a:buChar char="v"/>
            </a:pPr>
            <a:r>
              <a:rPr lang="en-US" sz="2000" dirty="0" smtClean="0">
                <a:latin typeface="+mn-lt"/>
              </a:rPr>
              <a:t>D2 </a:t>
            </a:r>
            <a:r>
              <a:rPr lang="en-US" sz="2000" dirty="0">
                <a:latin typeface="+mn-lt"/>
              </a:rPr>
              <a:t>and D4 are in reverse bias they won’t conduct, but only the diodes D1 &amp;D3 will conduct current through them. Therefore, in between the terminal M-L or A’-B’ gets the same voltage as that the terminals A-B.</a:t>
            </a:r>
          </a:p>
          <a:p>
            <a:pPr marL="342900" indent="-342900" algn="just">
              <a:buFont typeface="Wingdings" pitchFamily="2" charset="2"/>
              <a:buChar char="v"/>
            </a:pPr>
            <a:r>
              <a:rPr lang="en-US" sz="2000" dirty="0" smtClean="0">
                <a:latin typeface="+mn-lt"/>
              </a:rPr>
              <a:t>PIV </a:t>
            </a:r>
            <a:r>
              <a:rPr lang="en-US" sz="2000" dirty="0">
                <a:latin typeface="+mn-lt"/>
              </a:rPr>
              <a:t>of diode D1 and D3 = </a:t>
            </a:r>
            <a:r>
              <a:rPr lang="en-US" sz="2000" dirty="0" err="1">
                <a:latin typeface="+mn-lt"/>
              </a:rPr>
              <a:t>Vm</a:t>
            </a:r>
            <a:endParaRPr lang="en-US" sz="2000" dirty="0">
              <a:latin typeface="+mn-lt"/>
            </a:endParaRPr>
          </a:p>
          <a:p>
            <a:pPr marL="342900" indent="-342900" algn="just">
              <a:buFont typeface="Wingdings" pitchFamily="2" charset="2"/>
              <a:buChar char="v"/>
            </a:pPr>
            <a:r>
              <a:rPr lang="en-US" sz="2000" dirty="0">
                <a:latin typeface="+mn-lt"/>
              </a:rPr>
              <a:t>Similarly PIV of diode D2 and D4 = </a:t>
            </a:r>
            <a:r>
              <a:rPr lang="en-US" sz="2000" dirty="0" err="1">
                <a:latin typeface="+mn-lt"/>
              </a:rPr>
              <a:t>Vm</a:t>
            </a:r>
            <a:endParaRPr lang="en-US" sz="2000" dirty="0">
              <a:latin typeface="+mn-lt"/>
            </a:endParaRPr>
          </a:p>
        </p:txBody>
      </p:sp>
    </p:spTree>
    <p:extLst>
      <p:ext uri="{BB962C8B-B14F-4D97-AF65-F5344CB8AC3E}">
        <p14:creationId xmlns:p14="http://schemas.microsoft.com/office/powerpoint/2010/main" val="2036051297"/>
      </p:ext>
    </p:extLst>
  </p:cSld>
  <p:clrMapOvr>
    <a:masterClrMapping/>
  </p:clrMapOvr>
  <p:transition>
    <p:cover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759296"/>
            <a:ext cx="7354888" cy="612304"/>
          </a:xfrm>
          <a:prstGeom prst="rect">
            <a:avLst/>
          </a:prstGeom>
        </p:spPr>
        <p:txBody>
          <a:bodyPr>
            <a:normAutofit fontScale="90000" lnSpcReduction="10000"/>
          </a:bodyPr>
          <a:lstStyle>
            <a:lvl1pPr algn="l" rtl="0" eaLnBrk="1" latinLnBrk="0" hangingPunct="1">
              <a:spcBef>
                <a:spcPct val="0"/>
              </a:spcBef>
              <a:buNone/>
              <a:defRPr kumimoji="0" sz="4000" kern="1200">
                <a:solidFill>
                  <a:schemeClr val="tx2"/>
                </a:solidFill>
                <a:latin typeface="+mj-lt"/>
                <a:ea typeface="+mj-ea"/>
                <a:cs typeface="+mj-cs"/>
              </a:defRPr>
            </a:lvl1pPr>
          </a:lstStyle>
          <a:p>
            <a:pPr>
              <a:defRPr/>
            </a:pPr>
            <a:r>
              <a:rPr lang="en-US" b="1" dirty="0" smtClean="0">
                <a:solidFill>
                  <a:srgbClr val="0000CC"/>
                </a:solidFill>
              </a:rPr>
              <a:t>PIV for bridge rectifier</a:t>
            </a:r>
            <a:endParaRPr lang="en-IN" b="1" dirty="0">
              <a:solidFill>
                <a:srgbClr val="0000CC"/>
              </a:solidFill>
            </a:endParaRPr>
          </a:p>
        </p:txBody>
      </p:sp>
      <p:pic>
        <p:nvPicPr>
          <p:cNvPr id="9220" name="Picture 4" descr="PIV of Bridge Rectifi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752600"/>
            <a:ext cx="5434499" cy="4117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981381"/>
      </p:ext>
    </p:extLst>
  </p:cSld>
  <p:clrMapOvr>
    <a:masterClrMapping/>
  </p:clrMapOvr>
  <p:transition>
    <p:cover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2360353711"/>
                  </p:ext>
                </p:extLst>
              </p:nvPr>
            </p:nvGraphicFramePr>
            <p:xfrm>
              <a:off x="457200" y="838201"/>
              <a:ext cx="8153400" cy="5029200"/>
            </p:xfrm>
            <a:graphic>
              <a:graphicData uri="http://schemas.openxmlformats.org/drawingml/2006/table">
                <a:tbl>
                  <a:tblPr firstRow="1" bandRow="1">
                    <a:tableStyleId>{5C22544A-7EE6-4342-B048-85BDC9FD1C3A}</a:tableStyleId>
                  </a:tblPr>
                  <a:tblGrid>
                    <a:gridCol w="2038350">
                      <a:extLst>
                        <a:ext uri="{9D8B030D-6E8A-4147-A177-3AD203B41FA5}">
                          <a16:colId xmlns:a16="http://schemas.microsoft.com/office/drawing/2014/main" val="20000"/>
                        </a:ext>
                      </a:extLst>
                    </a:gridCol>
                    <a:gridCol w="2038350">
                      <a:extLst>
                        <a:ext uri="{9D8B030D-6E8A-4147-A177-3AD203B41FA5}">
                          <a16:colId xmlns:a16="http://schemas.microsoft.com/office/drawing/2014/main" val="20001"/>
                        </a:ext>
                      </a:extLst>
                    </a:gridCol>
                    <a:gridCol w="2038350">
                      <a:extLst>
                        <a:ext uri="{9D8B030D-6E8A-4147-A177-3AD203B41FA5}">
                          <a16:colId xmlns:a16="http://schemas.microsoft.com/office/drawing/2014/main" val="20002"/>
                        </a:ext>
                      </a:extLst>
                    </a:gridCol>
                    <a:gridCol w="2038350">
                      <a:extLst>
                        <a:ext uri="{9D8B030D-6E8A-4147-A177-3AD203B41FA5}">
                          <a16:colId xmlns:a16="http://schemas.microsoft.com/office/drawing/2014/main" val="20003"/>
                        </a:ext>
                      </a:extLst>
                    </a:gridCol>
                  </a:tblGrid>
                  <a:tr h="777270">
                    <a:tc>
                      <a:txBody>
                        <a:bodyPr/>
                        <a:lstStyle/>
                        <a:p>
                          <a:r>
                            <a:rPr lang="en-US" dirty="0" smtClean="0"/>
                            <a:t>Point of comparison</a:t>
                          </a:r>
                          <a:endParaRPr lang="en-IN" dirty="0"/>
                        </a:p>
                      </a:txBody>
                      <a:tcPr/>
                    </a:tc>
                    <a:tc>
                      <a:txBody>
                        <a:bodyPr/>
                        <a:lstStyle/>
                        <a:p>
                          <a:r>
                            <a:rPr lang="en-US" dirty="0" smtClean="0"/>
                            <a:t>Half wave Rectifier</a:t>
                          </a:r>
                          <a:endParaRPr lang="en-IN" dirty="0"/>
                        </a:p>
                      </a:txBody>
                      <a:tcPr/>
                    </a:tc>
                    <a:tc>
                      <a:txBody>
                        <a:bodyPr/>
                        <a:lstStyle/>
                        <a:p>
                          <a:r>
                            <a:rPr lang="en-US" dirty="0" smtClean="0"/>
                            <a:t>Center</a:t>
                          </a:r>
                          <a:r>
                            <a:rPr lang="en-US" baseline="0" dirty="0" smtClean="0"/>
                            <a:t> Tap </a:t>
                          </a:r>
                          <a:r>
                            <a:rPr lang="en-US" dirty="0" smtClean="0"/>
                            <a:t>Rectifier</a:t>
                          </a:r>
                          <a:endParaRPr lang="en-IN" dirty="0"/>
                        </a:p>
                      </a:txBody>
                      <a:tcPr/>
                    </a:tc>
                    <a:tc>
                      <a:txBody>
                        <a:bodyPr/>
                        <a:lstStyle/>
                        <a:p>
                          <a:r>
                            <a:rPr lang="en-US" dirty="0" smtClean="0"/>
                            <a:t>Bridge Rectifier</a:t>
                          </a:r>
                          <a:endParaRPr lang="en-IN" dirty="0"/>
                        </a:p>
                      </a:txBody>
                      <a:tcPr/>
                    </a:tc>
                    <a:extLst>
                      <a:ext uri="{0D108BD9-81ED-4DB2-BD59-A6C34878D82A}">
                        <a16:rowId xmlns:a16="http://schemas.microsoft.com/office/drawing/2014/main" val="10000"/>
                      </a:ext>
                    </a:extLst>
                  </a:tr>
                  <a:tr h="777270">
                    <a:tc>
                      <a:txBody>
                        <a:bodyPr/>
                        <a:lstStyle/>
                        <a:p>
                          <a:r>
                            <a:rPr lang="en-US" dirty="0" smtClean="0"/>
                            <a:t>Number of diodes</a:t>
                          </a:r>
                          <a:endParaRPr lang="en-IN" dirty="0"/>
                        </a:p>
                      </a:txBody>
                      <a:tcPr/>
                    </a:tc>
                    <a:tc>
                      <a:txBody>
                        <a:bodyPr/>
                        <a:lstStyle/>
                        <a:p>
                          <a:r>
                            <a:rPr lang="en-US" dirty="0" smtClean="0"/>
                            <a:t>1</a:t>
                          </a:r>
                          <a:endParaRPr lang="en-IN" dirty="0"/>
                        </a:p>
                      </a:txBody>
                      <a:tcPr/>
                    </a:tc>
                    <a:tc>
                      <a:txBody>
                        <a:bodyPr/>
                        <a:lstStyle/>
                        <a:p>
                          <a:r>
                            <a:rPr lang="en-US" dirty="0" smtClean="0"/>
                            <a:t>2</a:t>
                          </a:r>
                          <a:endParaRPr lang="en-IN" dirty="0"/>
                        </a:p>
                      </a:txBody>
                      <a:tcPr/>
                    </a:tc>
                    <a:tc>
                      <a:txBody>
                        <a:bodyPr/>
                        <a:lstStyle/>
                        <a:p>
                          <a:r>
                            <a:rPr lang="en-US" dirty="0" smtClean="0"/>
                            <a:t>4</a:t>
                          </a:r>
                          <a:endParaRPr lang="en-IN" dirty="0"/>
                        </a:p>
                      </a:txBody>
                      <a:tcPr/>
                    </a:tc>
                    <a:extLst>
                      <a:ext uri="{0D108BD9-81ED-4DB2-BD59-A6C34878D82A}">
                        <a16:rowId xmlns:a16="http://schemas.microsoft.com/office/drawing/2014/main" val="10001"/>
                      </a:ext>
                    </a:extLst>
                  </a:tr>
                  <a:tr h="1110386">
                    <a:tc>
                      <a:txBody>
                        <a:bodyPr/>
                        <a:lstStyle/>
                        <a:p>
                          <a:r>
                            <a:rPr lang="en-US" dirty="0" smtClean="0"/>
                            <a:t>Center tap Transformer requirement</a:t>
                          </a:r>
                          <a:endParaRPr lang="en-IN" dirty="0"/>
                        </a:p>
                      </a:txBody>
                      <a:tcPr/>
                    </a:tc>
                    <a:tc>
                      <a:txBody>
                        <a:bodyPr/>
                        <a:lstStyle/>
                        <a:p>
                          <a:r>
                            <a:rPr lang="en-US" dirty="0" smtClean="0"/>
                            <a:t>NO</a:t>
                          </a:r>
                          <a:endParaRPr lang="en-IN" dirty="0"/>
                        </a:p>
                      </a:txBody>
                      <a:tcPr/>
                    </a:tc>
                    <a:tc>
                      <a:txBody>
                        <a:bodyPr/>
                        <a:lstStyle/>
                        <a:p>
                          <a:r>
                            <a:rPr lang="en-US" dirty="0" smtClean="0"/>
                            <a:t>Yes</a:t>
                          </a:r>
                          <a:endParaRPr lang="en-IN" dirty="0"/>
                        </a:p>
                      </a:txBody>
                      <a:tcPr/>
                    </a:tc>
                    <a:tc>
                      <a:txBody>
                        <a:bodyPr/>
                        <a:lstStyle/>
                        <a:p>
                          <a:r>
                            <a:rPr lang="en-US" dirty="0" smtClean="0"/>
                            <a:t>No</a:t>
                          </a:r>
                          <a:endParaRPr lang="en-IN" dirty="0"/>
                        </a:p>
                      </a:txBody>
                      <a:tcPr/>
                    </a:tc>
                    <a:extLst>
                      <a:ext uri="{0D108BD9-81ED-4DB2-BD59-A6C34878D82A}">
                        <a16:rowId xmlns:a16="http://schemas.microsoft.com/office/drawing/2014/main" val="10002"/>
                      </a:ext>
                    </a:extLst>
                  </a:tr>
                  <a:tr h="777270">
                    <a:tc>
                      <a:txBody>
                        <a:bodyPr/>
                        <a:lstStyle/>
                        <a:p>
                          <a:r>
                            <a:rPr lang="en-US" dirty="0" smtClean="0"/>
                            <a:t>Peak inverse voltage </a:t>
                          </a:r>
                          <a:endParaRPr lang="en-IN" dirty="0"/>
                        </a:p>
                      </a:txBody>
                      <a:tcPr/>
                    </a:tc>
                    <a:tc>
                      <a:txBody>
                        <a:bodyPr/>
                        <a:lstStyle/>
                        <a:p>
                          <a:r>
                            <a:rPr lang="en-US" dirty="0" err="1" smtClean="0"/>
                            <a:t>V</a:t>
                          </a:r>
                          <a:r>
                            <a:rPr lang="en-US" baseline="-25000" dirty="0" err="1" smtClean="0"/>
                            <a:t>m</a:t>
                          </a:r>
                          <a:endParaRPr lang="en-IN" baseline="-25000" dirty="0"/>
                        </a:p>
                      </a:txBody>
                      <a:tcPr/>
                    </a:tc>
                    <a:tc>
                      <a:txBody>
                        <a:bodyPr/>
                        <a:lstStyle/>
                        <a:p>
                          <a:r>
                            <a:rPr lang="en-US" dirty="0" smtClean="0"/>
                            <a:t>2V</a:t>
                          </a:r>
                          <a:r>
                            <a:rPr lang="en-US" baseline="-25000" dirty="0" smtClean="0"/>
                            <a:t>m</a:t>
                          </a:r>
                          <a:endParaRPr lang="en-IN" baseline="-25000" dirty="0"/>
                        </a:p>
                      </a:txBody>
                      <a:tcPr/>
                    </a:tc>
                    <a:tc>
                      <a:txBody>
                        <a:bodyPr/>
                        <a:lstStyle/>
                        <a:p>
                          <a:r>
                            <a:rPr lang="en-US" dirty="0" err="1" smtClean="0"/>
                            <a:t>V</a:t>
                          </a:r>
                          <a:r>
                            <a:rPr lang="en-US" baseline="-25000" dirty="0" err="1" smtClean="0"/>
                            <a:t>m</a:t>
                          </a:r>
                          <a:endParaRPr lang="en-IN" baseline="-25000" dirty="0"/>
                        </a:p>
                      </a:txBody>
                      <a:tcPr/>
                    </a:tc>
                    <a:extLst>
                      <a:ext uri="{0D108BD9-81ED-4DB2-BD59-A6C34878D82A}">
                        <a16:rowId xmlns:a16="http://schemas.microsoft.com/office/drawing/2014/main" val="10003"/>
                      </a:ext>
                    </a:extLst>
                  </a:tr>
                  <a:tr h="777270">
                    <a:tc>
                      <a:txBody>
                        <a:bodyPr/>
                        <a:lstStyle/>
                        <a:p>
                          <a:r>
                            <a:rPr lang="en-US" dirty="0" smtClean="0"/>
                            <a:t>DC current</a:t>
                          </a:r>
                          <a:r>
                            <a:rPr lang="en-US" baseline="0" dirty="0" smtClean="0"/>
                            <a:t> </a:t>
                          </a:r>
                          <a:r>
                            <a:rPr lang="en-US" baseline="0" dirty="0" err="1" smtClean="0"/>
                            <a:t>I</a:t>
                          </a:r>
                          <a:r>
                            <a:rPr lang="en-US" baseline="-25000" dirty="0" err="1" smtClean="0"/>
                            <a:t>dc</a:t>
                          </a:r>
                          <a:endParaRPr lang="en-IN" baseline="-25000" dirty="0"/>
                        </a:p>
                      </a:txBody>
                      <a:tcPr/>
                    </a:tc>
                    <a:tc>
                      <a:txBody>
                        <a:bodyPr/>
                        <a:lstStyle/>
                        <a:p>
                          <a:r>
                            <a:rPr lang="en-US" dirty="0" err="1" smtClean="0"/>
                            <a:t>I</a:t>
                          </a:r>
                          <a:r>
                            <a:rPr lang="en-US" baseline="-25000" dirty="0" err="1" smtClean="0"/>
                            <a:t>m</a:t>
                          </a:r>
                          <a:r>
                            <a:rPr lang="en-US" dirty="0" smtClean="0"/>
                            <a:t>/</a:t>
                          </a:r>
                          <a:r>
                            <a:rPr lang="el-GR" dirty="0" smtClean="0"/>
                            <a:t>π</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2I</a:t>
                          </a:r>
                          <a:r>
                            <a:rPr lang="en-US" baseline="-25000" dirty="0" smtClean="0"/>
                            <a:t>m</a:t>
                          </a:r>
                          <a:r>
                            <a:rPr lang="en-US" dirty="0" smtClean="0"/>
                            <a:t>/</a:t>
                          </a:r>
                          <a:r>
                            <a:rPr lang="el-GR" dirty="0" smtClean="0"/>
                            <a:t>π</a:t>
                          </a:r>
                          <a:endParaRPr lang="en-IN"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2I</a:t>
                          </a:r>
                          <a:r>
                            <a:rPr lang="en-US" baseline="-25000" dirty="0" smtClean="0"/>
                            <a:t>m</a:t>
                          </a:r>
                          <a:r>
                            <a:rPr lang="en-US" dirty="0" smtClean="0"/>
                            <a:t>/</a:t>
                          </a:r>
                          <a:r>
                            <a:rPr lang="el-GR" dirty="0" smtClean="0"/>
                            <a:t>π</a:t>
                          </a:r>
                          <a:endParaRPr lang="en-IN" dirty="0" smtClean="0"/>
                        </a:p>
                        <a:p>
                          <a:endParaRPr lang="en-IN" dirty="0"/>
                        </a:p>
                      </a:txBody>
                      <a:tcPr/>
                    </a:tc>
                    <a:extLst>
                      <a:ext uri="{0D108BD9-81ED-4DB2-BD59-A6C34878D82A}">
                        <a16:rowId xmlns:a16="http://schemas.microsoft.com/office/drawing/2014/main" val="10004"/>
                      </a:ext>
                    </a:extLst>
                  </a:tr>
                  <a:tr h="809734">
                    <a:tc>
                      <a:txBody>
                        <a:bodyPr/>
                        <a:lstStyle/>
                        <a:p>
                          <a:r>
                            <a:rPr kumimoji="0" lang="en-US" kern="1200" dirty="0" smtClean="0">
                              <a:solidFill>
                                <a:schemeClr val="dk1"/>
                              </a:solidFill>
                              <a:latin typeface="+mn-lt"/>
                              <a:ea typeface="+mn-ea"/>
                              <a:cs typeface="+mn-cs"/>
                            </a:rPr>
                            <a:t>RMS Current</a:t>
                          </a:r>
                          <a:endParaRPr kumimoji="0" lang="en-IN"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I</a:t>
                          </a:r>
                          <a:r>
                            <a:rPr lang="en-US" baseline="-25000" dirty="0" err="1" smtClean="0"/>
                            <a:t>m</a:t>
                          </a:r>
                          <a:r>
                            <a:rPr lang="en-US" dirty="0" smtClean="0"/>
                            <a:t>/2</a:t>
                          </a:r>
                          <a:endParaRPr lang="en-IN"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a:t>
                          </a:r>
                          <a:r>
                            <a:rPr lang="en-US" baseline="-25000" dirty="0" err="1" smtClean="0"/>
                            <a:t>m</a:t>
                          </a:r>
                          <a:r>
                            <a:rPr lang="en-US" dirty="0" smtClean="0"/>
                            <a:t>/</a:t>
                          </a:r>
                          <a14:m>
                            <m:oMath xmlns:m="http://schemas.openxmlformats.org/officeDocument/2006/math">
                              <m:rad>
                                <m:radPr>
                                  <m:degHide m:val="on"/>
                                  <m:ctrlPr>
                                    <a:rPr lang="en-US" i="1" dirty="0" smtClean="0">
                                      <a:latin typeface="Cambria Math" panose="02040503050406030204" pitchFamily="18" charset="0"/>
                                    </a:rPr>
                                  </m:ctrlPr>
                                </m:radPr>
                                <m:deg/>
                                <m:e>
                                  <m:r>
                                    <a:rPr lang="en-US" b="0" i="1" dirty="0" smtClean="0">
                                      <a:latin typeface="Cambria Math"/>
                                    </a:rPr>
                                    <m:t>2</m:t>
                                  </m:r>
                                </m:e>
                              </m:rad>
                            </m:oMath>
                          </a14:m>
                          <a:endParaRPr lang="en-IN" dirty="0" smtClean="0"/>
                        </a:p>
                        <a:p>
                          <a:endParaRPr lang="en-IN" dirty="0"/>
                        </a:p>
                      </a:txBody>
                      <a:tcPr/>
                    </a:tc>
                    <a:tc>
                      <a:txBody>
                        <a:bodyPr/>
                        <a:lstStyle/>
                        <a:p>
                          <a:r>
                            <a:rPr lang="en-US" dirty="0" smtClean="0"/>
                            <a:t>I</a:t>
                          </a:r>
                          <a:r>
                            <a:rPr lang="en-US" baseline="-25000" dirty="0" err="1" smtClean="0"/>
                            <a:t>m</a:t>
                          </a:r>
                          <a:r>
                            <a:rPr lang="en-US" dirty="0" smtClean="0"/>
                            <a:t>/</a:t>
                          </a:r>
                          <a14:m>
                            <m:oMath xmlns:m="http://schemas.openxmlformats.org/officeDocument/2006/math">
                              <m:rad>
                                <m:radPr>
                                  <m:degHide m:val="on"/>
                                  <m:ctrlPr>
                                    <a:rPr lang="en-US" i="1" dirty="0" smtClean="0">
                                      <a:latin typeface="Cambria Math" panose="02040503050406030204" pitchFamily="18" charset="0"/>
                                    </a:rPr>
                                  </m:ctrlPr>
                                </m:radPr>
                                <m:deg/>
                                <m:e>
                                  <m:r>
                                    <a:rPr lang="en-US" b="0" i="1" dirty="0" smtClean="0">
                                      <a:latin typeface="Cambria Math"/>
                                    </a:rPr>
                                    <m:t>2</m:t>
                                  </m:r>
                                </m:e>
                              </m:rad>
                            </m:oMath>
                          </a14:m>
                          <a:endParaRPr lang="en-IN" dirty="0"/>
                        </a:p>
                      </a:txBody>
                      <a:tcPr/>
                    </a:tc>
                    <a:extLst>
                      <a:ext uri="{0D108BD9-81ED-4DB2-BD59-A6C34878D82A}">
                        <a16:rowId xmlns:a16="http://schemas.microsoft.com/office/drawing/2014/main" val="10005"/>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2360353711"/>
                  </p:ext>
                </p:extLst>
              </p:nvPr>
            </p:nvGraphicFramePr>
            <p:xfrm>
              <a:off x="457200" y="838201"/>
              <a:ext cx="8153400" cy="5029200"/>
            </p:xfrm>
            <a:graphic>
              <a:graphicData uri="http://schemas.openxmlformats.org/drawingml/2006/table">
                <a:tbl>
                  <a:tblPr firstRow="1" bandRow="1">
                    <a:tableStyleId>{5C22544A-7EE6-4342-B048-85BDC9FD1C3A}</a:tableStyleId>
                  </a:tblPr>
                  <a:tblGrid>
                    <a:gridCol w="2038350"/>
                    <a:gridCol w="2038350"/>
                    <a:gridCol w="2038350"/>
                    <a:gridCol w="2038350"/>
                  </a:tblGrid>
                  <a:tr h="777270">
                    <a:tc>
                      <a:txBody>
                        <a:bodyPr/>
                        <a:lstStyle/>
                        <a:p>
                          <a:r>
                            <a:rPr lang="en-US" dirty="0" smtClean="0"/>
                            <a:t>Point of comparison</a:t>
                          </a:r>
                          <a:endParaRPr lang="en-IN" dirty="0"/>
                        </a:p>
                      </a:txBody>
                      <a:tcPr/>
                    </a:tc>
                    <a:tc>
                      <a:txBody>
                        <a:bodyPr/>
                        <a:lstStyle/>
                        <a:p>
                          <a:r>
                            <a:rPr lang="en-US" dirty="0" smtClean="0"/>
                            <a:t>Half wave Rectifier</a:t>
                          </a:r>
                          <a:endParaRPr lang="en-IN" dirty="0"/>
                        </a:p>
                      </a:txBody>
                      <a:tcPr/>
                    </a:tc>
                    <a:tc>
                      <a:txBody>
                        <a:bodyPr/>
                        <a:lstStyle/>
                        <a:p>
                          <a:r>
                            <a:rPr lang="en-US" dirty="0" smtClean="0"/>
                            <a:t>Center</a:t>
                          </a:r>
                          <a:r>
                            <a:rPr lang="en-US" baseline="0" dirty="0" smtClean="0"/>
                            <a:t> Tap </a:t>
                          </a:r>
                          <a:r>
                            <a:rPr lang="en-US" dirty="0" smtClean="0"/>
                            <a:t>Rectifier</a:t>
                          </a:r>
                          <a:endParaRPr lang="en-IN" dirty="0"/>
                        </a:p>
                      </a:txBody>
                      <a:tcPr/>
                    </a:tc>
                    <a:tc>
                      <a:txBody>
                        <a:bodyPr/>
                        <a:lstStyle/>
                        <a:p>
                          <a:r>
                            <a:rPr lang="en-US" dirty="0" smtClean="0"/>
                            <a:t>Bridge </a:t>
                          </a:r>
                          <a:r>
                            <a:rPr lang="en-US" dirty="0" smtClean="0"/>
                            <a:t>Rectifier</a:t>
                          </a:r>
                          <a:endParaRPr lang="en-IN" dirty="0"/>
                        </a:p>
                      </a:txBody>
                      <a:tcPr/>
                    </a:tc>
                  </a:tr>
                  <a:tr h="777270">
                    <a:tc>
                      <a:txBody>
                        <a:bodyPr/>
                        <a:lstStyle/>
                        <a:p>
                          <a:r>
                            <a:rPr lang="en-US" dirty="0" smtClean="0"/>
                            <a:t>Number of diodes</a:t>
                          </a:r>
                          <a:endParaRPr lang="en-IN" dirty="0"/>
                        </a:p>
                      </a:txBody>
                      <a:tcPr/>
                    </a:tc>
                    <a:tc>
                      <a:txBody>
                        <a:bodyPr/>
                        <a:lstStyle/>
                        <a:p>
                          <a:r>
                            <a:rPr lang="en-US" dirty="0" smtClean="0"/>
                            <a:t>1</a:t>
                          </a:r>
                          <a:endParaRPr lang="en-IN" dirty="0"/>
                        </a:p>
                      </a:txBody>
                      <a:tcPr/>
                    </a:tc>
                    <a:tc>
                      <a:txBody>
                        <a:bodyPr/>
                        <a:lstStyle/>
                        <a:p>
                          <a:r>
                            <a:rPr lang="en-US" dirty="0" smtClean="0"/>
                            <a:t>2</a:t>
                          </a:r>
                          <a:endParaRPr lang="en-IN" dirty="0"/>
                        </a:p>
                      </a:txBody>
                      <a:tcPr/>
                    </a:tc>
                    <a:tc>
                      <a:txBody>
                        <a:bodyPr/>
                        <a:lstStyle/>
                        <a:p>
                          <a:r>
                            <a:rPr lang="en-US" dirty="0" smtClean="0"/>
                            <a:t>4</a:t>
                          </a:r>
                          <a:endParaRPr lang="en-IN" dirty="0"/>
                        </a:p>
                      </a:txBody>
                      <a:tcPr/>
                    </a:tc>
                  </a:tr>
                  <a:tr h="1110386">
                    <a:tc>
                      <a:txBody>
                        <a:bodyPr/>
                        <a:lstStyle/>
                        <a:p>
                          <a:r>
                            <a:rPr lang="en-US" dirty="0" smtClean="0"/>
                            <a:t>Center tap Transformer requirement</a:t>
                          </a:r>
                          <a:endParaRPr lang="en-IN" dirty="0"/>
                        </a:p>
                      </a:txBody>
                      <a:tcPr/>
                    </a:tc>
                    <a:tc>
                      <a:txBody>
                        <a:bodyPr/>
                        <a:lstStyle/>
                        <a:p>
                          <a:r>
                            <a:rPr lang="en-US" dirty="0" smtClean="0"/>
                            <a:t>NO</a:t>
                          </a:r>
                          <a:endParaRPr lang="en-IN" dirty="0"/>
                        </a:p>
                      </a:txBody>
                      <a:tcPr/>
                    </a:tc>
                    <a:tc>
                      <a:txBody>
                        <a:bodyPr/>
                        <a:lstStyle/>
                        <a:p>
                          <a:r>
                            <a:rPr lang="en-US" dirty="0" smtClean="0"/>
                            <a:t>Yes</a:t>
                          </a:r>
                          <a:endParaRPr lang="en-IN" dirty="0"/>
                        </a:p>
                      </a:txBody>
                      <a:tcPr/>
                    </a:tc>
                    <a:tc>
                      <a:txBody>
                        <a:bodyPr/>
                        <a:lstStyle/>
                        <a:p>
                          <a:r>
                            <a:rPr lang="en-US" dirty="0" smtClean="0"/>
                            <a:t>No</a:t>
                          </a:r>
                          <a:endParaRPr lang="en-IN" dirty="0"/>
                        </a:p>
                      </a:txBody>
                      <a:tcPr/>
                    </a:tc>
                  </a:tr>
                  <a:tr h="777270">
                    <a:tc>
                      <a:txBody>
                        <a:bodyPr/>
                        <a:lstStyle/>
                        <a:p>
                          <a:r>
                            <a:rPr lang="en-US" dirty="0" smtClean="0"/>
                            <a:t>Peak inverse voltage </a:t>
                          </a:r>
                          <a:endParaRPr lang="en-IN" dirty="0"/>
                        </a:p>
                      </a:txBody>
                      <a:tcPr/>
                    </a:tc>
                    <a:tc>
                      <a:txBody>
                        <a:bodyPr/>
                        <a:lstStyle/>
                        <a:p>
                          <a:r>
                            <a:rPr lang="en-US" dirty="0" err="1" smtClean="0"/>
                            <a:t>V</a:t>
                          </a:r>
                          <a:r>
                            <a:rPr lang="en-US" baseline="-25000" dirty="0" err="1" smtClean="0"/>
                            <a:t>m</a:t>
                          </a:r>
                          <a:endParaRPr lang="en-IN" baseline="-25000" dirty="0"/>
                        </a:p>
                      </a:txBody>
                      <a:tcPr/>
                    </a:tc>
                    <a:tc>
                      <a:txBody>
                        <a:bodyPr/>
                        <a:lstStyle/>
                        <a:p>
                          <a:r>
                            <a:rPr lang="en-US" dirty="0" smtClean="0"/>
                            <a:t>2V</a:t>
                          </a:r>
                          <a:r>
                            <a:rPr lang="en-US" baseline="-25000" dirty="0" smtClean="0"/>
                            <a:t>m</a:t>
                          </a:r>
                          <a:endParaRPr lang="en-IN" baseline="-25000" dirty="0"/>
                        </a:p>
                      </a:txBody>
                      <a:tcPr/>
                    </a:tc>
                    <a:tc>
                      <a:txBody>
                        <a:bodyPr/>
                        <a:lstStyle/>
                        <a:p>
                          <a:r>
                            <a:rPr lang="en-US" dirty="0" err="1" smtClean="0"/>
                            <a:t>V</a:t>
                          </a:r>
                          <a:r>
                            <a:rPr lang="en-US" baseline="-25000" dirty="0" err="1" smtClean="0"/>
                            <a:t>m</a:t>
                          </a:r>
                          <a:endParaRPr lang="en-IN" baseline="-25000" dirty="0"/>
                        </a:p>
                      </a:txBody>
                      <a:tcPr/>
                    </a:tc>
                  </a:tr>
                  <a:tr h="777270">
                    <a:tc>
                      <a:txBody>
                        <a:bodyPr/>
                        <a:lstStyle/>
                        <a:p>
                          <a:r>
                            <a:rPr lang="en-US" dirty="0" smtClean="0"/>
                            <a:t>DC current</a:t>
                          </a:r>
                          <a:r>
                            <a:rPr lang="en-US" baseline="0" dirty="0" smtClean="0"/>
                            <a:t> </a:t>
                          </a:r>
                          <a:r>
                            <a:rPr lang="en-US" baseline="0" dirty="0" err="1" smtClean="0"/>
                            <a:t>I</a:t>
                          </a:r>
                          <a:r>
                            <a:rPr lang="en-US" baseline="-25000" dirty="0" err="1" smtClean="0"/>
                            <a:t>dc</a:t>
                          </a:r>
                          <a:endParaRPr lang="en-IN" baseline="-25000" dirty="0"/>
                        </a:p>
                      </a:txBody>
                      <a:tcPr/>
                    </a:tc>
                    <a:tc>
                      <a:txBody>
                        <a:bodyPr/>
                        <a:lstStyle/>
                        <a:p>
                          <a:r>
                            <a:rPr lang="en-US" dirty="0" err="1" smtClean="0"/>
                            <a:t>I</a:t>
                          </a:r>
                          <a:r>
                            <a:rPr lang="en-US" baseline="-25000" dirty="0" err="1" smtClean="0"/>
                            <a:t>m</a:t>
                          </a:r>
                          <a:r>
                            <a:rPr lang="en-US" dirty="0" smtClean="0"/>
                            <a:t>/</a:t>
                          </a:r>
                          <a:r>
                            <a:rPr lang="el-GR" dirty="0" smtClean="0"/>
                            <a:t>π</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2I</a:t>
                          </a:r>
                          <a:r>
                            <a:rPr lang="en-US" baseline="-25000" dirty="0" smtClean="0"/>
                            <a:t>m</a:t>
                          </a:r>
                          <a:r>
                            <a:rPr lang="en-US" dirty="0" smtClean="0"/>
                            <a:t>/</a:t>
                          </a:r>
                          <a:r>
                            <a:rPr lang="el-GR" dirty="0" smtClean="0"/>
                            <a:t>π</a:t>
                          </a:r>
                          <a:endParaRPr lang="en-IN"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2I</a:t>
                          </a:r>
                          <a:r>
                            <a:rPr lang="en-US" baseline="-25000" dirty="0" smtClean="0"/>
                            <a:t>m</a:t>
                          </a:r>
                          <a:r>
                            <a:rPr lang="en-US" dirty="0" smtClean="0"/>
                            <a:t>/</a:t>
                          </a:r>
                          <a:r>
                            <a:rPr lang="el-GR" dirty="0" smtClean="0"/>
                            <a:t>π</a:t>
                          </a:r>
                          <a:endParaRPr lang="en-IN" dirty="0" smtClean="0"/>
                        </a:p>
                        <a:p>
                          <a:endParaRPr lang="en-IN" dirty="0"/>
                        </a:p>
                      </a:txBody>
                      <a:tcPr/>
                    </a:tc>
                  </a:tr>
                  <a:tr h="809734">
                    <a:tc>
                      <a:txBody>
                        <a:bodyPr/>
                        <a:lstStyle/>
                        <a:p>
                          <a:r>
                            <a:rPr kumimoji="0" lang="en-US" kern="1200" dirty="0" smtClean="0">
                              <a:solidFill>
                                <a:schemeClr val="dk1"/>
                              </a:solidFill>
                              <a:latin typeface="+mn-lt"/>
                              <a:ea typeface="+mn-ea"/>
                              <a:cs typeface="+mn-cs"/>
                            </a:rPr>
                            <a:t>RMS Current</a:t>
                          </a:r>
                          <a:endParaRPr kumimoji="0" lang="en-IN"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I</a:t>
                          </a:r>
                          <a:r>
                            <a:rPr lang="en-US" baseline="-25000" dirty="0" err="1" smtClean="0"/>
                            <a:t>m</a:t>
                          </a:r>
                          <a:r>
                            <a:rPr lang="en-US" dirty="0" smtClean="0"/>
                            <a:t>/2</a:t>
                          </a:r>
                          <a:endParaRPr lang="en-IN" dirty="0" smtClean="0"/>
                        </a:p>
                        <a:p>
                          <a:endParaRPr lang="en-IN" dirty="0"/>
                        </a:p>
                      </a:txBody>
                      <a:tcPr/>
                    </a:tc>
                    <a:tc>
                      <a:txBody>
                        <a:bodyPr/>
                        <a:lstStyle/>
                        <a:p>
                          <a:endParaRPr lang="en-US"/>
                        </a:p>
                      </a:txBody>
                      <a:tcPr>
                        <a:blipFill rotWithShape="1">
                          <a:blip r:embed="rId2"/>
                          <a:stretch>
                            <a:fillRect l="-199701" t="-524060" r="-99701"/>
                          </a:stretch>
                        </a:blipFill>
                      </a:tcPr>
                    </a:tc>
                    <a:tc>
                      <a:txBody>
                        <a:bodyPr/>
                        <a:lstStyle/>
                        <a:p>
                          <a:endParaRPr lang="en-US"/>
                        </a:p>
                      </a:txBody>
                      <a:tcPr>
                        <a:blipFill rotWithShape="1">
                          <a:blip r:embed="rId2"/>
                          <a:stretch>
                            <a:fillRect l="-300599" t="-524060"/>
                          </a:stretch>
                        </a:blipFill>
                      </a:tcPr>
                    </a:tc>
                  </a:tr>
                </a:tbl>
              </a:graphicData>
            </a:graphic>
          </p:graphicFrame>
        </mc:Fallback>
      </mc:AlternateContent>
    </p:spTree>
    <p:extLst>
      <p:ext uri="{BB962C8B-B14F-4D97-AF65-F5344CB8AC3E}">
        <p14:creationId xmlns:p14="http://schemas.microsoft.com/office/powerpoint/2010/main" val="998265483"/>
      </p:ext>
    </p:extLst>
  </p:cSld>
  <p:clrMapOvr>
    <a:masterClrMapping/>
  </p:clrMapOvr>
  <p:transition>
    <p:cover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lstStyle/>
          <a:p>
            <a:pPr>
              <a:defRPr/>
            </a:pPr>
            <a:r>
              <a:rPr lang="en-US" dirty="0" err="1" smtClean="0"/>
              <a:t>Zener</a:t>
            </a:r>
            <a:r>
              <a:rPr lang="en-US" dirty="0" smtClean="0"/>
              <a:t> diode</a:t>
            </a:r>
            <a:endParaRPr lang="en-GB" dirty="0"/>
          </a:p>
        </p:txBody>
      </p:sp>
      <p:sp>
        <p:nvSpPr>
          <p:cNvPr id="49155" name="Content Placeholder 2"/>
          <p:cNvSpPr>
            <a:spLocks noGrp="1"/>
          </p:cNvSpPr>
          <p:nvPr>
            <p:ph idx="1"/>
          </p:nvPr>
        </p:nvSpPr>
        <p:spPr>
          <a:xfrm>
            <a:off x="533400" y="2057400"/>
            <a:ext cx="8229600" cy="4325112"/>
          </a:xfrm>
        </p:spPr>
        <p:txBody>
          <a:bodyPr>
            <a:normAutofit fontScale="92500"/>
          </a:bodyPr>
          <a:lstStyle/>
          <a:p>
            <a:r>
              <a:rPr lang="en-US" sz="2400" dirty="0" smtClean="0"/>
              <a:t>When reverse voltage reaches breakdown voltage in a PN diode, </a:t>
            </a:r>
            <a:r>
              <a:rPr lang="en-US" sz="2400" dirty="0" smtClean="0">
                <a:solidFill>
                  <a:srgbClr val="FF0000"/>
                </a:solidFill>
              </a:rPr>
              <a:t>the current through the junction and power dissipated at the junction will be high.  </a:t>
            </a:r>
          </a:p>
          <a:p>
            <a:endParaRPr lang="en-US" sz="2400" dirty="0" smtClean="0">
              <a:solidFill>
                <a:srgbClr val="FF0000"/>
              </a:solidFill>
            </a:endParaRPr>
          </a:p>
          <a:p>
            <a:r>
              <a:rPr lang="en-US" sz="2400" dirty="0" smtClean="0"/>
              <a:t>Such an operation is </a:t>
            </a:r>
            <a:r>
              <a:rPr lang="en-US" sz="2400" dirty="0" smtClean="0">
                <a:solidFill>
                  <a:srgbClr val="FF0000"/>
                </a:solidFill>
              </a:rPr>
              <a:t>destructive and the diode gets damaged. </a:t>
            </a:r>
          </a:p>
          <a:p>
            <a:pPr marL="109728" indent="0">
              <a:buNone/>
            </a:pPr>
            <a:endParaRPr lang="en-US" sz="2400" dirty="0" smtClean="0"/>
          </a:p>
          <a:p>
            <a:r>
              <a:rPr lang="en-US" sz="2400" dirty="0" smtClean="0"/>
              <a:t>However, diodes can </a:t>
            </a:r>
            <a:r>
              <a:rPr lang="en-US" sz="2400" dirty="0" smtClean="0">
                <a:solidFill>
                  <a:srgbClr val="FF0000"/>
                </a:solidFill>
              </a:rPr>
              <a:t>be designed with adequate power dissipation capability </a:t>
            </a:r>
            <a:r>
              <a:rPr lang="en-US" sz="2400" dirty="0" smtClean="0"/>
              <a:t>to operate in the breakdown region.  </a:t>
            </a:r>
          </a:p>
          <a:p>
            <a:endParaRPr lang="en-US" sz="2400" dirty="0" smtClean="0"/>
          </a:p>
          <a:p>
            <a:r>
              <a:rPr lang="en-US" sz="2400" dirty="0" smtClean="0"/>
              <a:t>One such diode is </a:t>
            </a:r>
            <a:r>
              <a:rPr lang="en-US" sz="2400" b="1" dirty="0" err="1" smtClean="0"/>
              <a:t>Zener</a:t>
            </a:r>
            <a:r>
              <a:rPr lang="en-US" sz="2400" b="1" dirty="0" smtClean="0"/>
              <a:t> diode </a:t>
            </a:r>
            <a:r>
              <a:rPr lang="en-US" sz="2400" dirty="0" smtClean="0"/>
              <a:t>which is </a:t>
            </a:r>
            <a:r>
              <a:rPr lang="en-US" sz="2400" dirty="0" smtClean="0">
                <a:solidFill>
                  <a:srgbClr val="FF0000"/>
                </a:solidFill>
              </a:rPr>
              <a:t>heavily doped than the ordinary diode.</a:t>
            </a:r>
            <a:endParaRPr lang="en-GB" sz="2400" dirty="0" smtClean="0">
              <a:solidFill>
                <a:srgbClr val="FF0000"/>
              </a:solidFill>
            </a:endParaRPr>
          </a:p>
          <a:p>
            <a:endParaRPr lang="en-GB" b="1" dirty="0" smtClean="0"/>
          </a:p>
        </p:txBody>
      </p:sp>
      <p:pic>
        <p:nvPicPr>
          <p:cNvPr id="4" name="Picture 5" descr="zener di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8601" y="609601"/>
            <a:ext cx="2775273" cy="13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1456247"/>
      </p:ext>
    </p:extLst>
  </p:cSld>
  <p:clrMapOvr>
    <a:masterClrMapping/>
  </p:clrMapOvr>
  <p:transition>
    <p:cover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304800" y="1676400"/>
            <a:ext cx="8458200" cy="334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eaLnBrk="1" hangingPunct="1">
              <a:lnSpc>
                <a:spcPct val="120000"/>
              </a:lnSpc>
              <a:buFont typeface="Wingdings" pitchFamily="2" charset="2"/>
              <a:buChar char="v"/>
            </a:pPr>
            <a:r>
              <a:rPr lang="en-US" altLang="en-US" sz="2200" dirty="0">
                <a:latin typeface="+mn-lt"/>
              </a:rPr>
              <a:t>A  </a:t>
            </a:r>
            <a:r>
              <a:rPr lang="en-US" altLang="en-US" sz="2200" dirty="0" err="1">
                <a:latin typeface="+mn-lt"/>
              </a:rPr>
              <a:t>Zener</a:t>
            </a:r>
            <a:r>
              <a:rPr lang="en-US" altLang="en-US" sz="2200" dirty="0">
                <a:latin typeface="+mn-lt"/>
              </a:rPr>
              <a:t> diode is a silicon PN junction semiconductor device which is operated in its reverse breakdown region.</a:t>
            </a:r>
          </a:p>
          <a:p>
            <a:pPr marL="342900" indent="-342900" eaLnBrk="1" hangingPunct="1">
              <a:lnSpc>
                <a:spcPct val="120000"/>
              </a:lnSpc>
              <a:buFont typeface="Wingdings" pitchFamily="2" charset="2"/>
              <a:buChar char="v"/>
            </a:pPr>
            <a:endParaRPr lang="en-US" altLang="en-US" sz="2200" dirty="0">
              <a:latin typeface="+mn-lt"/>
            </a:endParaRPr>
          </a:p>
          <a:p>
            <a:pPr marL="342900" indent="-342900" eaLnBrk="1" hangingPunct="1">
              <a:lnSpc>
                <a:spcPct val="120000"/>
              </a:lnSpc>
              <a:buFont typeface="Wingdings" pitchFamily="2" charset="2"/>
              <a:buChar char="v"/>
            </a:pPr>
            <a:r>
              <a:rPr lang="en-IN" altLang="en-US" sz="2200" dirty="0" err="1">
                <a:latin typeface="+mn-lt"/>
              </a:rPr>
              <a:t>Zener</a:t>
            </a:r>
            <a:r>
              <a:rPr lang="en-IN" altLang="en-US" sz="2200" dirty="0">
                <a:latin typeface="+mn-lt"/>
              </a:rPr>
              <a:t> diodes are available having </a:t>
            </a:r>
            <a:r>
              <a:rPr lang="en-IN" altLang="en-US" sz="2200" dirty="0" err="1">
                <a:latin typeface="+mn-lt"/>
              </a:rPr>
              <a:t>Zener</a:t>
            </a:r>
            <a:r>
              <a:rPr lang="en-IN" altLang="en-US" sz="2200" dirty="0">
                <a:latin typeface="+mn-lt"/>
              </a:rPr>
              <a:t> potentials of 1.8 to 200 V with power ratings from </a:t>
            </a:r>
            <a:r>
              <a:rPr lang="en-IN" altLang="en-US" sz="2200" dirty="0" smtClean="0">
                <a:latin typeface="+mn-lt"/>
              </a:rPr>
              <a:t>0.25W  </a:t>
            </a:r>
            <a:r>
              <a:rPr lang="en-IN" altLang="en-US" sz="2200" dirty="0">
                <a:latin typeface="+mn-lt"/>
              </a:rPr>
              <a:t>to 50 W. </a:t>
            </a:r>
          </a:p>
          <a:p>
            <a:pPr marL="342900" indent="-342900" eaLnBrk="1" hangingPunct="1">
              <a:lnSpc>
                <a:spcPct val="120000"/>
              </a:lnSpc>
              <a:buFont typeface="Wingdings" pitchFamily="2" charset="2"/>
              <a:buChar char="v"/>
            </a:pPr>
            <a:endParaRPr lang="en-IN" altLang="en-US" sz="2200" dirty="0">
              <a:latin typeface="+mn-lt"/>
            </a:endParaRPr>
          </a:p>
          <a:p>
            <a:pPr marL="342900" indent="-342900" eaLnBrk="1" hangingPunct="1">
              <a:lnSpc>
                <a:spcPct val="120000"/>
              </a:lnSpc>
              <a:buFont typeface="Wingdings" pitchFamily="2" charset="2"/>
              <a:buChar char="v"/>
            </a:pPr>
            <a:r>
              <a:rPr lang="en-IN" altLang="en-US" sz="2200" dirty="0">
                <a:latin typeface="+mn-lt"/>
              </a:rPr>
              <a:t>Because of </a:t>
            </a:r>
            <a:r>
              <a:rPr lang="en-IN" altLang="en-US" sz="2200" dirty="0">
                <a:solidFill>
                  <a:srgbClr val="FF0000"/>
                </a:solidFill>
                <a:latin typeface="+mn-lt"/>
              </a:rPr>
              <a:t>its higher temperature and current capability</a:t>
            </a:r>
            <a:r>
              <a:rPr lang="en-IN" altLang="en-US" sz="2200" dirty="0">
                <a:latin typeface="+mn-lt"/>
              </a:rPr>
              <a:t>, </a:t>
            </a:r>
            <a:r>
              <a:rPr lang="en-IN" altLang="en-US" sz="2200" dirty="0">
                <a:solidFill>
                  <a:srgbClr val="FF0000"/>
                </a:solidFill>
                <a:latin typeface="+mn-lt"/>
              </a:rPr>
              <a:t>silicon </a:t>
            </a:r>
            <a:r>
              <a:rPr lang="en-IN" altLang="en-US" sz="2200" dirty="0">
                <a:latin typeface="+mn-lt"/>
              </a:rPr>
              <a:t>is usually preferred in the manufacture of </a:t>
            </a:r>
            <a:r>
              <a:rPr lang="en-IN" altLang="en-US" sz="2200" dirty="0" err="1">
                <a:latin typeface="+mn-lt"/>
              </a:rPr>
              <a:t>Zener</a:t>
            </a:r>
            <a:r>
              <a:rPr lang="en-IN" altLang="en-US" sz="2200" dirty="0">
                <a:latin typeface="+mn-lt"/>
              </a:rPr>
              <a:t> diodes.</a:t>
            </a:r>
            <a:endParaRPr lang="en-US" altLang="en-US" sz="2200" dirty="0">
              <a:latin typeface="+mn-lt"/>
            </a:endParaRPr>
          </a:p>
        </p:txBody>
      </p:sp>
      <p:sp>
        <p:nvSpPr>
          <p:cNvPr id="3" name="Title 1"/>
          <p:cNvSpPr txBox="1">
            <a:spLocks/>
          </p:cNvSpPr>
          <p:nvPr/>
        </p:nvSpPr>
        <p:spPr>
          <a:xfrm>
            <a:off x="304800" y="436979"/>
            <a:ext cx="82296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pPr>
              <a:defRPr/>
            </a:pPr>
            <a:r>
              <a:rPr lang="en-US" sz="2800" smtClean="0">
                <a:solidFill>
                  <a:srgbClr val="FF0000"/>
                </a:solidFill>
              </a:rPr>
              <a:t>Zener diode</a:t>
            </a:r>
            <a:endParaRPr lang="en-GB" sz="2800" dirty="0">
              <a:solidFill>
                <a:srgbClr val="FF0000"/>
              </a:solidFill>
            </a:endParaRPr>
          </a:p>
        </p:txBody>
      </p:sp>
    </p:spTree>
    <p:extLst>
      <p:ext uri="{BB962C8B-B14F-4D97-AF65-F5344CB8AC3E}">
        <p14:creationId xmlns:p14="http://schemas.microsoft.com/office/powerpoint/2010/main" val="454599406"/>
      </p:ext>
    </p:extLst>
  </p:cSld>
  <p:clrMapOvr>
    <a:masterClrMapping/>
  </p:clrMapOvr>
  <p:transition>
    <p:cover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536" y="1809214"/>
            <a:ext cx="8291264" cy="3600986"/>
          </a:xfrm>
          <a:prstGeom prst="rect">
            <a:avLst/>
          </a:prstGeom>
        </p:spPr>
        <p:txBody>
          <a:bodyPr wrap="square">
            <a:spAutoFit/>
          </a:bodyPr>
          <a:lstStyle/>
          <a:p>
            <a:pPr algn="just">
              <a:lnSpc>
                <a:spcPct val="150000"/>
              </a:lnSpc>
            </a:pPr>
            <a:r>
              <a:rPr lang="en-IN" sz="2400" b="1" dirty="0" smtClean="0">
                <a:solidFill>
                  <a:srgbClr val="7030A0"/>
                </a:solidFill>
                <a:latin typeface="Times New Roman" pitchFamily="18" charset="0"/>
                <a:cs typeface="Times New Roman" pitchFamily="18" charset="0"/>
              </a:rPr>
              <a:t>Rectifier </a:t>
            </a:r>
          </a:p>
          <a:p>
            <a:pPr marL="720725" indent="-538163" algn="just">
              <a:lnSpc>
                <a:spcPct val="200000"/>
              </a:lnSpc>
              <a:buClr>
                <a:srgbClr val="C00000"/>
              </a:buClr>
            </a:pPr>
            <a:r>
              <a:rPr lang="en-IN" sz="2400" dirty="0" smtClean="0"/>
              <a:t>       A </a:t>
            </a:r>
            <a:r>
              <a:rPr lang="en-IN" sz="2400" dirty="0" smtClean="0">
                <a:solidFill>
                  <a:srgbClr val="00B050"/>
                </a:solidFill>
              </a:rPr>
              <a:t>rectifier</a:t>
            </a:r>
            <a:r>
              <a:rPr lang="en-IN" sz="2400" dirty="0" smtClean="0"/>
              <a:t> is an electrical device that </a:t>
            </a:r>
            <a:r>
              <a:rPr lang="en-IN" sz="2400" dirty="0" smtClean="0">
                <a:solidFill>
                  <a:srgbClr val="00B050"/>
                </a:solidFill>
              </a:rPr>
              <a:t>converts</a:t>
            </a:r>
            <a:r>
              <a:rPr lang="en-IN" sz="2400" dirty="0" smtClean="0"/>
              <a:t> </a:t>
            </a:r>
            <a:r>
              <a:rPr lang="en-IN" sz="2400" dirty="0" smtClean="0">
                <a:solidFill>
                  <a:srgbClr val="00B050"/>
                </a:solidFill>
              </a:rPr>
              <a:t>alternating current (AC)</a:t>
            </a:r>
            <a:r>
              <a:rPr lang="en-IN" sz="2400" dirty="0" smtClean="0"/>
              <a:t>, which periodically reverses direction, </a:t>
            </a:r>
            <a:r>
              <a:rPr lang="en-IN" sz="2400" dirty="0" smtClean="0">
                <a:solidFill>
                  <a:srgbClr val="00B050"/>
                </a:solidFill>
              </a:rPr>
              <a:t>to direct current (DC)</a:t>
            </a:r>
            <a:r>
              <a:rPr lang="en-IN" sz="2400" dirty="0" smtClean="0"/>
              <a:t>, which is in only one direction, a process known as </a:t>
            </a:r>
            <a:r>
              <a:rPr lang="en-IN" sz="2400" dirty="0" smtClean="0">
                <a:solidFill>
                  <a:srgbClr val="00B050"/>
                </a:solidFill>
              </a:rPr>
              <a:t>rectification</a:t>
            </a:r>
            <a:r>
              <a:rPr lang="en-IN" sz="2400" dirty="0" smtClean="0"/>
              <a:t>.</a:t>
            </a:r>
          </a:p>
        </p:txBody>
      </p:sp>
      <p:sp>
        <p:nvSpPr>
          <p:cNvPr id="4" name="Rectangle 3"/>
          <p:cNvSpPr/>
          <p:nvPr/>
        </p:nvSpPr>
        <p:spPr>
          <a:xfrm>
            <a:off x="395536" y="667434"/>
            <a:ext cx="2723823" cy="646331"/>
          </a:xfrm>
          <a:prstGeom prst="rect">
            <a:avLst/>
          </a:prstGeom>
        </p:spPr>
        <p:txBody>
          <a:bodyPr wrap="none">
            <a:spAutoFit/>
          </a:bodyPr>
          <a:lstStyle/>
          <a:p>
            <a:r>
              <a:rPr lang="en-US" sz="3600" dirty="0">
                <a:solidFill>
                  <a:srgbClr val="FF0000"/>
                </a:solidFill>
                <a:latin typeface="Bahnschrift SemiBold" pitchFamily="34" charset="0"/>
                <a:ea typeface="+mj-ea"/>
                <a:cs typeface="+mj-cs"/>
              </a:rPr>
              <a:t>Applications</a:t>
            </a:r>
            <a:endParaRPr lang="en-IN" sz="3600" dirty="0">
              <a:solidFill>
                <a:srgbClr val="FF0000"/>
              </a:solidFill>
              <a:latin typeface="Bahnschrift SemiBold" pitchFamily="34" charset="0"/>
              <a:ea typeface="+mj-ea"/>
              <a:cs typeface="+mj-cs"/>
            </a:endParaRPr>
          </a:p>
        </p:txBody>
      </p:sp>
    </p:spTree>
    <p:extLst>
      <p:ext uri="{BB962C8B-B14F-4D97-AF65-F5344CB8AC3E}">
        <p14:creationId xmlns:p14="http://schemas.microsoft.com/office/powerpoint/2010/main" val="1849028765"/>
      </p:ext>
    </p:extLst>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cstate="print"/>
          <a:srcRect/>
          <a:stretch>
            <a:fillRect/>
          </a:stretch>
        </p:blipFill>
        <p:spPr bwMode="auto">
          <a:xfrm>
            <a:off x="2286000" y="1143000"/>
            <a:ext cx="6472686" cy="5373216"/>
          </a:xfrm>
          <a:prstGeom prst="rect">
            <a:avLst/>
          </a:prstGeom>
          <a:noFill/>
          <a:ln w="9525">
            <a:noFill/>
            <a:miter lim="800000"/>
            <a:headEnd/>
            <a:tailEnd/>
          </a:ln>
        </p:spPr>
      </p:pic>
      <p:pic>
        <p:nvPicPr>
          <p:cNvPr id="7" name="Content Placeholder 4"/>
          <p:cNvPicPr>
            <a:picLocks noGrp="1" noChangeAspect="1"/>
          </p:cNvPicPr>
          <p:nvPr>
            <p:ph idx="1"/>
          </p:nvPr>
        </p:nvPicPr>
        <p:blipFill rotWithShape="1">
          <a:blip r:embed="rId3">
            <a:extLst>
              <a:ext uri="{28A0092B-C50C-407E-A947-70E740481C1C}">
                <a14:useLocalDpi xmlns:a14="http://schemas.microsoft.com/office/drawing/2010/main" val="0"/>
              </a:ext>
            </a:extLst>
          </a:blip>
          <a:srcRect r="50476" b="46396"/>
          <a:stretch/>
        </p:blipFill>
        <p:spPr>
          <a:xfrm>
            <a:off x="304800" y="1066800"/>
            <a:ext cx="3962400" cy="1511300"/>
          </a:xfrm>
        </p:spPr>
      </p:pic>
    </p:spTree>
    <p:extLst>
      <p:ext uri="{BB962C8B-B14F-4D97-AF65-F5344CB8AC3E}">
        <p14:creationId xmlns:p14="http://schemas.microsoft.com/office/powerpoint/2010/main" val="2100674892"/>
      </p:ext>
    </p:extLst>
  </p:cSld>
  <p:clrMapOvr>
    <a:masterClrMapping/>
  </p:clrMapOvr>
  <p:transition>
    <p:cover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zener diode characteristic cur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47800"/>
            <a:ext cx="7173191" cy="467201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3301560" y="2214360"/>
              <a:ext cx="54360" cy="247680"/>
            </p14:xfrm>
          </p:contentPart>
        </mc:Choice>
        <mc:Fallback xmlns="">
          <p:pic>
            <p:nvPicPr>
              <p:cNvPr id="2" name="Ink 1"/>
              <p:cNvPicPr/>
              <p:nvPr/>
            </p:nvPicPr>
            <p:blipFill>
              <a:blip r:embed="rId4"/>
              <a:stretch>
                <a:fillRect/>
              </a:stretch>
            </p:blipFill>
            <p:spPr>
              <a:xfrm>
                <a:off x="3298680" y="2199960"/>
                <a:ext cx="72000" cy="264960"/>
              </a:xfrm>
              <a:prstGeom prst="rect">
                <a:avLst/>
              </a:prstGeom>
            </p:spPr>
          </p:pic>
        </mc:Fallback>
      </mc:AlternateContent>
    </p:spTree>
    <p:extLst>
      <p:ext uri="{BB962C8B-B14F-4D97-AF65-F5344CB8AC3E}">
        <p14:creationId xmlns:p14="http://schemas.microsoft.com/office/powerpoint/2010/main" val="2641629964"/>
      </p:ext>
    </p:extLst>
  </p:cSld>
  <p:clrMapOvr>
    <a:masterClrMapping/>
  </p:clrMapOvr>
  <p:transition>
    <p:cover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p:cNvSpPr>
            <a:spLocks noGrp="1"/>
          </p:cNvSpPr>
          <p:nvPr>
            <p:ph idx="1"/>
          </p:nvPr>
        </p:nvSpPr>
        <p:spPr>
          <a:xfrm>
            <a:off x="304800" y="533400"/>
            <a:ext cx="8534400" cy="6324600"/>
          </a:xfrm>
        </p:spPr>
        <p:txBody>
          <a:bodyPr>
            <a:normAutofit lnSpcReduction="10000"/>
          </a:bodyPr>
          <a:lstStyle/>
          <a:p>
            <a:r>
              <a:rPr lang="en-US" sz="2000" dirty="0" smtClean="0"/>
              <a:t>The forward bias condition is same as the ordinary PN diode, but Under reverse bias condition, breakdown of the junction occurs and the breakdown voltage depends upon the amount of doping.  </a:t>
            </a:r>
          </a:p>
          <a:p>
            <a:endParaRPr lang="en-US" sz="2000" dirty="0" smtClean="0"/>
          </a:p>
          <a:p>
            <a:r>
              <a:rPr lang="en-US" sz="2000" dirty="0" smtClean="0">
                <a:solidFill>
                  <a:srgbClr val="FF0000"/>
                </a:solidFill>
              </a:rPr>
              <a:t>If the diode is heavily doped, depletion layer will be thin and consequently breakdown occurs at lower reverse voltage</a:t>
            </a:r>
            <a:r>
              <a:rPr lang="en-US" sz="2000" dirty="0" smtClean="0"/>
              <a:t>, besides the breakdown voltage being sharp.  </a:t>
            </a:r>
          </a:p>
          <a:p>
            <a:endParaRPr lang="en-US" sz="2000" dirty="0" smtClean="0"/>
          </a:p>
          <a:p>
            <a:r>
              <a:rPr lang="en-US" sz="2000" dirty="0" smtClean="0"/>
              <a:t>Thus the breakdown voltage can be selected with the amount of doping.  When the reverse bias field across the junction is sufficiently high, it may exert a strong force on bound electrons to tear them out from a covalent bond. </a:t>
            </a:r>
          </a:p>
          <a:p>
            <a:endParaRPr lang="en-US" sz="2000" dirty="0" smtClean="0"/>
          </a:p>
          <a:p>
            <a:r>
              <a:rPr lang="en-US" sz="2000" dirty="0" smtClean="0"/>
              <a:t> Thus a large number of electron – hole pairs will be generated through a direct rupture of the covalent bond thereby resulting in large reverse current at the breakdown voltage.  </a:t>
            </a:r>
          </a:p>
          <a:p>
            <a:endParaRPr lang="en-US" sz="2000" dirty="0" smtClean="0"/>
          </a:p>
          <a:p>
            <a:r>
              <a:rPr lang="en-US" sz="2000" dirty="0" smtClean="0"/>
              <a:t>Though </a:t>
            </a:r>
            <a:r>
              <a:rPr lang="en-US" sz="2000" dirty="0" err="1" smtClean="0"/>
              <a:t>Zener</a:t>
            </a:r>
            <a:r>
              <a:rPr lang="en-US" sz="2000" dirty="0" smtClean="0"/>
              <a:t> breakdown occurs for lower breakdown voltage and avalanche breakdown occurs for higher breakdown voltage, such diodes are normally called </a:t>
            </a:r>
            <a:r>
              <a:rPr lang="en-US" sz="2000" dirty="0" err="1" smtClean="0"/>
              <a:t>Zener</a:t>
            </a:r>
            <a:r>
              <a:rPr lang="en-US" sz="2000" dirty="0" smtClean="0"/>
              <a:t> diode</a:t>
            </a:r>
            <a:endParaRPr lang="en-GB" sz="2000" dirty="0" smtClean="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2470320" y="2029680"/>
              <a:ext cx="3654720" cy="388440"/>
            </p14:xfrm>
          </p:contentPart>
        </mc:Choice>
        <mc:Fallback xmlns="">
          <p:pic>
            <p:nvPicPr>
              <p:cNvPr id="2" name="Ink 1"/>
              <p:cNvPicPr/>
              <p:nvPr/>
            </p:nvPicPr>
            <p:blipFill>
              <a:blip r:embed="rId3"/>
              <a:stretch>
                <a:fillRect/>
              </a:stretch>
            </p:blipFill>
            <p:spPr>
              <a:xfrm>
                <a:off x="2462760" y="2026800"/>
                <a:ext cx="3672000" cy="403200"/>
              </a:xfrm>
              <a:prstGeom prst="rect">
                <a:avLst/>
              </a:prstGeom>
            </p:spPr>
          </p:pic>
        </mc:Fallback>
      </mc:AlternateContent>
    </p:spTree>
    <p:extLst>
      <p:ext uri="{BB962C8B-B14F-4D97-AF65-F5344CB8AC3E}">
        <p14:creationId xmlns:p14="http://schemas.microsoft.com/office/powerpoint/2010/main" val="3802547482"/>
      </p:ext>
    </p:extLst>
  </p:cSld>
  <p:clrMapOvr>
    <a:masterClrMapping/>
  </p:clrMapOvr>
  <p:transition>
    <p:cover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2"/>
          <p:cNvSpPr>
            <a:spLocks noGrp="1"/>
          </p:cNvSpPr>
          <p:nvPr>
            <p:ph idx="1"/>
          </p:nvPr>
        </p:nvSpPr>
        <p:spPr>
          <a:xfrm>
            <a:off x="304800" y="1219200"/>
            <a:ext cx="8763000" cy="3429000"/>
          </a:xfrm>
        </p:spPr>
        <p:txBody>
          <a:bodyPr>
            <a:normAutofit/>
          </a:bodyPr>
          <a:lstStyle/>
          <a:p>
            <a:pPr algn="just"/>
            <a:r>
              <a:rPr lang="en-US" dirty="0" smtClean="0"/>
              <a:t>Application</a:t>
            </a:r>
          </a:p>
          <a:p>
            <a:pPr algn="just"/>
            <a:endParaRPr lang="en-GB" dirty="0" smtClean="0"/>
          </a:p>
          <a:p>
            <a:pPr algn="just"/>
            <a:r>
              <a:rPr lang="en-US" sz="2400" dirty="0" smtClean="0"/>
              <a:t>From the </a:t>
            </a:r>
            <a:r>
              <a:rPr lang="en-US" sz="2400" dirty="0" err="1" smtClean="0"/>
              <a:t>zener</a:t>
            </a:r>
            <a:r>
              <a:rPr lang="en-US" sz="2400" dirty="0" smtClean="0"/>
              <a:t> diode characteristics, under the reverse bias condition, the voltage across the diode remains almost constant although the current through the diode increases.  </a:t>
            </a:r>
          </a:p>
          <a:p>
            <a:pPr algn="just"/>
            <a:endParaRPr lang="en-US" sz="2400" dirty="0" smtClean="0"/>
          </a:p>
          <a:p>
            <a:pPr algn="just"/>
            <a:r>
              <a:rPr lang="en-US" sz="2400" dirty="0" smtClean="0"/>
              <a:t>Thus the voltage across the </a:t>
            </a:r>
            <a:r>
              <a:rPr lang="en-US" sz="2400" dirty="0" err="1" smtClean="0"/>
              <a:t>zener</a:t>
            </a:r>
            <a:r>
              <a:rPr lang="en-US" sz="2400" dirty="0" smtClean="0"/>
              <a:t> diode serves as a reference voltage.  </a:t>
            </a:r>
            <a:r>
              <a:rPr lang="en-US" sz="2400" dirty="0" smtClean="0">
                <a:solidFill>
                  <a:srgbClr val="FF0000"/>
                </a:solidFill>
              </a:rPr>
              <a:t>Hence the diode can be used as a voltage regulator. </a:t>
            </a:r>
            <a:endParaRPr lang="en-GB" sz="2400" dirty="0" smtClean="0">
              <a:solidFill>
                <a:srgbClr val="FF0000"/>
              </a:solidFill>
            </a:endParaRPr>
          </a:p>
          <a:p>
            <a:pPr algn="just"/>
            <a:endParaRPr lang="en-GB" dirty="0" smtClean="0"/>
          </a:p>
        </p:txBody>
      </p:sp>
    </p:spTree>
    <p:extLst>
      <p:ext uri="{BB962C8B-B14F-4D97-AF65-F5344CB8AC3E}">
        <p14:creationId xmlns:p14="http://schemas.microsoft.com/office/powerpoint/2010/main" val="2275720769"/>
      </p:ext>
    </p:extLst>
  </p:cSld>
  <p:clrMapOvr>
    <a:masterClrMapping/>
  </p:clrMapOvr>
  <p:transition>
    <p:cover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p:cNvPicPr>
            <a:picLocks noChangeAspect="1" noChangeArrowheads="1"/>
          </p:cNvPicPr>
          <p:nvPr/>
        </p:nvPicPr>
        <p:blipFill>
          <a:blip r:embed="rId2" cstate="print"/>
          <a:srcRect/>
          <a:stretch>
            <a:fillRect/>
          </a:stretch>
        </p:blipFill>
        <p:spPr bwMode="auto">
          <a:xfrm>
            <a:off x="914400" y="1676399"/>
            <a:ext cx="7467600" cy="4847389"/>
          </a:xfrm>
          <a:prstGeom prst="rect">
            <a:avLst/>
          </a:prstGeom>
          <a:noFill/>
          <a:ln w="9525">
            <a:noFill/>
            <a:miter lim="800000"/>
            <a:headEnd/>
            <a:tailEnd/>
          </a:ln>
        </p:spPr>
      </p:pic>
      <p:sp>
        <p:nvSpPr>
          <p:cNvPr id="4" name="Rectangle 3"/>
          <p:cNvSpPr/>
          <p:nvPr/>
        </p:nvSpPr>
        <p:spPr>
          <a:xfrm>
            <a:off x="457200" y="683404"/>
            <a:ext cx="6553200" cy="1261884"/>
          </a:xfrm>
          <a:prstGeom prst="rect">
            <a:avLst/>
          </a:prstGeom>
        </p:spPr>
        <p:txBody>
          <a:bodyPr wrap="square">
            <a:spAutoFit/>
          </a:bodyPr>
          <a:lstStyle/>
          <a:p>
            <a:r>
              <a:rPr lang="en-US" sz="2800" dirty="0" err="1">
                <a:solidFill>
                  <a:srgbClr val="FF0000"/>
                </a:solidFill>
                <a:latin typeface="Impact" pitchFamily="34" charset="0"/>
              </a:rPr>
              <a:t>Zener</a:t>
            </a:r>
            <a:r>
              <a:rPr lang="en-US" sz="2800" dirty="0">
                <a:solidFill>
                  <a:srgbClr val="FF0000"/>
                </a:solidFill>
                <a:latin typeface="Impact" pitchFamily="34" charset="0"/>
              </a:rPr>
              <a:t> Diode Voltage </a:t>
            </a:r>
            <a:r>
              <a:rPr lang="en-US" sz="2800" dirty="0" smtClean="0">
                <a:solidFill>
                  <a:srgbClr val="FF0000"/>
                </a:solidFill>
                <a:latin typeface="Impact" pitchFamily="34" charset="0"/>
              </a:rPr>
              <a:t>regulation:</a:t>
            </a:r>
          </a:p>
          <a:p>
            <a:pPr marL="342900" indent="-342900">
              <a:buFont typeface="Arial" pitchFamily="34" charset="0"/>
              <a:buChar char="•"/>
            </a:pPr>
            <a:r>
              <a:rPr lang="en-US" sz="2400" b="1" dirty="0" smtClean="0">
                <a:solidFill>
                  <a:schemeClr val="bg2">
                    <a:lumMod val="10000"/>
                  </a:schemeClr>
                </a:solidFill>
                <a:latin typeface="Goudy Old Style" pitchFamily="18" charset="0"/>
              </a:rPr>
              <a:t>Line regulation</a:t>
            </a:r>
          </a:p>
          <a:p>
            <a:pPr marL="342900" indent="-342900">
              <a:buFont typeface="Arial" pitchFamily="34" charset="0"/>
              <a:buChar char="•"/>
            </a:pPr>
            <a:r>
              <a:rPr lang="en-US" sz="2400" b="1" dirty="0" smtClean="0">
                <a:solidFill>
                  <a:schemeClr val="bg2">
                    <a:lumMod val="10000"/>
                  </a:schemeClr>
                </a:solidFill>
                <a:latin typeface="Goudy Old Style" pitchFamily="18" charset="0"/>
              </a:rPr>
              <a:t>Load Regulation</a:t>
            </a:r>
            <a:endParaRPr lang="en-US" sz="2400" b="1" dirty="0">
              <a:solidFill>
                <a:schemeClr val="bg2">
                  <a:lumMod val="10000"/>
                </a:schemeClr>
              </a:solidFill>
              <a:latin typeface="Goudy Old Style" pitchFamily="18" charset="0"/>
            </a:endParaRPr>
          </a:p>
        </p:txBody>
      </p:sp>
    </p:spTree>
    <p:extLst>
      <p:ext uri="{BB962C8B-B14F-4D97-AF65-F5344CB8AC3E}">
        <p14:creationId xmlns:p14="http://schemas.microsoft.com/office/powerpoint/2010/main" val="920489864"/>
      </p:ext>
    </p:extLst>
  </p:cSld>
  <p:clrMapOvr>
    <a:masterClrMapping/>
  </p:clrMapOvr>
  <p:transition>
    <p:cover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0"/>
            <a:ext cx="8763000" cy="3416320"/>
          </a:xfrm>
          <a:prstGeom prst="rect">
            <a:avLst/>
          </a:prstGeom>
        </p:spPr>
        <p:txBody>
          <a:bodyPr wrap="square">
            <a:spAutoFit/>
          </a:bodyPr>
          <a:lstStyle/>
          <a:p>
            <a:pPr marL="285750" indent="-285750" algn="just">
              <a:buFont typeface="Arial" pitchFamily="34" charset="0"/>
              <a:buChar char="•"/>
            </a:pPr>
            <a:r>
              <a:rPr lang="en-US" sz="2400" dirty="0"/>
              <a:t>The arrangement shown is useful when it is required to provide a constant voltage across a load resistance R</a:t>
            </a:r>
            <a:r>
              <a:rPr lang="en-US" sz="2400" baseline="-25000" dirty="0"/>
              <a:t>L</a:t>
            </a:r>
            <a:r>
              <a:rPr lang="en-US" sz="2400" dirty="0"/>
              <a:t> where as the input voltage may be varying over a range.  </a:t>
            </a:r>
            <a:endParaRPr lang="en-US" sz="2400" dirty="0" smtClean="0"/>
          </a:p>
          <a:p>
            <a:pPr marL="285750" indent="-285750" algn="just">
              <a:buFont typeface="Arial" pitchFamily="34" charset="0"/>
              <a:buChar char="•"/>
            </a:pPr>
            <a:endParaRPr lang="en-US" sz="2400" dirty="0"/>
          </a:p>
          <a:p>
            <a:pPr marL="285750" indent="-285750" algn="just">
              <a:buFont typeface="Arial" pitchFamily="34" charset="0"/>
              <a:buChar char="•"/>
            </a:pPr>
            <a:endParaRPr lang="en-US" sz="2400" dirty="0"/>
          </a:p>
          <a:p>
            <a:pPr marL="285750" indent="-285750" algn="just">
              <a:buFont typeface="Arial" pitchFamily="34" charset="0"/>
              <a:buChar char="•"/>
            </a:pPr>
            <a:r>
              <a:rPr lang="en-US" sz="2400" dirty="0"/>
              <a:t>As shown, the </a:t>
            </a:r>
            <a:r>
              <a:rPr lang="en-US" sz="2400" dirty="0" err="1"/>
              <a:t>zener</a:t>
            </a:r>
            <a:r>
              <a:rPr lang="en-US" sz="2400" dirty="0"/>
              <a:t> diode is reverse biased and as long as the input voltage does not fall below </a:t>
            </a:r>
            <a:r>
              <a:rPr lang="en-US" sz="2400" dirty="0" err="1"/>
              <a:t>Vz</a:t>
            </a:r>
            <a:r>
              <a:rPr lang="en-US" sz="2400" dirty="0"/>
              <a:t>, the voltage across the diode will  be constant and hence the load voltage will also be constant.</a:t>
            </a:r>
            <a:endParaRPr lang="en-GB" sz="2400" dirty="0"/>
          </a:p>
        </p:txBody>
      </p:sp>
    </p:spTree>
    <p:extLst>
      <p:ext uri="{BB962C8B-B14F-4D97-AF65-F5344CB8AC3E}">
        <p14:creationId xmlns:p14="http://schemas.microsoft.com/office/powerpoint/2010/main" val="1946263086"/>
      </p:ext>
    </p:extLst>
  </p:cSld>
  <p:clrMapOvr>
    <a:masterClrMapping/>
  </p:clrMapOvr>
  <p:transition>
    <p:cover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412920" y="632160"/>
              <a:ext cx="8587440" cy="6204600"/>
            </p14:xfrm>
          </p:contentPart>
        </mc:Choice>
        <mc:Fallback xmlns="">
          <p:pic>
            <p:nvPicPr>
              <p:cNvPr id="2" name="Ink 1"/>
              <p:cNvPicPr/>
              <p:nvPr/>
            </p:nvPicPr>
            <p:blipFill>
              <a:blip r:embed="rId3"/>
              <a:stretch>
                <a:fillRect/>
              </a:stretch>
            </p:blipFill>
            <p:spPr>
              <a:xfrm>
                <a:off x="403560" y="619200"/>
                <a:ext cx="8610480" cy="6233760"/>
              </a:xfrm>
              <a:prstGeom prst="rect">
                <a:avLst/>
              </a:prstGeom>
            </p:spPr>
          </p:pic>
        </mc:Fallback>
      </mc:AlternateContent>
    </p:spTree>
    <p:extLst>
      <p:ext uri="{BB962C8B-B14F-4D97-AF65-F5344CB8AC3E}">
        <p14:creationId xmlns:p14="http://schemas.microsoft.com/office/powerpoint/2010/main" val="1090079994"/>
      </p:ext>
    </p:extLst>
  </p:cSld>
  <p:clrMapOvr>
    <a:masterClrMapping/>
  </p:clrMapOvr>
  <p:transition>
    <p:cover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249480" y="715680"/>
              <a:ext cx="8948520" cy="5892480"/>
            </p14:xfrm>
          </p:contentPart>
        </mc:Choice>
        <mc:Fallback xmlns="">
          <p:pic>
            <p:nvPicPr>
              <p:cNvPr id="2" name="Ink 1"/>
              <p:cNvPicPr/>
              <p:nvPr/>
            </p:nvPicPr>
            <p:blipFill>
              <a:blip r:embed="rId3"/>
              <a:stretch>
                <a:fillRect/>
              </a:stretch>
            </p:blipFill>
            <p:spPr>
              <a:xfrm>
                <a:off x="238680" y="703800"/>
                <a:ext cx="8969760" cy="5915880"/>
              </a:xfrm>
              <a:prstGeom prst="rect">
                <a:avLst/>
              </a:prstGeom>
            </p:spPr>
          </p:pic>
        </mc:Fallback>
      </mc:AlternateContent>
    </p:spTree>
    <p:extLst>
      <p:ext uri="{BB962C8B-B14F-4D97-AF65-F5344CB8AC3E}">
        <p14:creationId xmlns:p14="http://schemas.microsoft.com/office/powerpoint/2010/main" val="4152143449"/>
      </p:ext>
    </p:extLst>
  </p:cSld>
  <p:clrMapOvr>
    <a:masterClrMapping/>
  </p:clrMapOvr>
  <p:transition>
    <p:cover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80999" y="1600200"/>
          <a:ext cx="8534402" cy="4114800"/>
        </p:xfrm>
        <a:graphic>
          <a:graphicData uri="http://schemas.openxmlformats.org/drawingml/2006/table">
            <a:tbl>
              <a:tblPr firstRow="1" bandRow="1">
                <a:tableStyleId>{0E3FDE45-AF77-4B5C-9715-49D594BDF05E}</a:tableStyleId>
              </a:tblPr>
              <a:tblGrid>
                <a:gridCol w="838201">
                  <a:extLst>
                    <a:ext uri="{9D8B030D-6E8A-4147-A177-3AD203B41FA5}">
                      <a16:colId xmlns:a16="http://schemas.microsoft.com/office/drawing/2014/main" val="3890109252"/>
                    </a:ext>
                  </a:extLst>
                </a:gridCol>
                <a:gridCol w="2590800">
                  <a:extLst>
                    <a:ext uri="{9D8B030D-6E8A-4147-A177-3AD203B41FA5}">
                      <a16:colId xmlns:a16="http://schemas.microsoft.com/office/drawing/2014/main" val="47063663"/>
                    </a:ext>
                  </a:extLst>
                </a:gridCol>
                <a:gridCol w="5105401">
                  <a:extLst>
                    <a:ext uri="{9D8B030D-6E8A-4147-A177-3AD203B41FA5}">
                      <a16:colId xmlns:a16="http://schemas.microsoft.com/office/drawing/2014/main" val="1600112271"/>
                    </a:ext>
                  </a:extLst>
                </a:gridCol>
              </a:tblGrid>
              <a:tr h="370840">
                <a:tc>
                  <a:txBody>
                    <a:bodyPr/>
                    <a:lstStyle/>
                    <a:p>
                      <a:r>
                        <a:rPr lang="en-US" dirty="0" smtClean="0"/>
                        <a:t>S. No.</a:t>
                      </a:r>
                      <a:endParaRPr lang="en-US" dirty="0"/>
                    </a:p>
                  </a:txBody>
                  <a:tcPr/>
                </a:tc>
                <a:tc>
                  <a:txBody>
                    <a:bodyPr/>
                    <a:lstStyle/>
                    <a:p>
                      <a:r>
                        <a:rPr lang="en-US" dirty="0" smtClean="0"/>
                        <a:t>Topic</a:t>
                      </a:r>
                      <a:endParaRPr lang="en-US" dirty="0"/>
                    </a:p>
                  </a:txBody>
                  <a:tcPr/>
                </a:tc>
                <a:tc>
                  <a:txBody>
                    <a:bodyPr/>
                    <a:lstStyle/>
                    <a:p>
                      <a:r>
                        <a:rPr lang="en-US" dirty="0" smtClean="0"/>
                        <a:t>Link</a:t>
                      </a:r>
                      <a:endParaRPr lang="en-US" dirty="0"/>
                    </a:p>
                  </a:txBody>
                  <a:tcPr/>
                </a:tc>
                <a:extLst>
                  <a:ext uri="{0D108BD9-81ED-4DB2-BD59-A6C34878D82A}">
                    <a16:rowId xmlns:a16="http://schemas.microsoft.com/office/drawing/2014/main" val="278982034"/>
                  </a:ext>
                </a:extLst>
              </a:tr>
              <a:tr h="370840">
                <a:tc>
                  <a:txBody>
                    <a:bodyPr/>
                    <a:lstStyle/>
                    <a:p>
                      <a:r>
                        <a:rPr lang="en-US" dirty="0" smtClean="0"/>
                        <a:t>1</a:t>
                      </a:r>
                      <a:endParaRPr lang="en-US" dirty="0"/>
                    </a:p>
                  </a:txBody>
                  <a:tcPr/>
                </a:tc>
                <a:tc>
                  <a:txBody>
                    <a:bodyPr/>
                    <a:lstStyle/>
                    <a:p>
                      <a:r>
                        <a:rPr lang="en-US" dirty="0" smtClean="0"/>
                        <a:t>PN Junction diode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https://www.youtube.com/watch?v=btOIDQeMrMg&amp;t=199s</a:t>
                      </a:r>
                    </a:p>
                    <a:p>
                      <a:endParaRPr lang="en-US" dirty="0"/>
                    </a:p>
                  </a:txBody>
                  <a:tcPr/>
                </a:tc>
                <a:extLst>
                  <a:ext uri="{0D108BD9-81ED-4DB2-BD59-A6C34878D82A}">
                    <a16:rowId xmlns:a16="http://schemas.microsoft.com/office/drawing/2014/main" val="3184560245"/>
                  </a:ext>
                </a:extLst>
              </a:tr>
              <a:tr h="370840">
                <a:tc>
                  <a:txBody>
                    <a:bodyPr/>
                    <a:lstStyle/>
                    <a:p>
                      <a:r>
                        <a:rPr lang="en-US" dirty="0" smtClean="0"/>
                        <a:t>2</a:t>
                      </a:r>
                      <a:endParaRPr lang="en-US" dirty="0"/>
                    </a:p>
                  </a:txBody>
                  <a:tcPr/>
                </a:tc>
                <a:tc>
                  <a:txBody>
                    <a:bodyPr/>
                    <a:lstStyle/>
                    <a:p>
                      <a:r>
                        <a:rPr lang="en-US" dirty="0" err="1" smtClean="0"/>
                        <a:t>Zener</a:t>
                      </a:r>
                      <a:r>
                        <a:rPr lang="en-US" dirty="0" smtClean="0"/>
                        <a:t> Diode</a:t>
                      </a:r>
                      <a:endParaRPr lang="en-US" dirty="0"/>
                    </a:p>
                  </a:txBody>
                  <a:tcPr/>
                </a:tc>
                <a:tc>
                  <a:txBody>
                    <a:bodyPr/>
                    <a:lstStyle/>
                    <a:p>
                      <a:r>
                        <a:rPr lang="en-US" dirty="0" smtClean="0"/>
                        <a:t>https://www.youtube.com/watch?v=V5nWu8EbMhI&amp;t=33s</a:t>
                      </a:r>
                      <a:endParaRPr lang="en-US" dirty="0"/>
                    </a:p>
                  </a:txBody>
                  <a:tcPr/>
                </a:tc>
                <a:extLst>
                  <a:ext uri="{0D108BD9-81ED-4DB2-BD59-A6C34878D82A}">
                    <a16:rowId xmlns:a16="http://schemas.microsoft.com/office/drawing/2014/main" val="758391517"/>
                  </a:ext>
                </a:extLst>
              </a:tr>
              <a:tr h="370840">
                <a:tc>
                  <a:txBody>
                    <a:bodyPr/>
                    <a:lstStyle/>
                    <a:p>
                      <a:r>
                        <a:rPr lang="en-US" dirty="0" smtClean="0"/>
                        <a:t>3</a:t>
                      </a:r>
                      <a:endParaRPr lang="en-US" dirty="0"/>
                    </a:p>
                  </a:txBody>
                  <a:tcPr/>
                </a:tc>
                <a:tc>
                  <a:txBody>
                    <a:bodyPr/>
                    <a:lstStyle/>
                    <a:p>
                      <a:r>
                        <a:rPr lang="en-US" dirty="0" smtClean="0"/>
                        <a:t>BJT</a:t>
                      </a:r>
                      <a:endParaRPr lang="en-US" dirty="0"/>
                    </a:p>
                  </a:txBody>
                  <a:tcPr/>
                </a:tc>
                <a:tc>
                  <a:txBody>
                    <a:bodyPr/>
                    <a:lstStyle/>
                    <a:p>
                      <a:r>
                        <a:rPr lang="en-US" dirty="0" smtClean="0"/>
                        <a:t>https://www.youtube.com/watch?v=fIvZen2tq_w</a:t>
                      </a:r>
                      <a:endParaRPr lang="en-US" dirty="0"/>
                    </a:p>
                  </a:txBody>
                  <a:tcPr/>
                </a:tc>
                <a:extLst>
                  <a:ext uri="{0D108BD9-81ED-4DB2-BD59-A6C34878D82A}">
                    <a16:rowId xmlns:a16="http://schemas.microsoft.com/office/drawing/2014/main" val="1670256004"/>
                  </a:ext>
                </a:extLst>
              </a:tr>
              <a:tr h="370840">
                <a:tc>
                  <a:txBody>
                    <a:bodyPr/>
                    <a:lstStyle/>
                    <a:p>
                      <a:r>
                        <a:rPr lang="en-US" dirty="0" smtClean="0"/>
                        <a:t>4</a:t>
                      </a:r>
                      <a:endParaRPr lang="en-US" dirty="0"/>
                    </a:p>
                  </a:txBody>
                  <a:tcPr/>
                </a:tc>
                <a:tc>
                  <a:txBody>
                    <a:bodyPr/>
                    <a:lstStyle/>
                    <a:p>
                      <a:r>
                        <a:rPr lang="en-US" dirty="0" smtClean="0"/>
                        <a:t>Rectifier</a:t>
                      </a:r>
                      <a:endParaRPr lang="en-US" dirty="0"/>
                    </a:p>
                  </a:txBody>
                  <a:tcPr/>
                </a:tc>
                <a:tc>
                  <a:txBody>
                    <a:bodyPr/>
                    <a:lstStyle/>
                    <a:p>
                      <a:r>
                        <a:rPr lang="en-US" dirty="0" smtClean="0"/>
                        <a:t>https://www.youtube.com/watch?v=quyqtaKIr78</a:t>
                      </a:r>
                      <a:endParaRPr lang="en-US" dirty="0"/>
                    </a:p>
                  </a:txBody>
                  <a:tcPr/>
                </a:tc>
                <a:extLst>
                  <a:ext uri="{0D108BD9-81ED-4DB2-BD59-A6C34878D82A}">
                    <a16:rowId xmlns:a16="http://schemas.microsoft.com/office/drawing/2014/main" val="1676999532"/>
                  </a:ext>
                </a:extLst>
              </a:tr>
              <a:tr h="370840">
                <a:tc>
                  <a:txBody>
                    <a:bodyPr/>
                    <a:lstStyle/>
                    <a:p>
                      <a:r>
                        <a:rPr lang="en-US" dirty="0" smtClean="0"/>
                        <a:t>5</a:t>
                      </a:r>
                      <a:endParaRPr lang="en-US" dirty="0"/>
                    </a:p>
                  </a:txBody>
                  <a:tcPr/>
                </a:tc>
                <a:tc>
                  <a:txBody>
                    <a:bodyPr/>
                    <a:lstStyle/>
                    <a:p>
                      <a:r>
                        <a:rPr lang="en-US" dirty="0" smtClean="0"/>
                        <a:t>MOSFET</a:t>
                      </a:r>
                      <a:endParaRPr lang="en-US" dirty="0"/>
                    </a:p>
                  </a:txBody>
                  <a:tcPr/>
                </a:tc>
                <a:tc>
                  <a:txBody>
                    <a:bodyPr/>
                    <a:lstStyle/>
                    <a:p>
                      <a:r>
                        <a:rPr lang="en-US" dirty="0" smtClean="0"/>
                        <a:t>https://www.youtube.com/watch?v=Bfvyj88Hs_o</a:t>
                      </a:r>
                      <a:endParaRPr lang="en-US" dirty="0"/>
                    </a:p>
                  </a:txBody>
                  <a:tcPr/>
                </a:tc>
                <a:extLst>
                  <a:ext uri="{0D108BD9-81ED-4DB2-BD59-A6C34878D82A}">
                    <a16:rowId xmlns:a16="http://schemas.microsoft.com/office/drawing/2014/main" val="1117919615"/>
                  </a:ext>
                </a:extLst>
              </a:tr>
            </a:tbl>
          </a:graphicData>
        </a:graphic>
      </p:graphicFrame>
    </p:spTree>
    <p:extLst>
      <p:ext uri="{BB962C8B-B14F-4D97-AF65-F5344CB8AC3E}">
        <p14:creationId xmlns:p14="http://schemas.microsoft.com/office/powerpoint/2010/main" val="3793813442"/>
      </p:ext>
    </p:extLst>
  </p:cSld>
  <p:clrMapOvr>
    <a:masterClrMapping/>
  </p:clrMapOvr>
  <p:transition>
    <p:cover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2187" y="2967335"/>
            <a:ext cx="5199630" cy="1107996"/>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endParaRPr lang="en-US" sz="6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2983201041"/>
      </p:ext>
    </p:extLst>
  </p:cSld>
  <p:clrMapOvr>
    <a:masterClrMapping/>
  </p:clrMapOvr>
  <p:transition>
    <p:cover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39765"/>
            <a:ext cx="7643813" cy="612304"/>
          </a:xfrm>
        </p:spPr>
        <p:txBody>
          <a:bodyPr>
            <a:normAutofit fontScale="90000"/>
          </a:bodyPr>
          <a:lstStyle/>
          <a:p>
            <a:pPr fontAlgn="auto">
              <a:spcAft>
                <a:spcPts val="0"/>
              </a:spcAft>
              <a:defRPr/>
            </a:pPr>
            <a:r>
              <a:rPr lang="en-US" dirty="0" smtClean="0">
                <a:solidFill>
                  <a:srgbClr val="FF0000"/>
                </a:solidFill>
                <a:latin typeface="Bahnschrift SemiBold" pitchFamily="34" charset="0"/>
              </a:rPr>
              <a:t>Types of Rectifiers</a:t>
            </a:r>
            <a:endParaRPr lang="en-IN" dirty="0">
              <a:solidFill>
                <a:srgbClr val="FF0000"/>
              </a:solidFill>
              <a:latin typeface="Bahnschrift SemiBold"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057400"/>
            <a:ext cx="6705600" cy="2557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63364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95333"/>
            <a:ext cx="7570788" cy="684312"/>
          </a:xfrm>
        </p:spPr>
        <p:txBody>
          <a:bodyPr>
            <a:normAutofit/>
          </a:bodyPr>
          <a:lstStyle/>
          <a:p>
            <a:pPr>
              <a:defRPr/>
            </a:pPr>
            <a:r>
              <a:rPr lang="en-US" sz="3600" dirty="0">
                <a:solidFill>
                  <a:srgbClr val="FF0000"/>
                </a:solidFill>
                <a:latin typeface="Bahnschrift SemiBold" pitchFamily="34" charset="0"/>
              </a:rPr>
              <a:t>Half wave rectifier</a:t>
            </a:r>
            <a:endParaRPr lang="en-IN" sz="3600" dirty="0">
              <a:solidFill>
                <a:srgbClr val="FF0000"/>
              </a:solidFill>
              <a:latin typeface="Bahnschrift SemiBold" pitchFamily="34" charset="0"/>
            </a:endParaRPr>
          </a:p>
        </p:txBody>
      </p:sp>
      <p:sp>
        <p:nvSpPr>
          <p:cNvPr id="4" name="Content Placeholder 2"/>
          <p:cNvSpPr>
            <a:spLocks noGrp="1"/>
          </p:cNvSpPr>
          <p:nvPr>
            <p:ph idx="1"/>
          </p:nvPr>
        </p:nvSpPr>
        <p:spPr>
          <a:xfrm>
            <a:off x="0" y="1628801"/>
            <a:ext cx="8676456" cy="4752950"/>
          </a:xfrm>
        </p:spPr>
        <p:txBody>
          <a:bodyPr rtlCol="0">
            <a:normAutofit/>
          </a:bodyPr>
          <a:lstStyle/>
          <a:p>
            <a:pPr marL="720725" indent="-538163" algn="just" fontAlgn="auto">
              <a:lnSpc>
                <a:spcPct val="200000"/>
              </a:lnSpc>
              <a:buClr>
                <a:srgbClr val="C00000"/>
              </a:buClr>
              <a:buFont typeface="Wingdings" pitchFamily="2" charset="2"/>
              <a:buChar char="ü"/>
              <a:defRPr/>
            </a:pPr>
            <a:r>
              <a:rPr lang="en-IN" sz="2400" b="0" dirty="0" smtClean="0"/>
              <a:t>     In </a:t>
            </a:r>
            <a:r>
              <a:rPr lang="en-IN" sz="2400" b="0" dirty="0"/>
              <a:t>half wave rectification, either the </a:t>
            </a:r>
            <a:r>
              <a:rPr lang="en-IN" sz="2400" dirty="0">
                <a:solidFill>
                  <a:srgbClr val="00B050"/>
                </a:solidFill>
              </a:rPr>
              <a:t>positive or negative half of the AC wave is passed</a:t>
            </a:r>
            <a:r>
              <a:rPr lang="en-IN" sz="2400" b="0" dirty="0"/>
              <a:t>, while the other half is blocked. </a:t>
            </a:r>
            <a:endParaRPr lang="en-IN" sz="2400" b="0" dirty="0" smtClean="0"/>
          </a:p>
          <a:p>
            <a:pPr marL="720725" indent="-538163" algn="just" fontAlgn="auto">
              <a:lnSpc>
                <a:spcPct val="200000"/>
              </a:lnSpc>
              <a:buClr>
                <a:srgbClr val="C00000"/>
              </a:buClr>
              <a:buFont typeface="Wingdings" pitchFamily="2" charset="2"/>
              <a:buChar char="ü"/>
              <a:defRPr/>
            </a:pPr>
            <a:r>
              <a:rPr lang="en-US" sz="2400" b="0" dirty="0" smtClean="0"/>
              <a:t>       B</a:t>
            </a:r>
            <a:r>
              <a:rPr lang="en-IN" sz="2400" b="0" dirty="0"/>
              <a:t>ecause only </a:t>
            </a:r>
            <a:r>
              <a:rPr lang="en-IN" sz="2400" dirty="0">
                <a:solidFill>
                  <a:srgbClr val="00B050"/>
                </a:solidFill>
              </a:rPr>
              <a:t>one half of the input waveform reaches the output</a:t>
            </a:r>
            <a:r>
              <a:rPr lang="en-IN" sz="2400" b="0" dirty="0"/>
              <a:t>, it is very inefficient if used for </a:t>
            </a:r>
            <a:r>
              <a:rPr lang="en-IN" sz="2400" dirty="0">
                <a:solidFill>
                  <a:srgbClr val="00B050"/>
                </a:solidFill>
              </a:rPr>
              <a:t>power transfer</a:t>
            </a:r>
            <a:r>
              <a:rPr lang="en-IN" sz="2400" b="0" dirty="0"/>
              <a:t>. </a:t>
            </a:r>
            <a:endParaRPr lang="en-IN" sz="2400" b="0" dirty="0" smtClean="0"/>
          </a:p>
        </p:txBody>
      </p:sp>
    </p:spTree>
    <p:extLst>
      <p:ext uri="{BB962C8B-B14F-4D97-AF65-F5344CB8AC3E}">
        <p14:creationId xmlns:p14="http://schemas.microsoft.com/office/powerpoint/2010/main" val="15873978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6994525" cy="468288"/>
          </a:xfrm>
        </p:spPr>
        <p:txBody>
          <a:bodyPr vert="horz" anchor="ctr">
            <a:normAutofit fontScale="90000"/>
          </a:bodyPr>
          <a:lstStyle/>
          <a:p>
            <a:r>
              <a:rPr lang="en-US" sz="3600" dirty="0">
                <a:solidFill>
                  <a:srgbClr val="FF0000"/>
                </a:solidFill>
                <a:latin typeface="Bahnschrift SemiBold" pitchFamily="34" charset="0"/>
              </a:rPr>
              <a:t>Half wave rectifier</a:t>
            </a:r>
            <a:endParaRPr lang="en-IN" sz="3600" dirty="0">
              <a:solidFill>
                <a:srgbClr val="FF0000"/>
              </a:solidFill>
              <a:latin typeface="Bahnschrift SemiBold" pitchFamily="34" charset="0"/>
            </a:endParaRPr>
          </a:p>
        </p:txBody>
      </p:sp>
      <p:pic>
        <p:nvPicPr>
          <p:cNvPr id="9219" name="Picture 2" descr="\\SREE\Users\Thenmurugeshwari\My Documents\Work\27.1.11\half wave rectifier.png"/>
          <p:cNvPicPr>
            <a:picLocks noGrp="1" noChangeAspect="1" noChangeArrowheads="1"/>
          </p:cNvPicPr>
          <p:nvPr>
            <p:ph idx="1"/>
          </p:nvPr>
        </p:nvPicPr>
        <p:blipFill>
          <a:blip r:embed="rId2" cstate="print"/>
          <a:srcRect/>
          <a:stretch>
            <a:fillRect/>
          </a:stretch>
        </p:blipFill>
        <p:spPr>
          <a:xfrm>
            <a:off x="468313" y="2852738"/>
            <a:ext cx="7620000" cy="1692275"/>
          </a:xfrm>
          <a:noFill/>
        </p:spPr>
      </p:pic>
      <p:sp>
        <p:nvSpPr>
          <p:cNvPr id="4" name="Title 1"/>
          <p:cNvSpPr txBox="1">
            <a:spLocks/>
          </p:cNvSpPr>
          <p:nvPr/>
        </p:nvSpPr>
        <p:spPr>
          <a:xfrm>
            <a:off x="0" y="1"/>
            <a:ext cx="9144000" cy="857232"/>
          </a:xfrm>
          <a:prstGeom prst="rect">
            <a:avLst/>
          </a:prstGeom>
          <a:ln w="76200">
            <a:solidFill>
              <a:srgbClr val="00B05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3600" b="0" i="0" u="none" strike="noStrike" kern="1200" cap="none" spc="0" normalizeH="0" baseline="0" noProof="0" dirty="0">
              <a:ln>
                <a:noFill/>
              </a:ln>
              <a:solidFill>
                <a:srgbClr val="FF0000"/>
              </a:solidFill>
              <a:effectLst/>
              <a:uLnTx/>
              <a:uFillTx/>
              <a:latin typeface="Impact" pitchFamily="34" charset="0"/>
              <a:ea typeface="+mj-ea"/>
              <a:cs typeface="+mj-cs"/>
            </a:endParaRPr>
          </a:p>
        </p:txBody>
      </p:sp>
      <p:sp>
        <p:nvSpPr>
          <p:cNvPr id="5" name="Subtitle 2"/>
          <p:cNvSpPr txBox="1">
            <a:spLocks/>
          </p:cNvSpPr>
          <p:nvPr/>
        </p:nvSpPr>
        <p:spPr>
          <a:xfrm>
            <a:off x="0" y="857232"/>
            <a:ext cx="9144000" cy="6000768"/>
          </a:xfrm>
          <a:prstGeom prst="rect">
            <a:avLst/>
          </a:prstGeom>
          <a:ln w="76200">
            <a:solidFill>
              <a:srgbClr val="00B050"/>
            </a:solidFill>
          </a:ln>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IN" sz="2400" b="0" i="0" u="none" strike="noStrike" kern="1200" cap="none" spc="0" normalizeH="0" baseline="0" noProof="0" smtClean="0">
                <a:ln>
                  <a:noFill/>
                </a:ln>
                <a:solidFill>
                  <a:schemeClr val="tx1"/>
                </a:solidFill>
                <a:effectLst/>
                <a:uLnTx/>
                <a:uFillTx/>
                <a:latin typeface="+mn-lt"/>
                <a:ea typeface="+mn-ea"/>
                <a:cs typeface="+mn-cs"/>
              </a:rPr>
              <a:t/>
            </a:r>
            <a:br>
              <a:rPr kumimoji="0" lang="en-IN" sz="2400" b="0" i="0" u="none" strike="noStrike" kern="1200" cap="none" spc="0" normalizeH="0" baseline="0" noProof="0" smtClean="0">
                <a:ln>
                  <a:noFill/>
                </a:ln>
                <a:solidFill>
                  <a:schemeClr val="tx1"/>
                </a:solidFill>
                <a:effectLst/>
                <a:uLnTx/>
                <a:uFillTx/>
                <a:latin typeface="+mn-lt"/>
                <a:ea typeface="+mn-ea"/>
                <a:cs typeface="+mn-cs"/>
              </a:rPr>
            </a:br>
            <a:r>
              <a:rPr kumimoji="0" lang="en-IN" sz="2400" b="0" i="0" u="none" strike="noStrike" kern="1200" cap="none" spc="0" normalizeH="0" baseline="0" noProof="0" smtClean="0">
                <a:ln>
                  <a:noFill/>
                </a:ln>
                <a:solidFill>
                  <a:schemeClr val="tx1"/>
                </a:solidFill>
                <a:effectLst/>
                <a:uLnTx/>
                <a:uFillTx/>
                <a:latin typeface="+mn-lt"/>
                <a:ea typeface="+mn-ea"/>
                <a:cs typeface="+mn-cs"/>
              </a:rPr>
              <a:t/>
            </a:r>
            <a:br>
              <a:rPr kumimoji="0" lang="en-IN" sz="2400" b="0" i="0" u="none" strike="noStrike" kern="1200" cap="none" spc="0" normalizeH="0" baseline="0" noProof="0" smtClean="0">
                <a:ln>
                  <a:noFill/>
                </a:ln>
                <a:solidFill>
                  <a:schemeClr val="tx1"/>
                </a:solidFill>
                <a:effectLst/>
                <a:uLnTx/>
                <a:uFillTx/>
                <a:latin typeface="+mn-lt"/>
                <a:ea typeface="+mn-ea"/>
                <a:cs typeface="+mn-cs"/>
              </a:rPr>
            </a:br>
            <a:endParaRPr kumimoji="0" lang="en-IN" sz="24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9131543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901665"/>
            <a:ext cx="7570788" cy="720824"/>
          </a:xfrm>
        </p:spPr>
        <p:txBody>
          <a:bodyPr vert="horz" anchor="ctr">
            <a:normAutofit/>
          </a:bodyPr>
          <a:lstStyle/>
          <a:p>
            <a:r>
              <a:rPr lang="en-US" sz="3600" dirty="0">
                <a:solidFill>
                  <a:srgbClr val="FF0000"/>
                </a:solidFill>
                <a:latin typeface="Bahnschrift SemiBold" pitchFamily="34" charset="0"/>
              </a:rPr>
              <a:t>Full  wave </a:t>
            </a:r>
            <a:r>
              <a:rPr lang="en-US" sz="3600" dirty="0" smtClean="0">
                <a:solidFill>
                  <a:srgbClr val="FF0000"/>
                </a:solidFill>
                <a:latin typeface="Bahnschrift SemiBold" pitchFamily="34" charset="0"/>
              </a:rPr>
              <a:t>rectifier</a:t>
            </a:r>
            <a:endParaRPr lang="en-IN" sz="3600" dirty="0">
              <a:solidFill>
                <a:srgbClr val="FF0000"/>
              </a:solidFill>
              <a:latin typeface="Bahnschrift SemiBold" pitchFamily="34" charset="0"/>
            </a:endParaRPr>
          </a:p>
        </p:txBody>
      </p:sp>
      <p:sp>
        <p:nvSpPr>
          <p:cNvPr id="11267" name="Content Placeholder 2"/>
          <p:cNvSpPr>
            <a:spLocks noGrp="1"/>
          </p:cNvSpPr>
          <p:nvPr>
            <p:ph idx="1"/>
          </p:nvPr>
        </p:nvSpPr>
        <p:spPr>
          <a:xfrm>
            <a:off x="323850" y="1844675"/>
            <a:ext cx="8439150" cy="4679950"/>
          </a:xfrm>
        </p:spPr>
        <p:txBody>
          <a:bodyPr>
            <a:normAutofit fontScale="85000" lnSpcReduction="10000"/>
          </a:bodyPr>
          <a:lstStyle/>
          <a:p>
            <a:pPr marL="720725" indent="-538163" algn="just">
              <a:lnSpc>
                <a:spcPct val="200000"/>
              </a:lnSpc>
              <a:buClr>
                <a:srgbClr val="C00000"/>
              </a:buClr>
              <a:buFont typeface="Wingdings" pitchFamily="2" charset="2"/>
              <a:buChar char="ü"/>
            </a:pPr>
            <a:r>
              <a:rPr lang="en-IN" sz="2200" b="0" dirty="0" smtClean="0"/>
              <a:t>       A full-wave rectifier converts the whole of the </a:t>
            </a:r>
            <a:r>
              <a:rPr lang="en-IN" sz="2200" dirty="0" smtClean="0">
                <a:solidFill>
                  <a:srgbClr val="00B050"/>
                </a:solidFill>
              </a:rPr>
              <a:t>input waveform to one of constant polarity </a:t>
            </a:r>
            <a:r>
              <a:rPr lang="en-IN" sz="2200" b="0" dirty="0" smtClean="0"/>
              <a:t>(positive or negative) at its output. </a:t>
            </a:r>
          </a:p>
          <a:p>
            <a:pPr marL="720725" indent="-538163" algn="just">
              <a:lnSpc>
                <a:spcPct val="200000"/>
              </a:lnSpc>
              <a:buClr>
                <a:srgbClr val="C00000"/>
              </a:buClr>
              <a:buFont typeface="Wingdings" pitchFamily="2" charset="2"/>
              <a:buChar char="ü"/>
            </a:pPr>
            <a:r>
              <a:rPr lang="en-IN" sz="2200" b="0" dirty="0" smtClean="0"/>
              <a:t>       Full-wave rectification converts both polarities of the </a:t>
            </a:r>
            <a:r>
              <a:rPr lang="en-IN" sz="2200" dirty="0" smtClean="0">
                <a:solidFill>
                  <a:srgbClr val="00B050"/>
                </a:solidFill>
              </a:rPr>
              <a:t>input waveform to DC </a:t>
            </a:r>
            <a:r>
              <a:rPr lang="en-IN" sz="2200" b="0" dirty="0" smtClean="0"/>
              <a:t>(direct current), and is more efficient.</a:t>
            </a:r>
          </a:p>
          <a:p>
            <a:pPr marL="720725" indent="-538163" algn="just">
              <a:lnSpc>
                <a:spcPct val="200000"/>
              </a:lnSpc>
              <a:buClr>
                <a:srgbClr val="C00000"/>
              </a:buClr>
              <a:buFont typeface="Wingdings" pitchFamily="2" charset="2"/>
              <a:buChar char="ü"/>
            </a:pPr>
            <a:r>
              <a:rPr lang="en-US" sz="2400" dirty="0"/>
              <a:t>One is center tapped full wave rectifier consisting of two diodes and one center tapped secondary winding transformer and the second is a Bridge Rectifier consisting of four </a:t>
            </a:r>
            <a:r>
              <a:rPr lang="en-US" sz="2400" dirty="0" smtClean="0"/>
              <a:t>diodes.</a:t>
            </a:r>
            <a:endParaRPr lang="en-IN" sz="2200" b="0" dirty="0" smtClean="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2965320" y="1523880"/>
              <a:ext cx="398160" cy="92520"/>
            </p14:xfrm>
          </p:contentPart>
        </mc:Choice>
        <mc:Fallback xmlns="">
          <p:pic>
            <p:nvPicPr>
              <p:cNvPr id="2" name="Ink 1"/>
              <p:cNvPicPr/>
              <p:nvPr/>
            </p:nvPicPr>
            <p:blipFill>
              <a:blip r:embed="rId3"/>
              <a:stretch>
                <a:fillRect/>
              </a:stretch>
            </p:blipFill>
            <p:spPr>
              <a:xfrm>
                <a:off x="2957760" y="1514520"/>
                <a:ext cx="414360" cy="109800"/>
              </a:xfrm>
              <a:prstGeom prst="rect">
                <a:avLst/>
              </a:prstGeom>
            </p:spPr>
          </p:pic>
        </mc:Fallback>
      </mc:AlternateContent>
    </p:spTree>
    <p:extLst>
      <p:ext uri="{BB962C8B-B14F-4D97-AF65-F5344CB8AC3E}">
        <p14:creationId xmlns:p14="http://schemas.microsoft.com/office/powerpoint/2010/main" val="15278149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FULL WAVE RECTIFI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09800"/>
            <a:ext cx="7797882" cy="4343399"/>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457200" y="901665"/>
            <a:ext cx="7570788" cy="720824"/>
          </a:xfrm>
          <a:prstGeom prst="rect">
            <a:avLst/>
          </a:prstGeom>
        </p:spPr>
        <p:txBody>
          <a:bodyPr vert="horz" anchor="ctr">
            <a:normAutofit fontScale="97500"/>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600" dirty="0" smtClean="0">
                <a:solidFill>
                  <a:srgbClr val="FF0000"/>
                </a:solidFill>
                <a:latin typeface="Bahnschrift SemiBold" pitchFamily="34" charset="0"/>
              </a:rPr>
              <a:t>Full  wave rectifier</a:t>
            </a:r>
            <a:endParaRPr lang="en-IN" sz="3600" dirty="0">
              <a:solidFill>
                <a:srgbClr val="FF0000"/>
              </a:solidFill>
              <a:latin typeface="Bahnschrift SemiBold" pitchFamily="34" charset="0"/>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402200" y="3217320"/>
              <a:ext cx="6558480" cy="2418480"/>
            </p14:xfrm>
          </p:contentPart>
        </mc:Choice>
        <mc:Fallback xmlns="">
          <p:pic>
            <p:nvPicPr>
              <p:cNvPr id="2" name="Ink 1"/>
              <p:cNvPicPr/>
              <p:nvPr/>
            </p:nvPicPr>
            <p:blipFill>
              <a:blip r:embed="rId4"/>
              <a:stretch>
                <a:fillRect/>
              </a:stretch>
            </p:blipFill>
            <p:spPr>
              <a:xfrm>
                <a:off x="1397520" y="3211920"/>
                <a:ext cx="6569280" cy="2426400"/>
              </a:xfrm>
              <a:prstGeom prst="rect">
                <a:avLst/>
              </a:prstGeom>
            </p:spPr>
          </p:pic>
        </mc:Fallback>
      </mc:AlternateContent>
    </p:spTree>
    <p:extLst>
      <p:ext uri="{BB962C8B-B14F-4D97-AF65-F5344CB8AC3E}">
        <p14:creationId xmlns:p14="http://schemas.microsoft.com/office/powerpoint/2010/main" val="3126793958"/>
      </p:ext>
    </p:extLst>
  </p:cSld>
  <p:clrMapOvr>
    <a:masterClrMapping/>
  </p:clrMapOvr>
  <p:transition>
    <p:cover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7354888" cy="612304"/>
          </a:xfrm>
        </p:spPr>
        <p:txBody>
          <a:bodyPr vert="horz" anchor="ctr">
            <a:normAutofit fontScale="90000"/>
          </a:bodyPr>
          <a:lstStyle/>
          <a:p>
            <a:r>
              <a:rPr lang="en-US" sz="3600" dirty="0">
                <a:solidFill>
                  <a:srgbClr val="FF0000"/>
                </a:solidFill>
                <a:latin typeface="Bahnschrift SemiBold" pitchFamily="34" charset="0"/>
              </a:rPr>
              <a:t>Bridge rectifier</a:t>
            </a:r>
            <a:endParaRPr lang="en-IN" sz="3600" dirty="0">
              <a:solidFill>
                <a:srgbClr val="FF0000"/>
              </a:solidFill>
              <a:latin typeface="Bahnschrift SemiBold" pitchFamily="34" charset="0"/>
            </a:endParaRPr>
          </a:p>
        </p:txBody>
      </p:sp>
      <p:sp>
        <p:nvSpPr>
          <p:cNvPr id="18435" name="Content Placeholder 2"/>
          <p:cNvSpPr>
            <a:spLocks noGrp="1"/>
          </p:cNvSpPr>
          <p:nvPr>
            <p:ph idx="1"/>
          </p:nvPr>
        </p:nvSpPr>
        <p:spPr>
          <a:xfrm>
            <a:off x="609600" y="1447800"/>
            <a:ext cx="7620000" cy="2808288"/>
          </a:xfrm>
        </p:spPr>
        <p:txBody>
          <a:bodyPr/>
          <a:lstStyle/>
          <a:p>
            <a:pPr marL="720725" indent="-538163" algn="just">
              <a:lnSpc>
                <a:spcPct val="200000"/>
              </a:lnSpc>
              <a:buClr>
                <a:srgbClr val="C00000"/>
              </a:buClr>
              <a:buNone/>
            </a:pPr>
            <a:r>
              <a:rPr lang="en-IN" sz="2400" b="0" dirty="0" smtClean="0"/>
              <a:t>   A bridge rectifier makes </a:t>
            </a:r>
            <a:r>
              <a:rPr lang="en-IN" sz="2400" dirty="0" smtClean="0">
                <a:solidFill>
                  <a:srgbClr val="00B050"/>
                </a:solidFill>
              </a:rPr>
              <a:t>use of four diodes in a bridge arrangement to achieve full-wave rectification</a:t>
            </a:r>
            <a:r>
              <a:rPr lang="en-IN" sz="2400" b="0" dirty="0" smtClean="0"/>
              <a:t>.</a:t>
            </a:r>
          </a:p>
        </p:txBody>
      </p:sp>
      <p:pic>
        <p:nvPicPr>
          <p:cNvPr id="6" name="Picture 2" descr="\\SREE\Users\Thenmurugeshwari\My Documents\Work\27.1.11\bridge rectifier1.gif"/>
          <p:cNvPicPr>
            <a:picLocks noChangeAspect="1" noChangeArrowheads="1"/>
          </p:cNvPicPr>
          <p:nvPr/>
        </p:nvPicPr>
        <p:blipFill>
          <a:blip r:embed="rId2" cstate="print"/>
          <a:srcRect/>
          <a:stretch>
            <a:fillRect/>
          </a:stretch>
        </p:blipFill>
        <p:spPr>
          <a:xfrm>
            <a:off x="1295400" y="3858187"/>
            <a:ext cx="6054725" cy="2443163"/>
          </a:xfrm>
          <a:prstGeom prst="rect">
            <a:avLst/>
          </a:prstGeom>
          <a:noFill/>
        </p:spPr>
      </p:pic>
    </p:spTree>
    <p:extLst>
      <p:ext uri="{BB962C8B-B14F-4D97-AF65-F5344CB8AC3E}">
        <p14:creationId xmlns:p14="http://schemas.microsoft.com/office/powerpoint/2010/main" val="28964889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1642"/>
            <a:ext cx="7354888" cy="612304"/>
          </a:xfrm>
        </p:spPr>
        <p:txBody>
          <a:bodyPr>
            <a:normAutofit fontScale="90000"/>
          </a:bodyPr>
          <a:lstStyle/>
          <a:p>
            <a:pPr fontAlgn="auto">
              <a:spcAft>
                <a:spcPts val="0"/>
              </a:spcAft>
              <a:defRPr/>
            </a:pPr>
            <a:r>
              <a:rPr lang="en-US" b="1" dirty="0" smtClean="0">
                <a:solidFill>
                  <a:srgbClr val="0000CC"/>
                </a:solidFill>
              </a:rPr>
              <a:t>Bridge rectifier</a:t>
            </a:r>
            <a:endParaRPr lang="en-IN" b="1" dirty="0">
              <a:solidFill>
                <a:srgbClr val="0000CC"/>
              </a:solidFill>
            </a:endParaRPr>
          </a:p>
        </p:txBody>
      </p:sp>
      <p:sp>
        <p:nvSpPr>
          <p:cNvPr id="4" name="Subtitle 2"/>
          <p:cNvSpPr txBox="1">
            <a:spLocks/>
          </p:cNvSpPr>
          <p:nvPr/>
        </p:nvSpPr>
        <p:spPr>
          <a:xfrm>
            <a:off x="0" y="0"/>
            <a:ext cx="9144000" cy="6858000"/>
          </a:xfrm>
          <a:prstGeom prst="rect">
            <a:avLst/>
          </a:prstGeom>
          <a:ln w="76200">
            <a:solidFill>
              <a:srgbClr val="00B050"/>
            </a:solidFill>
          </a:ln>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IN" sz="2400" b="0" i="0" u="none" strike="noStrike" kern="1200" cap="none" spc="0" normalizeH="0" baseline="0" noProof="0" smtClean="0">
                <a:ln>
                  <a:noFill/>
                </a:ln>
                <a:solidFill>
                  <a:schemeClr val="tx1"/>
                </a:solidFill>
                <a:effectLst/>
                <a:uLnTx/>
                <a:uFillTx/>
                <a:latin typeface="+mn-lt"/>
                <a:ea typeface="+mn-ea"/>
                <a:cs typeface="+mn-cs"/>
              </a:rPr>
              <a:t/>
            </a:r>
            <a:br>
              <a:rPr kumimoji="0" lang="en-IN" sz="2400" b="0" i="0" u="none" strike="noStrike" kern="1200" cap="none" spc="0" normalizeH="0" baseline="0" noProof="0" smtClean="0">
                <a:ln>
                  <a:noFill/>
                </a:ln>
                <a:solidFill>
                  <a:schemeClr val="tx1"/>
                </a:solidFill>
                <a:effectLst/>
                <a:uLnTx/>
                <a:uFillTx/>
                <a:latin typeface="+mn-lt"/>
                <a:ea typeface="+mn-ea"/>
                <a:cs typeface="+mn-cs"/>
              </a:rPr>
            </a:br>
            <a:r>
              <a:rPr kumimoji="0" lang="en-IN" sz="2400" b="0" i="0" u="none" strike="noStrike" kern="1200" cap="none" spc="0" normalizeH="0" baseline="0" noProof="0" smtClean="0">
                <a:ln>
                  <a:noFill/>
                </a:ln>
                <a:solidFill>
                  <a:schemeClr val="tx1"/>
                </a:solidFill>
                <a:effectLst/>
                <a:uLnTx/>
                <a:uFillTx/>
                <a:latin typeface="+mn-lt"/>
                <a:ea typeface="+mn-ea"/>
                <a:cs typeface="+mn-cs"/>
              </a:rPr>
              <a:t/>
            </a:r>
            <a:br>
              <a:rPr kumimoji="0" lang="en-IN" sz="2400" b="0" i="0" u="none" strike="noStrike" kern="1200" cap="none" spc="0" normalizeH="0" baseline="0" noProof="0" smtClean="0">
                <a:ln>
                  <a:noFill/>
                </a:ln>
                <a:solidFill>
                  <a:schemeClr val="tx1"/>
                </a:solidFill>
                <a:effectLst/>
                <a:uLnTx/>
                <a:uFillTx/>
                <a:latin typeface="+mn-lt"/>
                <a:ea typeface="+mn-ea"/>
                <a:cs typeface="+mn-cs"/>
              </a:rPr>
            </a:br>
            <a:endParaRPr kumimoji="0" lang="en-IN" sz="24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endParaRPr>
          </a:p>
        </p:txBody>
      </p:sp>
      <p:pic>
        <p:nvPicPr>
          <p:cNvPr id="4098" name="Picture 2" descr="Working of a Bridge Rectifier"/>
          <p:cNvPicPr>
            <a:picLocks noChangeAspect="1" noChangeArrowheads="1"/>
          </p:cNvPicPr>
          <p:nvPr/>
        </p:nvPicPr>
        <p:blipFill rotWithShape="1">
          <a:blip r:embed="rId2">
            <a:extLst>
              <a:ext uri="{28A0092B-C50C-407E-A947-70E740481C1C}">
                <a14:useLocalDpi xmlns:a14="http://schemas.microsoft.com/office/drawing/2010/main" val="0"/>
              </a:ext>
            </a:extLst>
          </a:blip>
          <a:srcRect b="25187"/>
          <a:stretch/>
        </p:blipFill>
        <p:spPr bwMode="auto">
          <a:xfrm>
            <a:off x="568036" y="934728"/>
            <a:ext cx="7769225" cy="5812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4583714"/>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5174</TotalTime>
  <Words>833</Words>
  <Application>Microsoft Office PowerPoint</Application>
  <PresentationFormat>On-screen Show (4:3)</PresentationFormat>
  <Paragraphs>122</Paragraphs>
  <Slides>29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Arial</vt:lpstr>
      <vt:lpstr>Bahnschrift SemiBold</vt:lpstr>
      <vt:lpstr>Calibri</vt:lpstr>
      <vt:lpstr>Cambria Math</vt:lpstr>
      <vt:lpstr>Georgia</vt:lpstr>
      <vt:lpstr>Goudy Old Style</vt:lpstr>
      <vt:lpstr>Impact</vt:lpstr>
      <vt:lpstr>Times New Roman</vt:lpstr>
      <vt:lpstr>Trebuchet MS</vt:lpstr>
      <vt:lpstr>Wingdings</vt:lpstr>
      <vt:lpstr>Wingdings 2</vt:lpstr>
      <vt:lpstr>Urban</vt:lpstr>
      <vt:lpstr>Basic Electrical and Electronics Engineering</vt:lpstr>
      <vt:lpstr>PowerPoint Presentation</vt:lpstr>
      <vt:lpstr>Types of Rectifiers</vt:lpstr>
      <vt:lpstr>Half wave rectifier</vt:lpstr>
      <vt:lpstr>Half wave rectifier</vt:lpstr>
      <vt:lpstr>Full  wave rectifier</vt:lpstr>
      <vt:lpstr>PowerPoint Presentation</vt:lpstr>
      <vt:lpstr>Bridge rectifier</vt:lpstr>
      <vt:lpstr>Bridge rectifier</vt:lpstr>
      <vt:lpstr>Bridge rectifier</vt:lpstr>
      <vt:lpstr>Bridge rectifier</vt:lpstr>
      <vt:lpstr>PowerPoint Presentation</vt:lpstr>
      <vt:lpstr>PowerPoint Presentation</vt:lpstr>
      <vt:lpstr>PowerPoint Presentation</vt:lpstr>
      <vt:lpstr>PowerPoint Presentation</vt:lpstr>
      <vt:lpstr>PowerPoint Presentation</vt:lpstr>
      <vt:lpstr>PowerPoint Presentation</vt:lpstr>
      <vt:lpstr>Zener diode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Kent Campus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4.4 Matrices: Basic Operations</dc:title>
  <dc:creator>wradulov</dc:creator>
  <cp:lastModifiedBy>Admin</cp:lastModifiedBy>
  <cp:revision>124</cp:revision>
  <dcterms:created xsi:type="dcterms:W3CDTF">2004-03-15T18:51:54Z</dcterms:created>
  <dcterms:modified xsi:type="dcterms:W3CDTF">2024-06-24T10:13:13Z</dcterms:modified>
</cp:coreProperties>
</file>