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17"/>
  </p:notesMasterIdLst>
  <p:sldIdLst>
    <p:sldId id="256" r:id="rId2"/>
    <p:sldId id="329" r:id="rId3"/>
    <p:sldId id="330" r:id="rId4"/>
    <p:sldId id="331" r:id="rId5"/>
    <p:sldId id="303" r:id="rId6"/>
    <p:sldId id="306" r:id="rId7"/>
    <p:sldId id="308" r:id="rId8"/>
    <p:sldId id="310" r:id="rId9"/>
    <p:sldId id="304" r:id="rId10"/>
    <p:sldId id="309" r:id="rId11"/>
    <p:sldId id="312" r:id="rId12"/>
    <p:sldId id="298" r:id="rId13"/>
    <p:sldId id="332" r:id="rId14"/>
    <p:sldId id="299" r:id="rId15"/>
    <p:sldId id="328" r:id="rId16"/>
  </p:sldIdLst>
  <p:sldSz cx="1368107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3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74" y="66"/>
      </p:cViewPr>
      <p:guideLst>
        <p:guide orient="horz" pos="2160"/>
        <p:guide pos="430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0T09:38:08.652"/>
    </inkml:context>
    <inkml:brush xml:id="br0">
      <inkml:brushProperty name="width" value="0.05292" units="cm"/>
      <inkml:brushProperty name="height" value="0.05292" units="cm"/>
      <inkml:brushProperty name="color" value="#FF0000"/>
    </inkml:brush>
  </inkml:definitions>
  <inkml:trace contextRef="#ctx0" brushRef="#br0">11565 3733 78,'2'-8'444,"-6"-2"54,2 2 29,-2-2 19,2 1-160,-1 2-158,-1 1-87,2 3-42,1 0-24,-2 0-13,2 3-9,-1 3 1,-1 2 8,0 4 18,1 5 12,1 3 15,-3 2 8,2 1-5,-1 4-16,0-1-20,-1 1-17,2 1-13,1-1-11,-1-1-7,0-1-4,0 0-5,0-3-1,1-2-6,-2-2 0,3-4 0,0-1 4,-2-1 18,2-2 39,0-4 46,0 1 49,0-3 44,0-1 21,0-3-4,0-3-27,0-5-38,0-3-46,2-3-42,-2-2-28,0-7-14,3 1-10,-2-3-9,1-3-3,2 1-7,-2-1 2,1 1 7,1 3 2,2 0 3,-3 2 6,1 5 4,1 1-1,-2 4-3,0 3-4,1 1-7,-2 3-3,0 2-5,0 3-4,1 3-2,2 3 0,0 4-3,0 3 5,4 4 0,0 0 3,-3 5-1,4 2-2,-1-1 7,0-1-5,-1 0 1,2 0-3,-1-1 1,3-2-1,-2-2 0,2-2-2,0 0 2,0-4 2,1 1-1,-2-4 0,2-2-2,2-3 3,-3 0-1,4-3 1,-2-2 2,1-6-2,-1 0 2,1-4-3,0-2 0,0-1-1,-2-3-2,-2 3 2,1-2-1,-3 4-1,1 0-1,-3 2 2,1 2 1,-5 4 0,3-1 0,-3 4 0,0 2 0,0 0 3,0 3-1,1 2 2,2 2-2,0 1 2,3 2-1,-1 3 0,2 5-1,-4-1 0,4 5 3,-1-3-3,-1 5 1,-2-4-8,1 5-17,-1-3-40,0 3-84,-3-1-130,3 1-119,-3-3-64,3 2-59,-2-1-118,-1-3-104,0-2 30,2-1 64,-1-5 45,3-2 59,2-3 147</inkml:trace>
  <inkml:trace contextRef="#ctx0" brushRef="#br0" timeOffset="668.1157">12361 3736 69,'12'-9'441,"-7"1"56,1 3 28,-2-2 16,-1 4-153,0 1-172,-2 2-85,-1 5-37,0 3-7,0 4 8,0 4 6,-1 3 6,1 2-1,-3-1 0,3 1-13,0 1-12,0-1-13,3 0-8,-3-1-14,1-1-12,1 0-11,2-5-11,-4 2 0,2-5-5,1-1 0,0 1 8,-2-5 32,1-1 46,-2 1 60,2-3 52,0-3 38,0-1 12,-1-3-19,-1-5-34,0-3-52,0-3-48,0-3-36,0-4-13,-3-3-12,1-4-8,0 1-4,0-3 1,-2 0 0,3 0 0,-1 1 2,0 3 10,0 0 10,0 5 4,0 3-1,2 3-1,-1 5-5,1 0-8,0 1-13,0 5-12,0 1-7,1 2-6,5 6-3,-1 3-2,1 4-2,6 6 4,-2 2-1,-1 4 1,3-1-2,1 2 2,-2-1 3,1-2-1,1 1 0,-4-3-1,4 0 0,-2-4-3,-1 0-2,1-1 1,0-4 3,-1-1 0,-1-3 3,1-1 4,0-3-2,-1-2 3,1-2-4,-1-3-1,-1-4-2,1-2 3,1-4-3,-1-1-2,-1-4 1,-1 1 3,2-2-3,-3 1 1,0 1 2,-3 0 1,3 4 2,-2-1 1,1 2 0,-1 3 0,-1 2 1,0 1 1,-1 2-6,-1 1 6,3 2-4,-2 2 3,0 1-6,3 4 3,0 3 1,0 3-3,2 4 2,-1 5-2,0 1 1,-1 0-2,-1 3 2,0 1-2,-1 2-2,1-4-4,-2 1-7,1 4-18,0-4-23,-2 0-35,1 0-60,2-3-103,-4 1-116,4-4-83,0-2-35,2 1-4,1-2-3,0-4 3,1-4-5,1-3-39,3 0-14,-2-7 2,4-1 44,1-6 91</inkml:trace>
  <inkml:trace contextRef="#ctx0" brushRef="#br0" timeOffset="1084.1126">13062 3858 176,'12'-23'461,"0"2"42,-3 2 35,-2 1 21,0 0-164,-1 6-69,-4 1-2,4 2 24,-5 1 20,2 4 7,-1-1-31,-1 2-47,3 3-45,-2 4-28,4 4-22,-1 3-18,1 6-12,-1 1-20,1 6-32,2 1-35,-2 2-27,-2 2-16,2-1-8,0 1-7,1 1-8,-1-2-4,-1-1-1,1 1-7,-2-4 0,-1 2-3,2-4-1,1-2-3,-5-3 1,2-1-2,0-2-1,0-2-3,-1-2 5,-1-2-1,-1-5 1,3 0 1,-3-3 2,-3-5-2,0-6 0,2-2-2,-4-6-3,2-3-4,2-8 0,-5 0 2,1-3 2,4-3 1,-3 0-1,2-2 3,2 1-1,-2 4 0,2-2 1,2 6-1,0 0 0,2 0 2,-1 6 0,1 1-1,2 0-3,2 3 0,1 4 1,2-2 0,0 5-1,2 1-6,1 1-8,0 3-15,-3 3-23,4 3-42,1 1-58,-4 3-101,2 1-117,-5 4-83,-2 0-32,0 5-31,-1-1-98,-3 2-74,-6 1 28,0 2 45,-1 1 30,-2-2 55</inkml:trace>
  <inkml:trace contextRef="#ctx0" brushRef="#br0" timeOffset="1273.8998">13283 3927 308,'-16'13'483,"4"-4"49,0-2 44,0 0 16,3-2-122,-1-2-37,5-2 6,-1 1 8,1 0-6,1-1-49,2-1-88,0 0-87,4 0-79,2-1-51,5-1-54,6-1-45,4-2-77,3-1-126,4 3-126,1-2-75,2 0-63,1 4-128,3-5-137,-2 1 19,3 2 64,-1-2 48,1 3 57,2-1 148</inkml:trace>
  <inkml:trace contextRef="#ctx0" brushRef="#br0" timeOffset="1536.4483">14092 3895 36,'-12'4'469,"-1"0"93,2-2 79,1-2 92,0 0-53,2-2-133,2 2-77,1-2-52,1 2-53,4 0-75,0-2-74,0 2-65,8-1-52,1-2-40,4 1-25,4 1-17,2-1-13,2 2-23,-3 0-55,2 2-94,-2-1-118,2 1-84,-4 2-51,-1 2-38,-2-1-75,-3 0-76,-5 5-7,-5-2 21,-1 3 18,-3-1 40,-3-1 119</inkml:trace>
  <inkml:trace contextRef="#ctx0" brushRef="#br0" timeOffset="1680.0569">14147 4058 423,'-16'14'498,"1"-5"48,3 2 38,2-5-59,-2 0-167,6 1-72,1-4-34,-1 0-15,5 0-29,-2-1-31,7 0-39,2 0-40,5-2-57,7 0-65,1-2-71,6 0-64,1-1-47,0-1-41,1 3-97,0-2-160,0-1-59,-3 2-12,-2-1 7,0-1 21,-1-1 105</inkml:trace>
  <inkml:trace contextRef="#ctx0" brushRef="#br0" timeOffset="2765.0993">16300 3789 362,'2'-12'478,"-2"-3"34,-2 1 26,2 2-74,0 1-166,-1 2-78,1 3-33,-3 3-11,3 1 6,0 2 54,0 5 52,3 4 39,-2 5 24,1 6 15,2 4 1,-4 3-61,2 3-73,0 1-70,-1-1-54,2 2-40,-2-2-26,3 0-18,-2 0-7,1-3-9,-1 1-10,1-4-18,-2-1-30,1-2-57,1-2-118,-2-4-136,2-1-92,0-4-40,0-1-58,-1-6-93,-1-3-61,-1-3 43,3-6 44,-3-5 34,0-3 68</inkml:trace>
  <inkml:trace contextRef="#ctx0" brushRef="#br0" timeOffset="3020.0754">16336 3794 208,'-1'-15'472,"1"-2"47,-3 3 33,3 2 38,-2 3-211,2 1-111,0 4-57,0-1-20,2 3 40,2 2 56,4 3 43,-1 2 31,6 6 23,2 0 6,3 6-58,1 0-75,0 2-75,6 1-56,-3 1-41,2 1-31,2 0-19,0 0-11,-1 0-10,1-2-5,-1 0-4,-2 0-2,0-5-11,-2 2-17,-2-2-36,-3-2-63,-1-1-114,-2-4-141,-2 0-91,-1-1-44,-1-3-33,0-2-52,0 0-30,-1-4 5,-2-3 29,-1-1 22,1-3 47,0-2 102</inkml:trace>
  <inkml:trace contextRef="#ctx0" brushRef="#br0" timeOffset="3290.2032">16870 3865 77,'0'-24'434,"0"2"57,-1 1 33,-3 0 29,2 1-141,-1 1-100,-2 5-8,2 0 34,2 3 53,-4 0 41,4 3 8,-1 0-30,0 3-68,-2 2-83,3 2-75,-2 2-49,1 6-29,1 3-10,-2 8-6,2 4-2,-1 4 3,0 4-10,-2 2-15,3 2-11,1-1-13,0 1-9,0 0-8,0-2-9,1-2-4,-1 0-5,0-2-3,2 1-4,0-3-7,-2-3-13,0-1-20,0-4-30,2 1-41,-2-4-64,3-2-108,0-1-121,0-3-82,5-1-32,-1-5-17,3-3-57,-1-3-51,4 0 0,1-2 32,1-4 26,-1 0 39,3-3 110</inkml:trace>
  <inkml:trace contextRef="#ctx0" brushRef="#br0" timeOffset="3549.7638">17458 3870 434,'19'-12'507,"-4"0"50,-2 3 54,-6 1-50,2 1-132,-4 2-48,-2 2-10,1 1 11,-2 2 6,1 2-9,0 4-31,-2 5-39,2 1-39,-3 7-51,3-2-53,-1 2-47,-1 1-38,-1 2-28,0 1-18,0-2-7,4 1-14,-4-3-3,2 0-8,0-2-3,-2 0-15,0-2-23,0-1-39,-2-1-72,2-1-146,0-2-143,0-2-80,0-1-141,0-4-189,0-1-48,0-2 81,0 0 111,0-2 78,2-1 150</inkml:trace>
  <inkml:trace contextRef="#ctx0" brushRef="#br0" timeOffset="3900.0085">17355 3890 357,'-22'-11'499,"-1"-3"51,4-2 61,3 1 19,1 1-142,3-1-50,6 1-4,0 0 6,2-1-16,4 1-58,5 1-71,3-3-61,5 2-57,4 0-44,3-2-35,4 4-20,5 0-12,0 1-12,5 0-9,-1 3-7,3-1-5,0 4-4,-1 0-2,1 2-6,-2 3-4,-3 0-5,-2 3-6,-1 2-3,-4 0-3,-2 3-4,-1 1-10,-2-1-13,-3 4-21,-1 2-31,-1-2-52,-4 4-84,0 0-134,-5 2-104,1 0-52,-3 1-111,-3 2-169,-3 0-29,-3-1 75,0 2 84,-3-1 58,-1-1 130</inkml:trace>
  <inkml:trace contextRef="#ctx0" brushRef="#br0" timeOffset="4164.8066">17454 4241 256,'-28'11'577,"7"0"137,2-4 107,1 0 89,7-2-201,0-2-115,3 1-111,4-2-101,8 1-83,4-3-71,8 2-51,7-4-41,7 1-38,9-1-30,3-2-25,0-1-16,5 2-14,-2-2-5,-2 1-3,0 1-3,0-1-2,-5 1 0,-1-2-4,-3 3-5,-4-1-18,-2 1-19,-6 0-27,0 2-41,-5 0-71,1 0-106,-8 0-103,-1 0-65,-1-2-30,-2 1-68,-6 1-92,-2 0-38,-6 0 36,1 1 40,-5-1 35,0 2 96</inkml:trace>
  <inkml:trace contextRef="#ctx0" brushRef="#br0" timeOffset="5011.343">17512 3666 226,'2'-3'349,"-2"1"43,0-4-1,2 3-38,0-2-70,-2 0-53,0 0-39,3-1-34,-3 1-31,2 0-29,1 0-21,-2-1-10,1 3-2,-2 0 8,2 1 4,-2 1 1,0-1 0,2 4-4,0-1 2,1 4-5,1 0-2,2 4-5,1 2-3,-2 1-9,4 1-19,-2 2-11,1 3-18,-1-1-29,1 0-41,-4-1-35,2 1-22,-2-2-29,1 2-73,-2-1-140,-1-1-112,-4-1-42,-2 1-20,0-1 6,0-2 69</inkml:trace>
  <inkml:trace contextRef="#ctx0" brushRef="#br0" timeOffset="12647.0542">26576 3930 24,'0'9'360,"0"1"43,-3-3 25,3 0 18,0-2-126,0 1-91,0 0-58,0 1-34,0 0-16,0-2-23,0-2-28,3 4-20,-3-4-12,1 1 0,3-1-2,-3 1 7,3-2 8,2 1 8,-2-1 12,6-2 18,-3 0 13,4-3 11,4-1 16,-2-2 16,3 0 14,4-3 1,-1-1 6,-3-2-3,2 1-8,0-4-14,-2 0-19,3-2-17,-2 0-20,0-4-16,0 0-13,-2 1-14,1-4-7,-1-1-3,-1-2-7,1-2-3,-5-1-4,2 0-2,0-2-4,-3-2-3,-2 1-3,1 1 1,-3 0 0,0 0 2,-1 2-1,1 2 1,-4 2 3,2 1 0,-3 1 2,0 0-1,0 4 6,0 4 5,0-1 7,0 1 2,0 2 0,-1 3 5,-1-1 1,2 3 4,-1 1 3,-2 4 2,1-1 1,1 0-3,-2 5-10,3-2-9,-1 2-9,-3 0-10,0 2-4,-2 4-4,1 2 4,-5 4 0,1 1 0,0 1 4,-2 1 2,2 4 4,-3 0 7,3 0 4,1 3 7,3-1 2,-3 4-2,2 1 2,1 2 0,0 0-3,0 2-2,0 1-1,1-3 1,3 1-1,-1 1-3,-1-2 0,3-2-4,0-1 0,3-1-2,-1-1-6,-1-2 0,3 1-1,1-3 0,1-2-3,2-2 0,-1 1 3,3-1 1,1-3 1,2 1 1,0-2 0,4 0 2,-1-1-3,4-3-1,-1 3-1,0-1-1,2-4-3,-2 0-1,2-1 0,-3 2-5,0-3-1,-2 0 3,1 1 0,-4-3 0,0 2 1,1-3 0,-2 0 2,-1 0-3,0 0 2,-1 0-3,-1-3-1,-1 2 1,-1-1 0,1-1 0,-3 3-3,-1-2 0,-2 1 2,2 1 0,-4 0-2,1-2 2,2 2 1,-3 0-2,1 0-1,-1 0-1,0 0-4,0 0-8,0 0-19,0 0-22,0-3-37,-1 3-62,-2-4-124,2 2-142,-3-1-87,0-2-69,-2 2-142,3-3-124,-4 3 28,-1-1 100,-2 1 71,1 0 81,-2 0 172</inkml:trace>
  <inkml:trace contextRef="#ctx0" brushRef="#br0" timeOffset="16810.9087">26842 4639 221,'18'-15'481,"-6"1"45,2 2 26,-7 0 14,0 6-244,-1-2-134,-2 4-75,0 2-35,-4 4 22,-2 6 64,-2 7 59,-4 11 51,-2 6 33,-4 6 20,1 4-24,-2 2-68,2 1-64,1 1-56,-6-1-33,7-3-28,-2 0-22,2-1-15,0-4-8,2-3-4,0-4-7,0-2-3,3-2 5,2-6 0,-1-1 0,2-5 1,1-2 0,0-4 2,2 0 2,-2-4 8,4-2 4,0-5 1,0-4-1,1-6 0,3-7-4,2-4-7,-1-7-3,1-1-3,2-6 0,0-3 0,1-2 0,1-3 2,-2-1 0,4 1-1,-1-1-2,2 2-1,0 1 0,-2 3 4,0 3 4,1 4 5,-4 3 2,4 4 4,-4 1 2,2 4-3,0 6-4,-3-1-3,0 4-2,0 5-2,1 3-1,0 1 9,4 5 17,1 7 20,0 4 20,-2 8 19,0 7 10,0 4-1,-2 8-9,1 3-11,-3 1-18,0 4-14,-2-2-10,3 0-7,-2-1-8,1-4-6,-2 0-4,2-2-1,2-1-3,-7-3-1,4-3-1,-1-2 2,1 0-4,-1-4-2,-1-4 2,-2 2-1,1-5-2,-1-1 0,1-2 0,-2-4 2,-2 0-2,4-4-5,-5-1-8,1 2-13,-1-5-20,0 0-31,0-3-59,0-2-107,0-1-134,-1-4-89,-1 0-40,-1-5-53,2-1-88,1-1-70,-3-1 47,-2 1 52,1-2 30,-1 1 72</inkml:trace>
  <inkml:trace contextRef="#ctx0" brushRef="#br0" timeOffset="17090.5785">26890 4958 226,'-23'-3'491,"3"-1"53,1 0 36,0 0 34,2-1-221,5 1-98,2 1-43,2 1-9,2-1-9,1 2-13,4-1-20,2 0-26,3 0-23,6 2-22,2 0-16,5 0-16,3 0-12,5-2-20,-2 2-22,3 0-23,-2 0-9,-2 0-17,-1 2-30,0-2-51,-5 2-70,-1 0-72,0 0-60,-3-2-33,-1 1-3,-1 1 8,-1-1-21,-3 1-59,-2 0-86,2-1-38,-2 3-15,1 0 23,0-3 79</inkml:trace>
  <inkml:trace contextRef="#ctx0" brushRef="#br0" timeOffset="19856.2808">11993 5556 167,'6'-20'458,"1"-1"46,-1 0 29,1-1 14,1 1-219,-2-1-117,-1 3-52,0 2 7,0 1 43,0 2 58,-3 3 49,0 1 34,-1 3 5,-1 0-31,3 5-52,-3-1-54,1 3-39,1 3-24,2 6-17,-2 2-9,1 10-3,1 2-10,-2 3-16,2 2-27,-4 3-18,3-1-15,-3 2-8,0-2-9,3-1-7,-3-2-2,0 0-5,0-4-1,-3 3-5,2-4 0,-1-2-7,-2 0-13,2-3-26,2-4-43,-1 1-81,-2-4-148,3-3-130,3-1-68,-3-3-118,1-1-190,1-4-42,1-1 80,-2-3 99,2-5 63,0 0 133</inkml:trace>
  <inkml:trace contextRef="#ctx0" brushRef="#br0" timeOffset="20515.9971">12135 5511 234,'-9'-3'471,"-1"-3"41,1-1 21,0 1 0,0-1-225,2-1-116,-2 0-59,3 2-9,-3-3 18,4 2 31,0-1 31,0 1 19,2-1 14,3 1 2,0-2-2,2 0-11,2-2-16,-1 2-10,3-4-10,3 4-16,0-2-21,1-1-23,2 3-21,2-1-13,-1-1-15,2 2-11,4 0-11,-4 0-9,3 3-9,1-1-8,0 2-6,-1 0 0,2 3-4,-2 0-5,-1 2 1,-2 2-3,0 3-3,0 2-4,-6 3 2,3 4-3,-5 2-1,-5 3 1,-2 4-1,-6 3 0,-2 1 0,-2-1-2,-4 3 0,0-1 0,-1-2 0,1-3-3,-1 0 0,2-4 0,4-2-2,-3-2 0,5-1-4,1-4 2,3-1-2,1-2-1,4-1 1,1 0-1,7 0 3,1-1 2,8-2 5,-1 0-3,6 1 2,-1-1-1,1 1-2,-3 0 0,0 1-1,0 3 0,-5 0 2,1 1 0,-4 1-2,-1 2 2,-3-1-2,-3 1 0,-2 1 4,-1 1-4,-3 0 5,-3-1 0,-4 0 5,2 0 2,-7-1 6,2 2 6,-4-2 3,-3-1 7,2 0 4,-3-1 2,0-1 0,-1-3 0,0 0-5,-1-1-4,2-1-5,2-2-5,-2-1-6,2-1-4,1 0-5,0-1-7,2-1-10,2-2-18,-1 2-21,1-1-28,3 0-53,3 0-112,1-3-173,3 1-116,-1-3-209,4 1-182,3-4-59,0 3 61,5-5 147,1 3 115,2 0 220</inkml:trace>
  <inkml:trace contextRef="#ctx0" brushRef="#br0" timeOffset="21100.4218">13216 5624 158,'-20'6'689,"-1"-1"166,3-3 92,0 1 53,3-3-112,2 0-259,4 0-223,3 0-142,1 0-80,3 0-44,0 0-29,6 0-19,5 0-18,2 0-16,8 0-13,5 0-8,4-3-11,1 3-8,3-2-7,-1 0-3,1 2-5,-2-2-5,-2 2-15,-3 2-20,-3-2-28,-4 4-46,-3-4-78,0 5-122,-5 0-110,-2-1-65,-4 2-23,-1-1-9,-3 3-8,-4 0 26,-2 0 31,-2 1 10,-1 1 5,-4 1 40,2-1 113,-3 2 189,-1-1 190,0 1 155,-3-1 98,2-2 47,-3 1-4,2-1-71,-1-1-83,2 1-52,1-3-4,4 1 30,1-1 47,1-2 45,5-1 43,-1 1 18,5-3-6,5 1-32,2-1-45,5-1-45,3-1-48,6-1-39,1-1-38,3-1-28,-1 1-23,4-2-13,-1 2-12,-1-2-11,2 2-3,-2 0-5,-2-1-16,0 0-31,1 1-63,-2 1-112,-5-1-123,2 2-82,-1-3-60,-2-1-125,0 0-138,-4 1 9,0-1 64,-1 0 54,0 0 61,-2 0 145</inkml:trace>
  <inkml:trace contextRef="#ctx0" brushRef="#br0" timeOffset="21835.0785">15389 5105 168,'0'-11'455,"-1"-1"46,-1 1 26,-2 2 13,-1-3-214,-1 1-128,0-1-60,0 3-13,-1 3 13,-1-1 35,1 2 40,1 2 36,1 1 19,-5 2 12,1 5 1,0 2-14,-4 6-18,0 6-20,-1 2-25,4 3-27,1 3-27,0 2-27,4 1-20,3 0-19,2 0-14,2-1-10,3 0-8,4-2-3,-3-2-9,7-3-3,5-2-3,0-1-3,4-4-2,3-4 0,1 0-5,2-5-1,6-2 1,-3-4-1,3-2-2,-2-3 3,-1-2 2,3-3-1,-4-4 3,0 0 0,-3-5 3,-4 0-1,-2-2-2,-2-4-2,-5-2 0,-4-2-6,-4 3-1,-3-4-1,-3 2-2,-4 2 0,-8 2-3,-3-1-4,-6 4-2,-4 1-9,-4 3-12,-3 4-13,-1 0-20,-1 5-25,4 1-37,0 2-56,4 2-99,2 2-148,3 1-102,2 0-49,2 1-87,3 2-130,0 2-35,5 0 82,-1 1 80,4 0 56,0-1 114</inkml:trace>
  <inkml:trace contextRef="#ctx0" brushRef="#br0" timeOffset="22513.7011">15683 4642 102,'0'-1'342,"-1"-4"59,1 3 7,-3-2-33,2 1-57,-4-2-72,5 0-59,-3 0-50,1-1-23,-2 0-21,1 1-16,3-2-23,-3 4-11,0-1-2,2 1 0,-2-3 5,1 0 10,-1 1 20,3 1 26,-3-1 30,2 1 38,-1 1 36,1-1 31,-2 3 13,3-1-1,-2 0-16,2 2-37,-1 0-33,-1 0-39,2 5-17,-4 4-3,4 6 10,-3 6 10,-1 6 10,-1 7 11,0 6-7,1 4-15,1 5-21,0 3-13,2 4-14,-1-1-11,1 2-12,1 3-6,0-2-6,-3-2-4,1-2-8,2-6-3,0-1 0,-1-5-3,-1-2-1,2-6-2,0-1-1,0-3-4,-3-6-4,2-1 0,1-2-2,-2-7-3,2 0 2,0-3-1,0-2-4,0-3 3,0 0-2,0-3-6,0 1-15,0-4-17,0 0-26,-1-4-46,-2-1-76,1 0-147,-1-3-140,1 0-83,0-1-148,0 0-177,1 2-40,-3 0 93,-2 2 121,1-1 81,-1 3 169</inkml:trace>
  <inkml:trace contextRef="#ctx0" brushRef="#br0" timeOffset="22822.1131">15326 5685 239,'-25'8'528,"5"1"87,2-3 63,-2 0 65,5-2-205,2-1-98,4 2-63,6-2-38,0-1-21,9 2-25,3-4-19,10 3-22,5 0-34,9-3-32,4 0-36,9 0-31,5-3-35,4 0-27,3 3-17,1-4-14,-1 0-9,0-2-4,-1 4-7,-4-3-3,-2-1 0,-5 3-1,-6-2-2,-3 4-8,-4-1-15,-9-2-23,-2 4-34,-7-2-60,-3 2-129,-8 2-134,-4 0-76,-4 2-39,-7 1-101,-5 3-121,-5 1-4,-3 3 68,-2-1 56,-2 0 42,-1 3 124</inkml:trace>
  <inkml:trace contextRef="#ctx0" brushRef="#br0" timeOffset="23318.0483">15596 6010 227,'-20'25'494,"6"1"55,-3 4 58,-1 0 89,0 5-154,3 2-56,-2 4-21,0-1-9,3 1-22,-3 0-62,4 0-87,-1-1-74,1-2-53,4-1-38,-3-3-29,5-1-22,-2-2-17,1-3-14,3-3-11,0-4-8,-1-2-8,4-2-2,-2-3-4,4-4 2,-1-3 1,1-2 5,0-3 0,1-2 1,-1-5 0,4-3 0,1-5-3,-1-4-4,4-5-4,-1-5-1,2-3 0,-1-4 2,3-3-1,-1-2-6,3-3 1,0 0 2,2 0 0,0 0-2,1 2 2,-1 2 6,3 6-4,-2-1-1,-1 4 1,3 5 0,-3 0 0,3 3 4,-2 4-3,-1 2 2,0 4 3,3 3 2,-3 3 6,-1 3 10,1 4 10,0 6 12,0 3 10,-2 6 8,-2 3 3,1 6 0,-2 0-4,-2 3-5,-1 2-8,-2 0-6,0 0-6,-3 5-7,1-7-8,1 2-4,-2-2-7,1-2-4,-2-1-2,1 0-4,0-5 1,0-1-4,-2-1 1,2-3-3,-1-2-7,-1-2-16,0-2-22,2-1-27,-2-3-38,0-1-44,0-1-75,-2-1-176,2-4-126,-1-5-138,-3-1-204,0-1-101,-6-4 8,3 2 144,-4-4 127,-1 0 152</inkml:trace>
  <inkml:trace contextRef="#ctx0" brushRef="#br0" timeOffset="23527.852">15496 6434 261,'-16'-2'560,"2"0"103,-1 0 94,4-1 78,0 2-186,4-1-104,1-1-105,3 1-81,0 2-76,6-1-71,3-1-56,7-1-41,6 0-30,7 1-21,2-4-14,6 0-16,3 1-14,-1-3-18,1 2-30,-1-1-70,-2 2-139,-1-2-136,1 0-90,-6-1-174,0 0-184,-2-1-44,-1 1 79,-3 0 102,-1-3 76,-3 2 174</inkml:trace>
  <inkml:trace contextRef="#ctx0" brushRef="#br0" timeOffset="24764.654">17349 5405 239,'8'-9'538,"-3"1"104,-3-1 100,1 4 89,-3 0-185,-3 1-95,1 4-75,-3 4-63,-4 6-66,-1 6-64,-3 5-48,1 2-46,0 6-42,2-1-28,1 1-29,2-1-21,2 1-20,2 0-8,2-3-5,2-1-3,2-2-3,3-1 0,0-5-3,3 0 0,1-6 1,1 0 2,2-4 3,2-3 0,4-2 0,2-6 2,1-2-2,2-5-4,0-1-7,1-4 0,-1-1-5,-2 0-2,-1 2-3,-4-1-5,0 2-1,-4 3-1,-3 2-1,-3 1-2,-4 3-4,1 1 4,-2 4-4,0 4-2,-2 1 3,0 3-3,1 1 4,-1 1 0,5 0 0,0-1-1,1 1-1,3-1 2,2-3-2,2 2 2,2-5 0,4 0 0,2-3 2,0-1-2,1-3 0,0-1 1,2-2 1,-1-3 1,-1 0-2,0-4 0,-2 0 3,0-3-2,-3-2 1,-2-1-2,-2 2 2,-4-3 0,-1 4-1,-4 2 0,-3 2-2,-5 2 1,1 4 0,-3 2-2,-3 2 0,2 3-2,-2 1-1,-2 4-2,4 0-1,4 1 2,0 1-2,3 0-2,4-1-1,2 1-7,2-2-2,2-2-4,5 1-1,0-4 0,4-2 2,0-1 2,1 0 2,4-4 4,-5-2 2,5 1-2,-5-4 0,2 1 0,-2-3-2,2-3-3,-5-3-2,1-3-4,-1-2-1,0-6-5,-5 0-2,2-7-1,-2 0 0,-4-1 4,2-3 6,-6 3 7,1-2 5,0 3 5,-3 2 4,-1 7 3,0 0 2,-1 3 2,-3 6 0,2 4 8,0 4 2,-1 0-1,-1 6 1,-2 6-3,0 6-1,0 6-3,-3 8-3,0 3-1,2 6 0,-2 5-2,-2 2 3,4 4-2,1 1-1,-3 3 3,2-1 2,2 2 2,-1-5-1,0-1 0,3-2 4,-3-3-2,3-5-2,3-5-2,-1 0-3,2-5-2,-1-2 3,6-4 1,-1-4-2,2 2 5,2-5 2,4 2 1,2-5-2,0 0-3,4-1 0,-1-1-3,3 3-2,-2-2-2,1 0 1,-1 3 1,0 1 0,-2 0-2,-2-1 2,0 2-3,-6 0 0,1 2 3,-3-1-1,-4 1 1,2-1 1,-5 0 5,0-2 0,-5 4 2,0-3 0,-5-1 2,1 2 1,-2-3 1,-3 2-2,2-4-1,-3 2-5,-2-2 2,0-1-6,1 0-9,-2-2-11,3-2-20,0 0-39,2 1-67,1-4-141,0 0-163,6-4-95,3-2-145,5-1-188,2-3-60,3 0 80,1-4 133,2 1 89,5-2 154</inkml:trace>
  <inkml:trace contextRef="#ctx0" brushRef="#br0" timeOffset="25079.0073">18641 5134 223,'21'-24'498,"-2"4"79,-4 1 75,-2 4 97,-3 2-164,-5 1-60,1 3-36,-1 2-33,-2 1-39,-2 4-70,2-2-68,-3 8-57,3 1-39,-1 7-20,-2 7-11,-2 5-6,-1 8-9,0 7-3,-3 6-7,-1 6-9,0 3-10,-3 3-4,3 3-8,-3 0-8,1 1-7,0 0-5,-3 0-6,3-2-6,0-2-8,-3 1-12,3-3-10,-2-3-9,2-3-11,-1-4-9,0-2 0,3-7-11,0-2-11,2-6-21,-1-2-27,2-6-35,0-3-42,0-4-48,3-1-49,1-4-73,0-5-152,1-4-116,7-5-52,-1-7-100,3-3-127,2-4-49,0-6 108,3-3 109,1-6 75,2-2 142</inkml:trace>
  <inkml:trace contextRef="#ctx0" brushRef="#br0" timeOffset="25667.8602">18855 5738 164,'18'-22'462,"-3"1"48,0 4 35,-2 2 40,-1 3-163,-1 3-77,0 0 2,0 4 22,-1 3 35,-1 2 13,-1 4-9,-1 3-39,-3 7-60,0 5-54,-4 1-57,0 4-46,-2 0-46,-2-1-33,1-1-25,1 0-13,-1 0-10,0-4-4,3 0 2,-2-2 2,2-3 1,0-2 2,-2-2 6,2-1 5,2-4 7,-2-2 3,4-2 4,2-2 1,-1-2-6,4-7-8,1-2-8,3-6-7,0-2-6,2 1-6,-2 1 0,2 0-1,-3 4 0,-1 1 2,-2 4-3,-2 2 0,0 1-2,-1 4-3,-1 3 3,-1 2-1,-1 4-1,0 0 3,-3 5 0,2 2 2,-2 1-4,-2-2-1,2 2 3,0-3-5,-1 0-5,1-1 3,0-1-3,0-1 0,1-3 0,-1 3 4,3-7 0,2 3 3,1-4 1,1-2 5,2-1-6,0-3 1,7-2 0,-4-3-1,6 2-2,-3-2-4,0 3 1,-1-1 0,-3 3 0,2 1-2,-1 2 0,-3 1 0,3 4 0,-3 1 1,-2 2-1,-1 4 2,-1-1-2,4 3 1,-5 3 0,1-1-1,-2 3 0,3-2-4,-1-3 4,1 0 0,-1 0 3,3-3 0,-3-1 3,1-2 8,2-1 2,-1 0 5,5-2 3,-1-4 1,2-2 1,0 0-6,4-3-5,-2-2-2,-1 0-6,0-2-5,-1-3-4,-4 0-4,0-2-15,-1 0-20,-3-3-33,0 2-46,-5-2-59,0 0-78,-3-1-173,1 0-127,1-2-119,-3 0-187,0-2-105,-1 1-2,-3-3 135,2 0 127,0 1 137</inkml:trace>
  <inkml:trace contextRef="#ctx0" brushRef="#br0" timeOffset="26199.6278">19652 5113 174,'2'-7'627,"-4"2"171,0-2 115,0 1 80,-1 0-144,-2 3-150,4-3-190,-2 3-148,2-2-97,-1 2-72,2-1-52,0 0-41,0 1-29,0 0-18,0 1-13,0 1-3,0-1-3,0 0 1,-2 2 7,2-2-2,0 2 1,-1-2-2,-2 0-3,3 1 0,0-1-2,0 1 0,0-3-1,4 1-2,0-3-4,3 0-6,3-3-7,5-1-7,0-2-1,3 3-3,1-1-2,-1 1 0,1 1 0,1 3 0,-6 1 2,5 4-4,-6 4 0,0 4 0,0 4 2,-3 3-6,-5 5 5,-5 3 1,-2 4 0,-1 1 1,-7 2-1,3 2 3,-3-2 0,3 0-1,2-2 0,2-4 6,1 0 0,4-3 1,4-2-1,6-4 1,0-4 2,7-3-4,3-1 1,5-5-3,1-4 1,2 0-1,0-3 0,-2 0-5,-3 0-1,0-2-3,-5 1-9,-1 1-12,-4 0-15,-2-2-24,-3 2-38,-3 2-52,-4-1-84,-3 1-169,-5-1-134,0-1-126,-5 3-212,-3 2-97,-2 0 14,-4 4 136,-1-2 126,-3 1 139</inkml:trace>
  <inkml:trace contextRef="#ctx0" brushRef="#br0" timeOffset="28165.589">10671 7441 55,'1'-15'413,"-1"-1"57,3-3 35,-3 2 24,2 2-159,-1-2-134,2 6-77,-2-1-28,-1 2 5,2 1 28,-2 2 39,-2 4 35,2 0 19,0 3 21,2 2 29,0 4 13,0 8-4,1 5-8,-1 6-11,-2 4-25,0 7-52,-2 3-56,-3 1-38,1 2-31,-1-1-24,0-1-17,2-3-13,-1-2-11,2-3-9,-1-1-9,0-3-4,0-3-3,2-1-5,-2-1 1,3-6 1,-2-2-4,2-2 0,-1-2-12,1-2-12,0-2-23,-2-3-29,2 2-41,0-4-87,2-4-142,-1-1-120,1-6-56,2-3-77,2-5-122,-1-4-83,2 1 65,3-3 80,-1-1 54,3 2 90</inkml:trace>
  <inkml:trace contextRef="#ctx0" brushRef="#br0" timeOffset="28690.252">10852 7510 208,'-9'-6'471,"2"1"41,-2-1 25,-2-3 7,2 2-210,-1-1-113,-2-1-17,3 3 37,-1-3 46,1 1 48,3-3 34,0 2 12,3-1-25,1-1-52,-2-1-52,7 2-48,-2-3-44,7-1-38,-1 1-26,7-2-16,0 0-12,3 0-13,2-1-1,3 4-6,1-2 0,-1 0-2,5 4-3,-3-2-3,-2 3-2,0 1-1,-1 3-10,-4 2-5,-1 3-2,-3 0-5,-1 5-4,-3 3-4,-3 4 3,-6 7-3,-2 3-1,-8 7 1,0 5 0,-4 2 0,-1 3 1,-1-3-5,4-2 1,3 0-4,3-4-3,5 0 0,2-1-1,5-3-2,3 0 5,6-2 0,2-1-1,2-3 2,2-1 0,-1 0 3,1-2 1,-3 0-4,-1-3 0,-4 1 1,-1-1 1,-3-2 1,-2 2-2,-3-2 5,-4-1 7,-4 2 2,-3 0 5,-4 1 2,-5 0 4,-2 0 2,-1-3-1,-2-2-2,-3 2-3,2-1-4,-5-3-6,3-1-4,-4 0-3,3-1-4,-2 0-5,0-3-12,5-1-14,-2 1-26,5-2-42,2 0-70,1-2-146,6 2-162,2-3-97,4 0-150,4-1-184,1-1-45,5 1 86,1 3 140,4-4 90,-2 5 173</inkml:trace>
  <inkml:trace contextRef="#ctx0" brushRef="#br0" timeOffset="29579.3692">12068 7623 169,'-1'3'468,"-2"-1"49,3 0 30,-2-2 32,1 0-190,1 2-114,-3-2-35,6 0 10,-2 0 28,4 0 35,1 0 25,7 0 12,1 0-12,6-2-33,3 0-43,3 2-50,0-2-57,6-1-46,-2 2-36,3-1-25,-3 0-16,2 2-13,-3-3-7,-4 3-7,0 0-4,-3-2-7,-3 2-12,-2-2-22,-5 2-38,0 0-61,-4 2-98,-3-2-114,-3 2-80,-2-2-35,-3 3-13,-7-1-42,-1 1-41,-4 0-30,-4 3 10,2-1 15,-2 1 28,1 0 92</inkml:trace>
  <inkml:trace contextRef="#ctx0" brushRef="#br0" timeOffset="29846.2672">12217 7769 198,'-12'11'466,"2"-1"49,1 0 29,1-4 13,1 2-184,3-3-91,1-4-12,1 1 25,-1 0 41,6-2 43,0 0 22,6 1-8,3-1-38,4-1-42,5 1-57,1-4-57,5 3-56,1-4-39,2-1-34,-2 1-24,2 2-12,-4-2-15,-1 1-5,-3 1-6,-1-2-4,-5 4-2,-1-1-1,-2 0-4,-2 0-6,-4 2-12,-1 0-13,-1 0-18,-2 0-31,-2 0-43,2 0-66,-3 2-110,-3 0-102,2 1-59,-1 0-21,-2 2-39,2-1-86,-4 1-48,5 0 26,-2 0 32,0-1 28,3 1 68</inkml:trace>
  <inkml:trace contextRef="#ctx0" brushRef="#br0" timeOffset="32450.0616">13102 7864 172,'0'8'437,"4"1"43,-1-3 30,-1 1-2,2 0-194,-2 0-122,4-2-74,-2 2-39,3-2-27,-2 0-9,5-1 0,-1 1 11,2-5 15,2 3 19,1-2 19,1-2 15,1-2 5,3-2 7,0-2-4,1-3-3,1-1 2,0-1-3,-1-1-2,1-4 0,-3 0-1,1-1 2,-1-5-8,2-3-8,-4 0-11,-1-4-16,2-4-16,-3 1-19,-2-2-13,-2-2-9,-1-1 1,-1 4 7,-3-2 16,1 4 19,-3 2 19,-1 5 15,1 1 10,-2 5-1,-1 3-7,-1 2-12,-2 4-16,3 3-18,-2 2-16,2 7-10,-3 5-8,1 4-2,-2 10 3,0 4 5,3 5 3,-1 5-3,-1 0-3,3 3-7,3-1-4,-1 2-4,3-3-2,1 0-5,3-1 2,0-3 0,0-1-1,3-6-3,3-2 1,-2-2-2,4-3 5,-1-4-7,2-2 3,0-6 0,1 0-2,2-6 2,0 0-1,-2-6 0,2 0-2,-2-6 3,-1-2-2,1-3-1,-4-3 0,0-4 0,0 1 0,-2-4-2,1 0 0,-4 0 0,0 0 2,0 2 0,-5 0 0,0 1 2,1 4 0,-2 1 0,-2 2-2,-1 4 2,-1 2 5,0 2-1,0 2-1,0 2 0,0 1 1,0 3-2,-1 1-5,-1 7 2,-2 3 6,2 7 8,-5 3 3,3 5 5,1 2 0,-3 1 1,4 0-3,2 0-2,0-2-6,3 0 0,3-2-4,2-1-2,3-2-1,-2-3-1,5 0-3,0-4-5,1-1-7,2-2-15,2-2-24,-1-7-35,6 2-56,-5-8-104,5 2-138,-5-7-99,4-2-43,-3 0-51,0-5-98,-4 1-74,3-2 48,-4-2 58,0 0 44,2-1 68</inkml:trace>
  <inkml:trace contextRef="#ctx0" brushRef="#br0" timeOffset="33351.9535">14507 7395 308,'-3'-11'468,"3"0"42,0-3 21,-1 2-55,1-1-193,-2 1-98,2 1-38,0-2 4,0 5 33,0-1 56,0 0 50,0 3 34,0 1 11,0-1-11,0 3-31,2 1-44,-1 2-38,2 5-29,-1 3-22,-1 4-8,3 8-11,-2 4-14,-2 4-17,0 4-15,0 1-13,0 5-16,-2-1-5,1 0-10,-2 2-8,2-2-6,-1-2-7,-1 1-4,2-3-6,-1-1-2,-2-2-4,4-1-3,-2-4-6,-1 1-1,1-5-2,-2-2-4,3-2 1,-2-3-2,3-1-3,-2-4-6,1 0-9,-1-3-6,2 0-11,0-1-11,-2-2-7,0-1-9,-1-2-6,-1 0 2,-1-4 1,1 1 6,-2-4 8,0 1 14,0-1 15,-1-2 4,2 0 9,-1-1 10,0-1 4,0 3 9,3-2 5,0-1 7,2 3 3,-1 0 0,2-1-3,2 0-2,2-2-6,-1 1-3,7-2-5,-1 1-1,5 0-5,2-1 0,1 0-1,3-1-1,1 2-4,1 0-3,2 0-4,0 2-6,1-1-6,-1 0-6,1 2-6,-1 0-8,-1-2-2,-1 1-7,0 0-2,-1 1-1,-2-2 4,-1 0 5,0 1 2,-2 1 9,-2-3 7,-1 1 5,-2-1 7,0-1 4,-2 0 6,0 1 1,-1-2 4,-2-1 2,-1 3-3,1-3 4,-2-2 6,-3 5 5,2-3 12,-2 2 8,-1 1 11,0-1 3,0 2 5,0-1-1,-1 2-3,-2-2-4,2 3 4,1-1 1,-2 3 0,0 0 1,2 1 1,-1-1-1,-2 3-5,3-1-4,-2 3-5,2 1-8,-1 0-6,-2 1-8,3 5 0,-1 3-2,-1 3 7,-2 5 3,1 5 5,-2 6 6,2-2 0,-3 4 6,3 4-3,0-2 0,-1 3 1,1 1-3,0-3-1,0 3 0,2-1-3,-1-1 1,0-3-1,2 0 0,-1-3 0,-2-3 0,3 1 1,0-3-2,0-2-1,0-3-1,0-1-3,0-2-4,0-2-4,3 0-3,-2-5-1,-1 1-3,0-4-2,0-1 1,0-2-3,0 1 2,2-1-1,-2-1 0,0-1 0,0 0-7,0 0-13,0-1-14,0-1-27,-2-3-42,2 2-59,-4-3-106,2 0-198,-2-2-140,3 3-239,-5-2-152,-2 3-45,-1 3 60,-1 1 180,-4 1 141,1 3 256</inkml:trace>
  <inkml:trace contextRef="#ctx0" brushRef="#br0" timeOffset="35227.9998">14031 8018 203,'-7'-7'392,"0"0"48,-1 0 32,2-2-54,1 3-128,0 4-77,0-3-56,2 1-41,-1 3-31,2-1-24,-1 2-22,3 0-14,-3 3-3,6 3-6,-3 4 8,3 5 12,-1 6 15,2 2 17,2 3 16,1 4 22,1 2 18,3 3 17,3-4 23,1 4 18,4 0 12,1-2 14,2 1-1,5-2-2,1 1-17,5 0-16,2-2-20,3 0-23,2 0-18,7 0-20,1 0-20,7-5-15,5-1-14,2-1-8,5-4-10,0-3-7,1-2-1,2-4-2,3-3 0,3-4 0,1-4 0,2-3-4,4-2-2,3-3-2,-4-3-5,3 0-2,-5 0-1,-5-3-1,-4 0 2,-4 1-3,-6-2 4,-4 0 2,-7-1 0,-1 2-1,-7-4-1,-5 3 2,-4-2-2,-5 0-3,-6-1-1,-2 1 4,-6-1 0,-5 1 2,-3-1 0,-6 1 3,-4 1 0,-1 1 8,-6 2 6,-3 2 10,2-1 4,-4 3 11,1 2 5,0 1 0,3 1-5,2 0-4,2 4-11,1-1-8,5 2-7,4 2-8,2 2 0,5 1-4,5 2-1,2 3 2,3 0-1,4-1-2,1 3 0,-2 0 0,0 1 0,1 0 0,-4 2-2,-3-1 0,-2-1 2,-5 2-1,-2 0 0,-3 0-9,-5 2-8,-4-1-12,-2 1-31,0 0-47,-4 0-97,1-3-129,2 0-97,1 1-61,1-3-150,4 1-153,1-4-6,2-2 79,4-1 76,2-5 60,4-2 171</inkml:trace>
  <inkml:trace contextRef="#ctx0" brushRef="#br0" timeOffset="36173.9389">18212 8002 294,'-6'24'483,"2"-4"37,-3 0 21,3-1-25,2 1-225,1-4-121,1 1-61,1-2-19,3-2-2,1-2 9,3-2 15,3-3 21,0-3 13,5-1 11,0-4-2,4-1-8,2-3-24,0-3-25,1-2-27,1-4-20,-2 0-14,0-2-14,1-3-6,-3-5-7,1-2-5,-2-2 1,-1-7-4,-3-3 0,-1-3-1,-3-1 5,-2-1 2,-1 0 17,-2 3 21,-5 4 31,2 4 30,-4 2 25,-1 6 32,1 5 6,-4 1-1,2 6-13,-1 1-24,-2 7-24,3 2-27,-3 6-24,-1 5-20,-1 9-11,2 5 0,0 8 0,5 6 0,-1 3 0,4 2 0,2 2-4,2-1-6,0-1-4,3-4-4,1 1-3,2-4-1,0-4-2,3-1-2,1-4 2,1-2-2,-1-4 1,3-2-4,-1-6-2,3 0-5,-2-5-3,-1-5 1,3-1-3,0-3 3,-2-3-2,-1-4 3,1-3 3,-2-3 2,-1-3-1,-2-2 1,-1-4-2,-1-2 2,-2-2 1,-2-2 2,-1 1-2,-3 0 2,1 3 3,-1 2-2,-4 3 2,2 2 2,-2 3 1,-2 2 2,2 3 2,-1 2 3,-2 2 3,3 2 0,-3 1 2,1 5 3,0 2 0,0 5 5,1 6 4,-4 6 5,2 7 5,1 0 5,2 4 1,-2 0-4,2 0-6,2 0-3,0-3-10,1-3-2,2 2-6,-2-2-6,3-5 1,-1 2-5,3-6 0,-1 0-6,2-1-8,3-4-11,-1-2-12,2-3-27,5-3-44,-2-2-81,2-5-125,1-2-107,2-1-56,0-5-43,1-1-99,-1-2-109,-3-2 21,3 1 55,-2 0 39,-1-1 51,3-2 134</inkml:trace>
  <inkml:trace contextRef="#ctx0" brushRef="#br0" timeOffset="36426.2008">19405 7810 424,'-7'2'562,"-2"0"94,2-2 103,1 0-3,1 0-145,-1 0-85,3 0-79,3 0-75,0 0-87,3 0-76,3 0-62,8 0-41,2 0-25,5-2-14,3 2-13,6-4-16,-2 2-13,4 1-12,-2-1-3,-2-1-14,-1 3-20,-2-2-35,-2 1-59,-4 1-102,-3 0-117,-2 0-81,-4 1-36,-2 1-19,-2 0-59,-5 1-53,-2 0-20,-5 4 14,-2-2 18,1 2 32,-4 2 105</inkml:trace>
  <inkml:trace contextRef="#ctx0" brushRef="#br0" timeOffset="36630.054">19563 7948 97,'-18'12'452,"3"-2"56,0 0 38,1-2 38,-1-1-121,5 0-112,-1-2-42,3 0-14,3-2 3,0 0 3,5 0-14,6 0-25,4-3-31,3 0-25,4 0-30,5-1-37,1-4-38,2 1-37,4 1-26,-4-2-15,0 0-12,0 1-7,-3-1-19,1 1-49,-2-2-103,-5 4-122,3-1-84,-4-1-113,2 1-207,-3-2-104,0 2 20,-1-1 84,-1-3 61,2 3 101</inkml:trace>
  <inkml:trace contextRef="#ctx0" brushRef="#br0" timeOffset="37572.2409">20796 7829 319,'-18'21'579,"-1"-4"59,2-2 29,2-1 8,4-1-261,3 1-168,2 0-103,3-3-45,5-1-8,4-3 5,3-1 12,2 0 10,4-4 1,3-2-2,3-2-11,1 0-17,3-5-23,-2 1-20,2-5-10,-2 2-8,0-5-10,1 1-4,-2-6-4,-2-2-2,-1-1-3,0-7-1,-2-2-3,0-2 4,-2-3-2,-1-1-1,-4-3 1,-1-1-2,-1-2 3,-1 1 0,-3 0 3,-2 3 3,-2 0 15,-2 5 22,-2 3 18,-1 2 18,-2 3 26,0 6 18,-1 3 4,1 3-4,-2 1-11,4 5-15,-2 3-24,1 3-22,-1 6-11,-2 4-11,1 8-7,1 4 2,-2 7 7,8 5 10,-5 4 4,4 7-2,2 1 4,0-1-4,0 4-6,4 1-9,0 0-6,1-2-5,0-3-2,2-1-4,1-3-4,1-3-1,-2-5-1,2-2 0,4-4-3,-1-3 1,-1-3-1,0-3-4,2-2 0,3-6 3,-3-1-2,3-5-1,1-2 1,-1-5-2,4-2 0,-2-3 0,1-7 0,2-2-2,-1-3 2,0-8 0,-1-2-7,0-3 0,-2-2 0,-1 0-1,-2-2 1,-1 3 0,-2-1 4,-4 3-1,-1 0 2,-2 4 2,-1 4 1,0 0 0,-3 3-1,-3 3 2,2 3-2,-1 2 0,-2 1-2,2 1 1,1 5 1,-4 0 1,4 3 3,-1 1-3,0 3-1,0 4 0,0 4 1,1 6 1,-2 6 4,1 3 5,2 3 5,0 4 3,0 1 0,2 0 2,1 2-1,0 2 1,1-2 0,-1 1-4,2-1-2,-1 0-3,2-2-2,2-3-3,-2 1-1,3-4-1,-2-3-1,1-3 0,2-1-4,-6-3-3,5-2-6,-4-2-8,1-1-17,-1-3-24,1 0-33,-1-3-49,3-1-91,-1-4-128,0-1-94,5-3-45,-3-2-27,3-2-46,-1-2-34,0-2-11,0-3 18,2 0 17,0 0 34,-1-3 87</inkml:trace>
  <inkml:trace contextRef="#ctx0" brushRef="#br0" timeOffset="37831.7648">21760 7724 186,'9'-6'416,"-4"0"61,1 4 35,0 1-45,-1 2-132,-1 3-109,-1 3-84,2 3-49,-4 2-28,3 2-13,-2 0 3,1 3 8,0-2 18,0 1 22,3-2 26,-3 0 35,6-2 35,-5-2 21,2 0 20,3-3 10,-1-1 6,-1-2-11,3 0-15,-1-1-13,-1-3-15,-1 0-17,1-3-16,-1 1-20,-3-4-23,0 1-17,-3-1-24,2-5-20,-3 1-20,-3-3-14,2-1-14,-3 1-9,0-1-8,-3 3-16,-1-1-29,-1 3-46,-1 1-83,-1-1-171,2 0-123,-4 2-203,1 2-203,3 0-74,0 1 19,3 1 135,2-2 113,3 0 205</inkml:trace>
  <inkml:trace contextRef="#ctx0" brushRef="#br0" timeOffset="38678.0055">22426 7839 32,'-25'21'439,"1"0"57,1-2 31,3-2 16,3 0-125,2-3-187,5 1-94,5-1-41,3-3-7,2 0 13,2-3 27,3-3 30,4 1 40,1-6 31,3 0 23,4-4 7,1-3-8,0-3-21,-2-2-32,3-3-35,-1-4-38,2-1-34,-6-5-23,6-4-23,-6-2-14,1-5-11,0-3-12,-1-5-2,-4 1-2,4-6-5,-5 3 3,-2-2 1,-1 0 0,-2 1 0,-1 2 1,-3 5 3,0 5 10,0 2 7,-3 6 11,0 8 12,0 0 12,2 5 5,-4 2-5,2 6-9,-3 3-5,1 4-14,-3 6-5,2 6-6,-3 8 3,0 5 5,3 8 7,-1 5 7,1 1 4,0 4 0,3 1-2,0 5-7,3-4-3,3 0-9,0-1-7,3-3-3,1-1-4,2-4-2,3-4-3,1-3 2,1-3 1,1-3-3,1-5 0,1-2 0,2-6-4,2-3 0,-3-2-3,2-6 0,0-2-3,-1-2 1,0-4 1,2-3 1,-3-6 1,1-4-1,1-2-1,-2-6-3,-3-3-3,-1-3-3,0-1-1,-3-1 1,-2 1 2,-3 2 5,-1 3-1,-2 1 3,-3 5-1,0 4 2,-3 1 0,2 2 0,-3 4 0,3 3 2,-2 1 3,1 4-1,-2 1-1,4 0-1,-1 3 2,1 4-4,-2 0 0,2 9 4,0 2 1,0 4-2,0 3 5,2 3-3,-1 1 2,2 1-1,-2 1 1,5-2 2,-2 2-4,0-2 2,2-1-3,-2-3 1,2 0-5,2-2 0,-1-3-5,1-1-3,-3-3-18,5-1-19,0-3-38,-1-4-77,1-1-141,2-4-134,1-3-71,2-4-124,-2-1-171,0 3-59,-2-3 70,-2 3 102,2-2 65,-2 4 136</inkml:trace>
  <inkml:trace contextRef="#ctx0" brushRef="#br0" timeOffset="39216.4843">23239 7896 351,'7'19'470,"-1"-4"39,-1 0 28,-1-4-81,2-1-172,-1 1-90,-1-6-26,2 1 14,0-2 52,0-1 60,3-1 53,2-4 28,-2-1 5,4-1-17,0-2-48,0-1-59,1-3-53,1-2-40,-3-2-38,1-2-31,1-3-19,-3-3-19,0-1-11,-2-3-4,-2-1-6,-1 1 0,-2 0 2,0-1 2,-4 6 1,0-1-3,-4 3 2,0 3-6,-2 1-2,2 3-4,-4 1-3,1 3-4,-3 2-3,-1 3-4,-1 1-3,2 4-6,-1 4 0,2 2-4,0 2-2,4 2 2,-3 1-2,6 0 1,1 2-2,2-2 3,5 2-4,-1-2 2,5-1 0,1 0-2,2 0-1,4-3-6,0 0 3,1-4-2,1 0 2,2-1 0,-3-2 3,3-2 0,-2-2 2,1-2-2,-3 2 3,2-3 2,0-2-2,-4-1 2,-1-3 0,1 1 0,-1-1 0,-1 1-1,-2 2-1,-4-1 2,1 4 1,-3-1 1,0 1 2,-2 2-2,1 3 6,-2 0 2,-1 3 3,3 4 0,-2 2 4,-2 6 0,2 2-2,-2 4 1,0 5-6,-2-2 1,2 3-5,0 3-2,-2-3-4,0 2-4,0-1-10,1-1-19,1 1-31,-5-1-47,5-1-87,-1-1-186,1-2-132,-2-2-169,2-3-217,-4-1-83,-1 1 21,-1-4 152,-1 0 120,-5 0 181</inkml:trace>
  <inkml:trace contextRef="#ctx0" brushRef="#br0" timeOffset="40254.57">21374 8392 4,'2'-12'418,"0"1"61,-2 1 39,0 0 20,0 0-120,0 3-158,0 0-94,0 1-34,0 3-12,-2 2 9,2-1 11,-2 2 18,-2 5 40,1 4 33,-3 6 26,0 6 25,-1 3 14,2 5 5,-1 4-26,2 5-36,2 3-34,2 2-33,3 1-31,8 1-26,-2 0-27,4-1-16,3-1-16,5-2-10,1-1-8,5-1-4,1-2-5,-1-2 1,6-2-1,0-5-5,1-1-2,2-1-4,1-4 0,3-5-6,-1 0-1,2-3-4,2-4 2,-2-1 0,3-3-2,-1 0-2,0-4 1,-1-2-4,-1 0-1,-2 0 1,-2-2-2,-2-2 0,-6-1 1,0 2 4,-7-4-2,-1 0 0,-7-1 0,0-1 2,-5-1-4,-6-2-1,1 0 2,-4 1 0,-6 0 1,3-2-2,-4 3 3,-1 1 3,-2 1 0,3 3-1,1 0 3,1 2-2,4 0-3,1 1 0,0 4-2,4 2-2,5 1-2,3 4 1,1 2-2,2 2 4,-1 1 1,0 1 1,-3-1-3,1 3 3,-5-2-6,-1 2-7,-4 0-15,-5 0-19,-3 0-32,-6-1-49,-3 2-93,0-3-162,-4-2-113,3-2-152,-4 1-215,7-3-81,-3-3 28,5-2 130,-1-4 107,6-2 163</inkml:trace>
  <inkml:trace contextRef="#ctx0" brushRef="#br0" timeOffset="41136.6881">23073 8900 8,'1'-10'421,"-1"0"62,-1-2 35,1 3 25,0-2-121,0 3-151,0 0-83,-2 0-37,2 5-13,-3 0 1,3 3 44,0 5 64,0 4 43,0 6 30,0 5 13,-3 5 4,1 1-35,-3 4-71,-1-2-56,0 4-41,-2-4-27,-1 1-18,2 0-12,-5-3-10,3 0-5,-1-2-6,0-4-4,-4 0-5,7-5-7,-1-2-7,3-1-6,1-4-8,3 0-8,-1-3-3,4-2-3,-1 3-1,5-3-2,5-1 2,2 2 2,5-2-3,0 0-1,7-1 1,-1-1-1,4 0-4,2 0-4,1-1-6,0-3-1,0 0-10,1 2-2,-3-5-2,1 0 3,-3-1 2,-2-4 2,-1-1 6,-5-1 4,1-1 4,-4-3 1,-3-3 2,1-1 3,-4 1 0,-1-3 0,-4 0 2,1 0-2,-5 4 2,3 0 4,-4 2 5,2 1 8,-2 3 8,-2 2 8,2 4 5,0 2 4,-1 1-5,1 1-5,-3 2-6,3 4-10,-1 4-8,-3 3-3,2 4-4,-2 2-2,0 6-2,3 1 1,-1 1 1,-1 1-4,0 3-5,3-1-19,-1 0-22,1 1-42,-5 0-65,5-2-127,-1 0-131,-1-1-74,-1 0-39,3-4-79,-1 0-105,1-3-21,1-1 58,-1-4 50,5-4 41,1-1 108</inkml:trace>
  <inkml:trace contextRef="#ctx0" brushRef="#br0" timeOffset="41629.752">23755 9134 302,'21'-28'486,"1"-1"49,-4 4 42,-3 3 13,1 4-155,-5 3-39,-2 2 1,-2 3 9,-2 4 13,-2 4-9,-3 5-46,-3 6-62,-2 8-55,-2 3-45,-2 3-43,1 4-45,-2 2-29,0-1-30,1 2-19,-1 0-14,0-3-8,1-1-7,2 0-5,-1-4 1,3-3-1,1-2-1,0-2-1,3-2 0,-4-5 0,5 1 3,-1-3-1,1-3 0,0-1 0,1-2-1,-1-5 1,5-1-4,-4-5 2,5-4-1,-3-2 1,6-4 3,-4-3-6,0-3 2,3-4 0,-1-2 1,-1 0 0,2 1-1,-3 1 4,0 0-3,-1 5 0,2 2 0,-2 2 3,0 5 2,-1 2 2,0 4 1,-2 1 2,2 3 3,2 3 2,-4 6 3,5 1 8,2 8 1,-1 3 8,0 5 3,2 3 3,-1 4-4,-1-1-3,3 3-5,0 1-6,-1-2-6,-2-1-4,0 0-7,4-1-3,-7-3-2,4-2 0,-1-1-1,-1-4-1,0-2-5,0 1-6,0-5-14,-3 0-16,1-2-20,-1-4-25,2 2-36,-5-5-58,0 0-133,0-5-132,0-2-74,0-1-90,-6-2-152,0-1-93,-3 0 56,-1 0 102,1-4 69,-5 1 103</inkml:trace>
  <inkml:trace contextRef="#ctx0" brushRef="#br0" timeOffset="41869.8252">23700 8974 279,'-15'-3'591,"3"-4"100,-1 0 87,1-1 68,5 3-222,4-1-139,3 1-121,1-1-78,8 1-63,9-1-50,4-2-38,4 2-24,3 1-20,5 0-25,2 0-19,1 0-19,-1 3-14,0-1-15,-1 2-26,3 1-46,-4-3-80,0 3-97,0 0-87,0 0-60,-1 0-20,0 0 13,-4 0 18,3 0-13,-4 0-42,0 0-60,0-3-23,-2 1-4,2-1 43,0 0 96</inkml:trace>
  <inkml:trace contextRef="#ctx0" brushRef="#br0" timeOffset="42103.6828">24699 8818 47,'21'-2'434,"2"1"59,-9-3 33,1 2 24,-3 1-122,-5-3-128,3 4-36,-6 0 41,1 0 71,-5 4 59,-2 3 42,-1 2 1,-6 4-35,0 4-74,-1 2-81,-5 1-75,-3 6-62,2 1-41,-3-1-32,2 4-26,0 0-13,-2 0-13,4-2-10,1 2-6,0-4-4,1 1-6,2-1-8,0-3-16,2 0-17,-1 0-32,3-6-48,0 2-78,-1-2-142,1-4-124,-3 0-69,2-3-75,-1-1-136,0-6-88,-1-2 59,-1-1 90,4-3 61,-2-6 97</inkml:trace>
  <inkml:trace contextRef="#ctx0" brushRef="#br0" timeOffset="42371.1343">24491 8968 288,'5'-20'528,"-4"-1"82,-1 2 90,0 4 79,-1 4-160,-1-1-84,-1 4-67,3 2-53,3 2-54,0 2-72,3 6-52,3 2-32,1 7-16,3 1-13,4 6-20,0 2-23,3 6-28,1-1-23,0 4-17,1 1-15,0 0-13,-3 1-12,1-2-7,1 0-7,-3 0-4,1-4-4,0-1-3,-4-1-9,0-2-12,-1-4-24,-4-3-29,-2 0-43,-1-4-55,-1-3-78,-3-2-131,1-2-105,1-2-46,-4-3-54,-1-3-115,2-4-92,-2-3 47,0-1 78,1-4 51,2-3 81</inkml:trace>
  <inkml:trace contextRef="#ctx0" brushRef="#br0" timeOffset="42896.3242">25071 8981 421,'14'-12'525,"-5"3"58,-2 1 44,2 2-45,-6 3-122,3 1-29,-3 4 5,3 3 15,-5 4 14,4 5-21,-4 3-65,1 5-72,-2 1-78,2 1-65,-2 1-48,2 2-37,0-2-25,2 2-17,1-3-15,1 0-6,-1-3-11,3-1-9,-1-1-17,1-3-20,-1-1-28,2-2-39,3-3-44,0-4-66,-2-2-104,5-3-95,-2-2-55,2-6-14,2 0 18,0-4 45,-2-3 80,3-2 79,2-4 58,-4 0 40,1-2 33,-3 5 39,1-2 49,-5 2 59,1 3 44,-1 2 26,-2 3 5,-4 1-3,2 5-7,0-2-2,-3 5 4,2 3 28,-4 2 47,3 1 60,0 2 49,1 1 37,1 0 20,0 0 7,3 1-21,0-1-33,3 0-31,1-1-28,2-1-25,2-2-21,-1-2-23,3 0-18,-2-2-15,2-1-12,-3 0-10,-1-1-5,0-2-4,-1 0 0,-5-1 5,1 0 5,-6 0 4,1-1 2,-4 0-1,-1-2-3,-1 0-13,-4 0-16,1-1-15,-4 1-18,-3 1-13,-3-2-11,1 2-10,-4-3-11,1 4-14,-2-1-15,3 0-18,-3-1-25,3 1-34,-2-2-41,0 1-54,3-2-124,0 1-158,4-2-91,-2-2-124,1 1-186,1-3-68,1 1 62,2-3 140,-1 1 97,2-2 150</inkml:trace>
  <inkml:trace contextRef="#ctx0" brushRef="#br0" timeOffset="43130.0484">25302 8612 482,'-21'0'799,"0"-5"116,0-1 73,2 1 48,1 0-293,8 0-246,-2 3-191,4-1-112,5-1-67,5 3-47,5-1-32,7 0-23,2-1-18,6 1-30,3 0-55,4 0-127,0-1-153,1 2-99,3-3-142,0 3-213,-5-3-78,2-1 56,-5 2 117,2-3 77,-3-2 141</inkml:trace>
  <inkml:trace contextRef="#ctx0" brushRef="#br0" timeOffset="43575.4932">25795 8279 296,'-7'-3'598,"-1"-2"101,3-1 56,-3 1 25,5-1-263,0 2-166,3 0-143,6 1-97,3-1-52,7-1-29,7 2-13,0 1-11,6-1-7,0 1-17,5 0-14,-2 0-8,-1 2-14,-1-1-10,1-1 4,-6 0 10,-2-1 10,-2 2 9,-7-3 19,0 1 19,-5-1 32,-2-2 45,-1 1 54,0-1 49,-3 0 40,-3 3 29,3-2 1,-3 2-15,0 1-30,-3-2-35,3 4-35,-1-1-29,-1 2-32,0 1-21,-2 5-13,3 5-5,-4 2 2,-1 8 2,3 4 8,-3 4 3,2 2-2,-2 7-3,-4 1 1,2 3-10,1 1-4,-1 1-6,2-1-6,0 0-10,0 0-1,0-5 0,0-1-6,3 0-4,-3-5 0,5-3 1,-3-2-4,2-4-3,0-2-6,2-1-11,-2-4-14,0-3-24,2-3-30,0-2-38,0-1-57,0-4-117,0 1-138,0-5-80,0 0-132,-1-3-193,-4 0-61,0-4 61,-5 0 122,3-1 81,0-1 154</inkml:trace>
  <inkml:trace contextRef="#ctx0" brushRef="#br0" timeOffset="43747.3494">25906 8764 229,'-5'-9'571,"-4"-1"113,0 2 70,3 1 40,2-1-229,4 1-152,1 0-149,8-4-107,6 1-66,6 0-40,9-2-20,4 0-17,5 0-19,4 2-45,0 0-68,0 1-67,-2 1-49,-2 2-32,-3-2-75,-5-1-100,-6 0-101,-3 2-19,-5-1 2,-4 1 10,-4 0 70</inkml:trace>
  <inkml:trace contextRef="#ctx0" brushRef="#br0" timeOffset="44762.9471">23845 7529 23,'-10'-7'430,"-1"3"55,0-4 36,4-3 15,-1 1-125,2-2-184,3 0-101,1 1-54,6-3-30,3 0-17,2 0-5,6 0-3,4-2 7,5 1 4,4-1 11,6 1 19,7-2 16,5 2 17,3-2 11,9 2 16,0 0 17,9 2 9,-3-1 11,6 0 3,1 0 14,2 3-1,1-1-5,3 1-8,1 0-11,5 1-11,3 0-19,-2 2-19,0 1-18,-2 2-17,-3 1-17,-2 3-10,-4-1-8,-4 2-8,-4 2-8,1-1-3,-7 3-3,-1-1-5,-1 2-1,-7 0-2,-1 0 1,-6 1-1,-1-1 7,-5-2 0,-6 2-4,-2-2-2,-7 1-4,-1 0-1,-6-3-6,-5 1 3,0-2 1,-2 0 3,-2-2-1,-6-1-3,-3-1-8,0-4-5,-7-1-7,-3-1-6,-3-2 2,3-3 3,-8 0 7,2 0 4,-2 0 10,0-2 9,5 3 11,1 2 9,2-2 6,-1 5 4,5-1 0,0 3-4,3 0-9,3 4-9,0 0-5,3 1-4,6 2-1,2 3-1,3 2 0,3 2 3,1 4 0,-1-1-2,5 1 1,-4 2 1,2 2 0,-5 1 1,0 1-1,-5 0 0,-1-1 2,-4 3-2,-2-2-2,-4 1 0,-5-1 2,-2 0 2,-4 0-13,-2 2-30,-4-2-64,1-3-95,-2 3-91,-2-2-61,2 1-58,1-3-148,2 2-110,-2-2 0,2 1 39,2-4 36,2 0 52</inkml:trace>
  <inkml:trace contextRef="#ctx0" brushRef="#br0" timeOffset="45918.1205">26979 7103 152,'-6'-8'466,"-3"0"45,0 2 30,-6-2 15,-4 3-208,-2 4-156,-3 6-85,-4 2-39,-3 4-23,-3 6-13,2 0-1,3 1-1,0 3-1,4-2 0,6-2 2,1 0 0,8 0 1,-1 0-4,7-1 1,1-4-5,6 2-2,1-2-4,7-4 2,-1-1-3,8 0-2,1-5-2,5-2-2,0-2-2,1-3-2,2-2-1,-1-3-5,3-2 4,-2-3-4,1-1-1,0-7 1,0-2-3,1-3-3,-1-6-2,-3-5-3,0-1-1,-1-4-2,-1-1 2,-4-2 3,-3 2 2,-1 0 1,-2 0 3,-3 2 2,0 3 0,-6 3 2,2 2 6,-1 6 6,-2 2 10,-2 4 4,-1 2 11,0 6 12,0 2 7,-1 1-3,-1 4-3,1 2-2,-4 6-3,1 3-9,-2 6 4,-3 7 8,-2 4 19,0 7 43,-1 5 42,-2 7 29,3 4 13,0 4 0,1 2-9,5 2-34,2-1-40,3-1-28,6-2-18,2-2-11,1-2-13,4-4-10,2 1-9,4-5-8,-1-3-4,6-4 2,-5-3-4,4-3-2,2-3-1,-1-4-3,2-2 2,0-7-3,0-1-1,-2-4 0,3-4 3,-3-2 2,2-3-4,-3-4-2,1-4 4,-2-1-2,-1-6-3,-1 0-2,0-6 2,-4-1 0,-4 0 1,-3-1 0,-3 2 3,-5-1 1,-1 5 2,-4 0 5,-1 5 8,-2 1 11,-2 4 2,-1 3 2,-4 4 1,4 3-6,-4 5-5,0 3-10,-1 5-5,0 4-4,1 3-2,3 4-1,2 0-2,1 0-1,2 2 0,3-2 0,3 3-1,2-5-6,5 0-5,1-2-15,1-1-11,2-2-20,3-1-17,-2-2-29,6-2-24,-4-4-12,3 1-10,-1-4 5,4-2-1,0-3 10,3-4 20,-1-2 11,0-4 14,2-4 9,0 0 21,-5-2 18,2-1 18,-2 0 9,-2 2 13,-2 1 24,-4 4 18,-2-1 28,-3 7 23,2 1 25,-5 0 7,0 5-10,-2 2-10,-1 2-10,-1 8-12,-4 4-9,2 6-9,-3 3 3,2 4-4,-2 3-13,1 1-12,4 2-5,-3 4-7,2-3-7,-1 1-4,3 2-6,3-3-3,-1 1-2,-1-3-12,2 1-26,-3-2-50,1-2-82,-1-3-89,2-1-74,0-3-39,-2-1-6,1-3 10,-1-3 5,3-3-20,-3-2-43,0-4-66,0-3-28,0-2 5,0-5 60,1-3 102</inkml:trace>
  <inkml:trace contextRef="#ctx0" brushRef="#br0" timeOffset="47565.9843">27865 7480 256,'3'-26'416,"0"-6"52,2-4 24,-2-3-58,3-1-129,-1-1-104,0-2-65,1-1-43,0 4-13,1 2 5,-1 4 18,2 4 23,-1 4 21,2 3 18,-1 4 11,1 3 6,1 3 2,-3 3 2,2 5 0,0 1 6,-1 4-6,-1 4-12,-1 1-24,-2 5-17,0 2-19,-4 3-24,-4 1-17,0 1-20,-2 0-9,-1 2-14,-1-2-12,1 0-5,-1 0-8,5-3-3,-1 0-2,4 0 2,3-1 1,0-1-3,4-1 3,2-2 2,6-1-2,0-1-1,3-2 5,0 0-3,3-3 1,-1-1-2,3-2 2,-3-3-2,3 0-3,-1-2 0,-1-2 3,0-1-1,-3-2 1,1-2 1,-3-3 2,-1 1 7,-2-2 11,-1 3 9,-4-2 9,-4 2 10,-1 1 7,-1 1 0,-2 0 1,-5 4-6,2 2-8,-6 1-11,2 1-7,-7 4-8,3 4-10,-6 3-6,2 2-4,0 5 2,1 3 0,-4 0-2,6 3-1,-2-1 1,5 2-5,2-2-14,3-1-22,2-1-23,2-2-46,3 0-54,3-2-73,3-1-69,1-1-54,4-4-35,-1-4 1,5 0 32,0-4 60,1-3 76,0 0 70,4-4 56,-5-2 40,1-2 27,2-2 16,-5-2 9,2 0 5,-2-3 9,-1-2 3,-3 3 11,0 1 13,-4 1 9,1 4 10,-4 1 6,0 4 2,0 3 4,-3 4 9,0 4 6,-2 5 5,0 3 0,-4 4-3,-1 1-8,0 2-23,2 1-15,-3-1-13,2-1-7,3-3 2,-4 0 0,5-1 14,0-4 17,0 1 31,0-5 40,5-1 33,-4-3 42,7-1 21,-3-4 10,5-2 0,1-1-11,2-5-23,1-1-28,1-1-26,0-1-22,-3 2-20,4-2-23,-6 2-16,0 3-16,-3 1-8,0 2-14,-1 2-10,-2 2-5,0 2-6,2 2-7,-2 2-4,-3 2-12,3 2-9,-2 1-14,3 1-19,1-2-13,0 0-14,1 1-11,2-1-6,3-1-6,1-2 1,-1 0 4,3-2 9,3-3 13,-2 0 19,5-2 20,-3-1 18,1-2 16,2 0 11,-3-2 7,1-3 6,1 2 12,-2-3 10,-3-1 12,-1 0 26,0-2 32,-3 4 23,-6 0 16,1 1 7,-3 3 2,-8 1-22,0 2-28,-4 3-26,-5 2-26,-2 2-17,-3 4-15,1 1-5,-2 1-5,5 0-2,1 2-1,2-2-2,4 3-1,4-4-9,-1 2-11,5-2-11,5-1-12,4-1-12,0 0-6,6-4 0,1 1 4,5-4 11,0 0 9,1-4 9,-1-2 11,-1-1 10,3-2 3,-2-3 4,-3-3 0,2-4-5,0-3-7,-2-4-6,-1-4-7,0-6-4,-2 1-4,-1-6 4,0-1 5,-4-3 11,2 3 7,-6 0 9,-3 0 8,1 3 14,-4 4 12,0 3 7,-4 6 6,1 0 13,1 7 3,0 3-3,-1 2-10,-2 6-9,2 1-7,-3 7-11,-1 3-9,-1 4-6,1 7-2,-2 3 2,-1 6 3,1 3 4,0 2 5,1 5 6,1-1 1,3 4 0,0-2-2,2-1-2,0 3-5,4-4-2,0 0 1,2-2 1,1-3-2,4-2 0,-1-2 2,2-6-3,-1 2 1,2-5-3,0 0 2,3-5 0,-4 2 1,2-5-1,1-1 2,1-2-2,-4-1-2,5-1-3,-2-1-2,1-1-2,1-1-5,-5-1 0,4 0 0,-3 1 0,-2-2 0,0 2 0,0-2 0,0 0 2,-4 3-4,1-1-8,-2 1-6,-3-1-14,3 1-16,-2 1-26,1-2-32,-3 0-42,0 2-39,0 0-35,0-1-24,0-1-10,0 2 12,0-4 30,0 4 36,-1-2 45,1 1 42,-2-1 33,2 0 29,0 1 22,0 1 20,0-2 14,0-1 18,0 3 17,0-2 14,2 0 13,-1 0 15,-1-1 13,0 1 5,0-3 8,5 2 4,-5-1-4,1 1-10,-1-2-8,2 0-15,1 0-14,-3 1-6,3-4-6,-2 1-4,4-1-7,-4-2-2,2 2 1,2-3-1,-5-1-1,1 3-3,-1-3 1,-1 1-2,-1 0-1,-1 1-11,0 3-7,2 0-4,-4 1-9,4 2-7,-2 0-7,0 3-4,1 1-5,1 1-1,1 5-3,0 1 0,0 1 3,3 3-2,3 1 3,1-1-3,2 2 3,3 2-2,1 0-1,2 1-1,0 1-1,2-1 4,-3 2 1,3-1-1,-4 1-2,1-1 6,-3-3-3,-3 1-5,-1-1-1,-4-2 2,-1 0-3,-4-2-7,-4-2-10,-3 0-15,-5 1-38,-3-3-73,-4-1-122,1-1-129,-4-1-79,-1-1-159,-1-2-181,-1-2-44,5-1 62,1-1 103,3-1 72,1-1 169</inkml:trace>
  <inkml:trace contextRef="#ctx0" brushRef="#br0" timeOffset="47952.0325">30121 6944 267,'9'8'607,"-4"1"82,-5-1 47,-5 1 25,0 2-235,-5 0-157,0 2-136,2-2-66,-2 2-27,5-1-4,0 1-2,0-2-1,5 2-4,3-4 0,2 3-5,1-2-8,5-2-13,0 0-16,2 0-5,1-3-7,0 0-2,0-2 3,1-1 9,-2-1 6,-2-1 1,0-1 3,-2-3-3,0-1-7,0-1-9,-3-3-13,-2-1-14,-2-2-11,-2-1-10,-2 0-10,-3-3-10,-3 1-13,1-1-9,-5 1-13,1 2-19,-2-2-26,-2 4-33,0-2-52,2 2-102,0-1-128,4 3-82,0 1-41,3-1-86,-2 4-126,2-1-31,2 1 62,-1 0 59,1 2 45,4-1 110</inkml:trace>
  <inkml:trace contextRef="#ctx0" brushRef="#br0" timeOffset="49166.5415">30269 6894 246,'4'5'423,"-3"0"45,4 0 36,-4 2-61,-1-2-151,0 7-94,0 0-63,0 2-41,-1 1-24,1 2-9,0-2 19,0 1 21,0-1 31,1 1 32,1-1 32,1-1 24,0-3 9,-2-1-3,4 0-13,-2-3-9,1 0-17,-1-4-19,1 2-20,2-3-16,2 0-6,-3 0-18,0-2-14,1-2-14,3 2-14,-1-4-8,-1 1-15,3-2-9,-2 2-4,-3-3-3,0 1 0,3 1-2,-2-2 0,-5 4 1,4-2-1,-2 0-1,-2 1-2,-1 0-1,3 2-6,-1-1-1,-2 0-4,0 1-6,1-1 1,-1 2 1,0-2-1,0 2-1,0-2 0,0 2-3,0 0 2,0 0-1,0 0-2,0 0 0,0 0 2,0 0 2,0 0-1,0 0-3,0 0 0,0 0 0,0 0-2,-1 0 2,1 0 0,0 0 4,0 0-3,0 0 3,1 0-2,-1 0 0,0 0-4,3 0 4,-2 0 0,-1 0 2,0 0 3,0-2 2,0 1 1,2 1 2,-2-4-3,2 1-2,-2 0-2,0-3 0,2 1-2,0 0-1,0-2-1,-2 2 2,4-3 1,-3 1-2,1-1 3,0-1 1,0-2 1,1 3 2,-1-3 1,1 1 3,-2 1 4,-1 3 0,0-1 2,2 2 0,-2 0-4,0 2 2,0-3-5,0 6-1,0-2-5,0-1-4,-2 3 0,2-2-4,0 2 0,-1 0-2,1 0 5,0 0-4,0 0 1,0 0 2,0 0 0,0 0-2,0 0-4,0 2 4,0-2 1,0 0-1,0 0 0,0 0 2,0 0-2,0 0 2,0 0 0,0 0-2,0 0 0,0 0-1,0 0 3,0 0 2,0 0 1,0 0-1,0 0 2,0 0-1,1 0-3,1 3-3,-1-1-1,4 4 2,-4 0 4,4 3-4,-2 1 2,-2 2 2,4 1-2,-4 3 0,3-1-2,-4-1 2,2 3 0,0 2 0,-2-2 0,0 1 0,-2-1 0,2 0-2,-2 0 4,2-2-2,-1-1 0,-2-1 0,3-2 0,-1 0 2,1-2 0,0 1-2,0-4 2,0-1 0,1 1-1,-1-3 0,0-1 0,0-1 3,3 1 0,-3-2 1,1 0 5,-1 0 3,4-2 5,-2 1 2,3-4 2,1-1-3,1-2-3,2-3-5,3 0-5,0-4-4,3-1-2,-3-2-2,6 0 1,0-5-1,1 2 0,2-1 1,-5 1-1,1 3 2,-3 1 0,0 4-4,-3 1-1,-2 4 0,-1 0 2,-2 7-5,0 0 3,-2 2 2,2 5 0,0 2 2,-3 4 0,2-1 1,-1 3-1,1-1 0,-1 2 0,2-1 0,-1 0-1,2-1 1,0-3 1,1 1 1,2-2-1,-1-3 3,3 2 0,-2-3 2,2-4 1,-1 3 2,2-3 0,0 1 1,1-2-2,-2-2-2,1 1-1,0-3-1,-4 3 1,5-4-1,-3-3-2,-1 2-5,-1-4-18,-2 0-29,0-2-55,1 1-113,-2-5-168,0 2-112,-3-1-188,1 0-199,-2 0-64,-4 2 47,0 0 138,0-1 102,-3 0 194</inkml:trace>
  <inkml:trace contextRef="#ctx0" brushRef="#br0" timeOffset="50588.9396">32060 6593 38,'0'-14'438,"-3"2"57,-1-1 30,1-1 20,-3 3-131,2 2-177,0 2-98,0 0-51,3 4-24,-3 3-12,-1 3 7,-1 7 25,-3 7 39,-3 7 48,1 4 34,0 6 24,0 5 0,-1 1-21,5 4-37,-1-1-50,1 3-35,1-3-26,0 2-16,5-5-14,-3 1-13,0-7-3,3-1-5,-4-5-2,4-3-4,-1-1 0,-2-5 3,2-3 2,-1-2 2,-3-3 0,2-2 3,1-3-1,-5-4-1,3-2 2,-5-4-3,3-2-1,-3-3-3,2-4 4,-1-2-2,4-2 4,1-1 4,3-1 7,-2 0 4,6 2 2,2-2-1,5 2-3,0 0-8,5 0-7,3-1-2,4 0-6,0 2-4,7 1-6,-4 0-7,3-1-14,2 0-14,3 1-21,-4-2-26,3 0-32,-1 1-20,-1-5-20,1 3-9,-6-3 0,4 2 20,-7-3 28,-1-1 25,-2 1 26,-3-1 21,-2 1 17,-4 0 10,-2-1 5,-2 0 8,-2 2 3,-4 1 4,0-1 0,-4 5 7,0-1 8,0 4 13,1-1 6,-1 5 4,-2 3 2,3 1-4,-3 5-6,-2 3-8,-1 9-5,2 3-2,-3 7 11,-1 5 13,-1 6 4,3 3 4,-2 4 2,2 1 0,0 2-1,1-1-6,1 0-1,1-1 0,0-4 5,3-1 0,0-5 3,1-1 6,2-4 6,0-6 7,0-2 5,0-4 11,0-3 12,2 0 12,1-4 12,-2-2 9,4-3 4,-2-2-5,4-4-13,2-4-15,3-1-23,1-4-17,1-1-18,-2-3-11,1 3-9,-1 0-5,-2 0-5,1 4-6,-7 1-4,4 5-1,-2 0-3,1 6-3,-3 1 5,4 4 0,-5 3 3,3 4 1,0-1 1,-1 4 3,2-2-4,0 0 1,2 0-1,-3-1-1,6 0 1,0-3 0,-3-3 0,4 2-2,-1-3 1,4-2 2,1-1 1,2-3-1,-1 1 1,3-4 1,-5 1-1,5-3-1,-2 1 3,-1-4-4,0-3 0,-2 0-2,1-3 1,-2-2-1,0-3 2,-2 0 1,-1-2 3,-3 0-1,-4-1 0,-1 1 8,-3 3 4,-1 3 11,0 0 10,-1 2 4,-3 2 9,-1 3-4,0 2-4,-2 2-10,-1 4-12,-1 2-3,-1 6-6,0 3-3,-1 2-3,4 3 4,-4 1-1,7 2-1,-1 1-2,5-1 1,0-2 3,5 0-6,-1-1 3,8 0-6,1-1-9,2-4-13,3 0-19,3-1-28,0-5-51,1 1-78,5-2-96,-2-1-76,2-4-48,0-2-10,0 0 20,-1-3 48,3-3 43,-1-1 5,-3-2-29,0-3-59,1-2-70,0-1-17,-3-6 35,1 1 68</inkml:trace>
  <inkml:trace contextRef="#ctx0" brushRef="#br0" timeOffset="51170.6205">33269 6916 245,'11'-14'422,"-4"2"58,1 2 31,-1 1-52,-3 4-140,0 0-120,0 3-83,-1 4-46,0 3-24,-2 3-16,-1 8-7,0 1-5,-1 3-2,1 2-2,-3-1-4,1 3-3,1-1-1,-3-1-1,4 1 0,-2-3-2,2-4 4,0-1 1,0-1 4,0-2 1,0-4 3,0 1 15,2-4 28,-2-1 41,2-1 41,1-3 35,2-2 38,1-3 23,-2-2 15,4-3-10,-1-4-19,3-1-19,-1-3-27,2-2-27,1-4-32,-2 0-19,0 1-13,0 1-6,-1 3-5,1 3-8,-6 2-7,2 4-15,2 1-13,-2 5-11,-1 1-13,3 3-3,-1 3-5,1 4 2,-2 3-2,-2 1 0,2 4 2,-1 0 1,-2 3-1,-2-3 0,-1-1 3,3 2-3,-1-4 2,-2-1-4,0 0 1,0-3 1,1-2-1,-1-1 3,0-2 3,3 0 5,-3-2 7,0 1 10,1-2 10,1 0 9,0-2 1,2-1-2,2-3-8,-1-5-9,5 0-11,-1-5-9,0-2-4,2-1-4,-2-1 2,5 0 0,-4 1 0,1 2 5,-2 0 0,0 5 3,1 1 0,-3 1 1,1 1 0,1 4-3,-2 2-1,2 2-2,0 1 1,0 3-1,0 1 4,0 5-3,0 3 0,-2 2 2,1 3 0,-2 1-2,-5 4-5,2 2 1,-3-1-4,-3 0-7,2-1-14,-3 1-21,0-4-23,-2 1-43,5-3-62,-2-1-107,0-1-106,1-2-69,1-3-27,1-2 3,1-1-2,1-2-6,1-3-16,0-2-34,-2-2-11,4-1 4,0-4 52,3-1 107</inkml:trace>
  <inkml:trace contextRef="#ctx0" brushRef="#br0" timeOffset="52873.3795">34084 6950 333,'9'-3'443,"1"0"40,-2-1 21,-2-1-98,-2 0-137,1 0-98,1-1-60,-5 1-30,1 0-9,-1-2 6,2 4 21,-3-3 40,2 3 52,-2-1 55,0 1 40,0 0 22,0-1 4,-2 2-16,-1 0-40,2 1-52,-2 1-45,-3 0-42,0 3-29,-2 3-14,-3 0-11,0 7-3,-1 0-1,2 2-1,-4 2-4,5 1-12,-1 1-10,3 0-8,2-2-4,1 2-6,1-2-2,3 0 0,1-1 1,2-1-1,3-4-4,2 1 0,1-3 0,1 0-2,2-4-1,1 0-1,6-1 2,-4-4-1,5-2 0,-2-1 1,1-2-2,-1-4 1,1-3-1,2-3-1,-5-2-3,2-3 1,0-5-1,-2-4 0,-2 1-1,-4-6 0,0 2-1,-4 0 1,-2 2-2,-4 4 3,0-1 0,-2 5 3,-2 4-2,0 1 5,0 6 1,-2-1-3,3 7 2,-3 2-4,0 3-2,2 4-4,-6 7 2,5 3 2,-3 3 2,4 3 2,1 2-4,3 0 1,1 2-1,3 0-1,2 0-3,-1-1 2,4-3 2,0-2 0,5 0-2,-3-3 1,4-2-4,0-3-2,3-2-5,3-1-1,0-4-3,1-1 0,3-4 1,-1-1-2,3-4 2,-3-3 0,2-3-7,0-2-5,-1-6-10,0-2-10,-1-3-8,0-4-2,-2 0 1,-1-2 2,-3-3 10,-3-1 10,0 3 9,-4-3 7,-3 4 6,-2-3 7,-3 3 1,-2 2 4,-4 3 7,2 0 6,-5 2 0,0 1 6,-1 4 3,-1 2 4,-1 3 0,-1 2-4,1 0 1,1 5-6,-1 1-3,-1 2-5,0 5-5,-2 3-2,1 6 0,0 6-2,-3 2 0,4 6 0,1 4 2,-3 4 1,4 0 5,-1 5 10,2 2 4,-1-1 3,4 2 3,1 0 2,0 2-5,2-3-6,2 1-1,2-3-6,0 0-2,1-2-6,4-4-1,-1-1 0,4-4 0,1-2-1,-2-3 1,4-2 2,-1-3 2,2-4-1,1 0 6,-1-3 1,3-1-2,-2-4 2,3-1-5,-2-2 1,2-4-3,1 1-3,-1-4-1,2-3-2,-3-2 0,1 0 2,0-4-2,-1-3 2,-1 2 1,-1-3-2,-6 0-1,4 0 0,-5-2 1,-2 2-1,-3 2 0,1-1 0,-2 1 1,-3 3 1,0 3 2,0-1 1,-3 4-1,2-2 3,-3 5-2,2-1 3,-3 2-3,1 1-2,0 2 0,0 2-3,-2 2-1,2 4-3,-2 2 1,0 2 0,-2 4 1,3 0-1,1 3 4,0 2 1,-2 0-1,5 0 0,1 0-1,0 1 0,1-1 0,3 0-1,0-3 1,2-1 0,1-2 0,0-1 1,4 1-1,-2-5 2,1 1-2,4-2 1,-1-3 2,2-1-2,0-1 2,0-2 2,-1 0 0,1-3-1,3 0 0,-2-4 0,1 0 0,0-6-4,2 2 0,-3-3-2,2-4 0,0 1 0,-2-7-2,0 3-2,-1-3 5,0 0-1,-2-2 0,-2 0 2,-4 4-1,1-3 1,-2 5-1,-2 0 1,-3 3 0,-1 1 1,-1 1 2,-2 1-1,-3 4 5,5 0-1,-4 3 0,-1 0-4,-1 5-2,-1-1 2,-4 6-2,3 3 1,-4 0 0,1 6 4,2 1-2,-2 3 0,1 1-3,4-1-1,1 3 1,0 0-4,5-1 3,-1-1-1,4 1 2,-1-1 2,4-2-1,0-2 1,0 0 1,5-1-1,-1-4 1,5 0-1,1-1 2,1-2-3,3 0 0,-1-4 0,3 1-2,0-2-1,-2 0 1,-1 0 1,-1-2 0,-3 2 0,0 2-1,-3 0-3,-2 2 1,-1 0-3,-2 5-1,-5 3 3,4 2 2,-4 0 2,1 3 0,-2 1 0,1 0 2,4 1-2,0-4 0,0 2 0,5-3 0,-1 0 0,3-1-6,0-2 1,3-4 0,3 1-4,-3-4 0,3 0 1,-1-3-1,0-1 0,-1-1 1,-1-1 5,3-3-2,-3-2 4,-2 1-2,-1-4 3,2-2-5,-1 0 5,-1-3-2,-2-4-2,2 1-3,-3-7 0,3 2 0,-3-3 2,-3-1-4,1-2 2,-2 2 6,-1 1 2,-2 2-1,-1 0 4,2 5-1,-3 2 3,0 1 6,-3 2-1,3 5 3,-1-2-1,1 6-1,0-2-2,-2 5-3,2-1-3,-2 3-4,2 0-2,-2 3 1,-1 3 0,1 2 1,-1 4-1,2 2 5,-1 0 4,1 4 1,1-1 4,0 1 2,0 2 3,0-1-2,1 0-1,1 2-4,-1-4 0,4 1-2,-2-1-5,1 0 1,2-2-3,-3-2 2,1 1-4,1-5-1,-1 2-5,1-2-14,-1-2-21,1-1-32,1 0-55,-2-4-113,4 0-137,-2-2-83,5-2-88,-3 0-178,1-4-103,-3 0 29,1-2 97,-1-6 72,1 1 94</inkml:trace>
  <inkml:trace contextRef="#ctx0" brushRef="#br0" timeOffset="53075.2648">36106 6631 263,'-10'-7'489,"4"-3"40,2 1 25,-4 0-5,2 1-244,1 0-133,1 2-77,0 3-41,1-3-26,-1 4-19,2 1-12,0 1-10,2 3-14,0-1-16,0 2-90,0 1-152,0 1-132,0 2-67,2-1-31,0 0-2,3-1 81</inkml:trace>
  <inkml:trace contextRef="#ctx0" brushRef="#br0" timeOffset="53811.5203">36300 6792 168,'4'5'462,"1"-1"48,-2-1 29,-3 0 1,-2 0-194,-4 1-131,0 3-54,-4 1 14,-3 4 48,-2 1 44,-3 2 33,0 1 14,0 1-5,0 2-42,3-2-54,2 4-44,1-2-38,6 1-27,2-1-28,1-2-21,3 0-15,3-1-11,1-1-8,2-4-5,5-1 0,-2 0-2,4-1 2,2-4 1,0-2 2,0-1 1,1-2 5,2-2 0,0-3-1,1-2-4,-3-2-2,3-3-6,-2-3-2,2-5-4,-2 1-3,-2-3-2,-2-1 2,-4-1-1,-2 0 1,1 3 5,-7 1 3,-1 2 2,0 5 0,-1 3-2,-5 1-2,0 4-3,-3 3-3,0 6-2,-2 3-1,4 2 0,-3 5 0,2 4-1,4-1 1,1 4 0,1-1 0,4 1 0,2-2 0,-1-2 0,5 0-3,2-2 0,-1-1 0,2-2-4,5-3-2,-3-2-4,3-2-4,2-2-5,-1-1 1,2-4-3,2 2 2,-3-6 1,4 0-1,3-2-1,-2-5-10,-1-1-17,0-3-16,1-3-15,2-1-19,-6-5-18,5-2-15,-5-4-7,2 0-1,-2-4 8,-1 0 15,0-2 27,-3 0 24,0-1 28,-2 1 20,-2-1 13,-2 1 24,1 0 15,-4 4 18,-3 1 25,-1 2 18,-1 2 24,-1 3 5,-1 4 1,1 3 0,-2 2-16,-1 6-17,0 1-21,0 5-21,-5 1-21,-2 6-9,1 3-6,-1 7-2,-5 5 8,1 3 10,-1 5 15,1 5 7,0 1 5,1 5 4,1 2-2,0 1-4,0-1-5,3 5-4,2-4-8,-1 2-4,3-1-5,0-3-8,5-1-6,0-3-1,0-2-4,5-2-2,0-4-1,3-4 1,-1 0 0,2-4-2,3-3-1,-1-3-2,0-3-6,3-1-17,-2-4-21,3-1-42,0-4-77,-4-1-103,3-4-108,-4-3-65,0-3-43,-5-4-109,-2-2-132,-6 1-1,-4-3 53,-5-1 49,-8 0 48,-4 2 142</inkml:trace>
  <inkml:trace contextRef="#ctx0" brushRef="#br0" timeOffset="54253.5735">34722 6484 167,'-21'2'424,"1"2"49,1-4 35,0 2-25,3-2-151,-2 3-118,6-3-72,0 1-35,3 1-16,3 0 1,5-2 12,1 1 36,7-1 34,10 2 33,8-2 20,8 1 12,8-1 2,6 0-14,6-1-20,-4 1-30,8-2-24,-3 2-26,-1 0-26,-4-1-30,-3-1-24,-3 0-20,-6 1-15,-3-2-25,-6 3-42,-5-2-55,-5-2-79,-1 1-75,-4 1-65,-3-1-32,-5-2-10,-3-2-60,-2 1-126,-6 0-40,0-1 6,-4 0 16,-3-1 25,-1-2 110</inkml:trace>
  <inkml:trace contextRef="#ctx0" brushRef="#br0" timeOffset="58461.9154">10996 8363 21,'0'5'476,"0"-4"111,-3 1 66,-3-1 58,2 1-57,-2-2-137,3 0-77,1 0-58,-4 0-27,2 0-28,1 0-50,1 0-61,-2 0-60,3 0-52,-1 0-37,2 0-42,0 0-50,-3-2-94,3 2-158,0-1-119,-3-1-201,-4-2-210,-1 2-89,-2-1 19,1 2 120,-2-3 100,1 3 190</inkml:trace>
  <inkml:trace contextRef="#ctx0" brushRef="#br0" timeOffset="58621.4872">10977 8377 427,'-5'2'487,"-1"-2"30,-1-2 18,-2 2-108,2-2-198,-1 1-107,-2-1-63,3 1-45,2-1-95,-4 1-148,4 1-151,1 0-80,-2 0-38,6 1-7,0-1 64</inkml:trace>
  <inkml:trace contextRef="#ctx0" brushRef="#br0" timeOffset="65203.5679">11005 10110 205,'0'-16'475,"3"5"45,-6-1 26,0 6 19,-3 0-230,0 1-130,-3 5-55,-4 5-2,0 6 29,-2 5 51,0 7 35,0 3 38,4 3 12,4 3-20,1 2-37,5-2-49,4 1-40,4 1-36,2-4-23,6-1-14,4-3-7,2-2-10,6-3-8,0-5-1,5-2-8,1-5-3,3-1-3,0-5-2,-1-5 2,2-1-1,-3-6 2,-1-1 2,1-4 3,-5-2 0,-3-4 0,-2-4 3,-3 0-3,-5-4 0,-1-1-7,-6-3 2,-3 1-6,-2-2 1,-4 4-4,-5-2-5,-7 4-7,0 4-9,-9 1-8,-1 2-11,-5 3-16,-3 3-21,-1 5-23,-3 0-33,2 4-40,-2 0-59,5 3-119,2 1-140,5-1-89,2-1-45,7-3-84,1 3-105,3-2-19,3 0 84,4-2 68,2 0 55,2 0 114</inkml:trace>
  <inkml:trace contextRef="#ctx0" brushRef="#br0" timeOffset="65478.966">11198 9824 119,'11'-19'448,"-2"4"56,-3-2 25,0-1 22,-2 6-175,-2 0-112,-1 4-26,2 0 18,-1 2 23,-1 3 22,-1 2 26,0 2 17,0 7-7,0 6-20,0 8-13,0 7-17,-1 6-26,-1 9-44,-1 3-42,3 6-39,-1 2-24,1 2-18,-2 0-17,2 2-16,0-2-13,0-2-6,0-2-11,0-5-6,0-3-9,0-4-1,0-2-5,0-4-5,0-4-3,-3-3-9,3-3-16,-1-3-21,-1-3-36,1-2-49,-2-3-82,1-5-166,-1 0-133,-1-3-95,-2-2-173,-1-3-138,-4 3-16,-1-3 118,2 1 120,-4-2 104,1 4 199</inkml:trace>
  <inkml:trace contextRef="#ctx0" brushRef="#br0" timeOffset="65757.7659">10845 10941 302,'-14'11'682,"4"-3"126,1-3 70,0 1 54,4-3-226,1-1-168,4 2-168,4-2-84,7 0-38,7-1-27,7-1-23,9 0-23,9-3-27,4 0-34,7-2-28,2 0-25,4-4-16,2 3-11,0-3-14,-3 2-6,-5 0-6,-1 0-4,-6 3-8,-6 0-14,-8 0-21,-5 3-35,-7 1-48,-6 0-101,-8 1-172,-5 3-107,-4 3-67,-8-1-115,-8 5-147,-4 1-21,-4 1 106,-2 4 89,0-2 65,-2 0 141</inkml:trace>
  <inkml:trace contextRef="#ctx0" brushRef="#br0" timeOffset="66225.6065">11213 11321 422,'-13'29'551,"0"2"78,-4 2 90,-2 3 4,1 4-133,-3 0-71,-1 4-53,1-2-45,3 3-68,-3-4-83,4-1-77,0-1-55,4-3-42,2-3-28,0 1-23,2-5-10,1-3-11,2-2-9,3-2-6,-1-6-3,1 0 0,0-5-3,1-2 10,-2-4 3,4-2 2,0-5 3,0-2 1,0-9-2,4 0-9,-2-6-5,4-5 0,-2-7-2,4-4-4,-1-4 2,2-2 1,-2-4 1,4 0-2,-1 0 0,1 2 2,2-2-2,-4 7 2,3 0-1,1 6 5,-4 4 1,0 4 5,3 4 1,-5 1 1,3 5 2,0 2-4,-3 2 5,4 5 6,0 1 9,0 8 15,-2 4 10,4 6 14,-4 3 5,2 7 1,-2 5-2,-2 2-9,-1 3-7,0 2-7,-3 1-8,1-1-10,1-2-6,-2 0-8,0-1-5,-2-2-7,4-2-2,-4-2-3,2-2-2,-1-4 0,-1 0-1,-1-4-4,2-2-6,-2 0-15,-2-5-23,2-2-32,-3 0-52,-1-2-86,-2-4-192,0-2-142,0-5-161,-3 0-221,-2-6-85,2-1 11,-4-1 157,0-2 137,-2-2 173</inkml:trace>
  <inkml:trace contextRef="#ctx0" brushRef="#br0" timeOffset="66390.0637">11001 11733 230,'-11'-7'527,"2"3"68,2 1 48,-1 0 53,1 1-202,3-1-113,1-1-93,3 1-54,5-1-37,3 1-46,7-4-52,3 2-41,8-2-49,4-1-89,4-1-95,4 0-70,0-3-186,4-1-198,1-1-76,0-3 17,3 1 57,-3-1 47,5 0 176</inkml:trace>
  <inkml:trace contextRef="#ctx0" brushRef="#br0" timeOffset="66833.6143">12382 10857 249,'-21'4'561,"5"-3"99,-2 1 89,2 0 83,3 0-181,2-2-99,3 0-95,1 0-71,3 0-70,2-2-70,4 2-66,4 0-51,3 0-35,4-2-23,6 2-17,5-3-10,0 1-14,3-1-12,-1-1-18,1 1-30,-2-1-49,-1 2-101,-5-1-142,-2 2-112,-2 1-59,-2-2-93,-7 2-109,-3 2-64,-3-1 58,-3 2 64,-3 1 47,-3 3 102</inkml:trace>
  <inkml:trace contextRef="#ctx0" brushRef="#br0" timeOffset="67020.1243">12397 10969 409,'-15'11'543,"2"-3"73,0 1 72,2-1 0,2-1-141,0-2-62,2 2-45,2-2-43,1-2-50,2 1-69,4-1-73,2-1-61,4 1-44,2-3-27,5 2-23,3-4-24,1 2-26,2-3-45,3 0-90,-5-2-136,2 3-114,1-4-71,-1 1-122,0 1-186,-5-2-42,-1 3 64,0 0 81,-3-2 58,-2 1 127</inkml:trace>
  <inkml:trace contextRef="#ctx0" brushRef="#br0" timeOffset="68168.5812">13628 10775 77,'0'21'490,"-2"-6"98,-2 2 57,-2 0 44,-1-1-114,1 1-135,3-3-87,0 1-50,2-2-15,2-4-5,-1 2-15,6-5-33,0 0-27,6-1-29,0-2-28,5-3-28,3 0-24,5-3-22,-1 0-20,4-3-14,-1 1-14,-1-2-9,0 0-8,1-1-2,-5-1-5,2 0-1,-3-2 1,-3 2 4,1-1 1,-4-2 6,0 0 3,-2 2 1,-2-6 1,0 4-3,-2-5 0,2-2-5,-4-1-4,0-3 0,1-1-3,-3-5-2,-1 1-4,-1-3 2,0-1-1,-2 2 0,-1-2 1,-4 3 7,4 1 5,-3 3 5,1 2 6,-2 5 5,2 2 8,-2 4-1,3 2-1,-1 3 0,0 3-7,-2 8-4,-2 4-6,2 8-2,-4 8 0,2 5-3,0 2 3,-1 5-1,5 0 0,-2-3-2,4 3-2,2-4-2,0 0 0,2-2-3,1-2 1,1-1 0,2-3-1,-1-2-1,4-4 1,0-1-2,0-2-1,2-5-2,1-1 0,-1-2-2,0-4 2,1-3 0,-1-1 0,5-4-1,-1-4-1,-1-1 0,0-4 3,0-1-3,-1-4 0,0-4 0,0-1 0,-2-1 0,1-3-2,-4-1 1,-1 1-2,2 1-1,-7-1 4,2 7-2,-2 1 2,0 1 0,-2 6 0,1-1 0,-3 5 0,2 1 0,-2 3-1,0 1 0,0 1-2,0 3 0,0 3 3,-2 5 2,2 3 2,0 4 4,-1 4 5,-1 0 0,2 2 2,2 2 3,-1 0 2,1 0-5,2-1 1,2 0-4,-1-1 0,2-4-5,2 0-4,0 0-1,0-1 1,0-4-2,3-1 1,-2-3-6,2 0-7,1-4-16,1-1-14,-2-3-25,1 0-35,2-3-46,-2-1-67,1-4-129,-1 0-129,-1 0-64,2-4-65,-1 0-113,0-1-108,-4-3 42,0 4 93,1-2 64,-2 0 84</inkml:trace>
  <inkml:trace contextRef="#ctx0" brushRef="#br0" timeOffset="69069.2417">14824 10718 56,'0'0'377,"0"0"67,0-2 47,3 2-22,-2-1-94,-1-1-108,0 2-85,0-1-52,-1 2-21,-2-1 16,3 3 43,-1 4 65,-1 2 48,0 0 41,-2 3 17,3-1-17,1 3-38,-2 0-57,2-3-46,2 3-38,-1-3-26,5 1-19,0-1-8,1-1-5,1-3-4,1 1-9,2-3-4,0-2-2,2 0-5,2-3-6,-1-1-1,0-1-2,1-2-2,0-3 0,0 0-3,-2-2 3,1-1 3,-1 0-3,-4-2 2,0 0 1,-3-2-8,1-2-1,-5 1-8,-2-2-5,0-1-3,-6 1-6,3 0-2,-4 0-7,-1 2-6,-1 0-2,-1 3-5,3 1-5,-4 0-7,1 3-11,-1 1-17,2 0-26,-1 2-34,-1 2-43,4-1-69,-1 1-129,3 1-123,0 1-66,4-1-44,1 2-95,0 0-101,1 0 18,2 3 76,0 1 57,1-3 64,4 1 128</inkml:trace>
  <inkml:trace contextRef="#ctx0" brushRef="#br0" timeOffset="69753.9181">15184 10706 173,'16'13'460,"3"1"47,-2-3 26,-2 0 21,0-2-205,2 0-117,-2-2-38,0-4 9,2 1 36,-1 0 38,-1-4 28,4-4 11,-4 0-10,3-2-26,-2-3-44,1 0-37,-3-1-35,3-1-29,0 0-23,-2-4-16,0-1-12,-1-1-16,0-2-12,-3-2-3,-1-1-9,-1-4-1,-1-1-3,-2-3 0,-5 0-6,1-5-5,-2-1-3,-2-2-5,1 1-1,-4 1 1,2 5 8,-1 0 6,-2 5 5,4 6 7,-3 2 0,3 5-1,-1 0-6,0 7-8,2 1-7,-4 5-8,5 8 1,-3 8 0,1 4 2,2 7 5,0 5 1,2 1 0,0 2-6,2 1-2,2-1-4,-1-1-6,2-3-1,0 1-4,4-4-1,-2-3-1,1-1 1,4-3 2,0-2-2,0-3 0,1-4-2,0-1 3,2-3-2,0-3-2,2-1-2,-1-3 3,1-2-1,-1-3-1,1-4-2,-2 0 0,-1-4-1,3-1-2,-4-4-1,2-4 0,-4 0-1,0-5-1,-1-1 2,-1-2 1,-4 1-1,1-2 4,-3 2 1,0 2 2,-4-1-2,-1 5 3,0 4 0,0 1 0,-1 0 0,-4 3-1,4 4 1,-5 1 1,4 1 2,-2 4 0,3-1-2,-4 2 4,4 1-1,-3 4-1,0 2-1,1 4 0,-1 6 1,-2 3 3,4 3 0,-2 1 3,3 5-1,-3-1 6,4 0-1,-1 2 1,2-2 1,-1-1-2,4 0 1,-3-3-5,3 0-1,2-3-2,0-1-3,1-2 0,-2-2 0,5-2 0,-2 1-3,3-5 4,-1-1-4,0-2-8,4-2-14,0-4-19,0 0-39,-1-3-66,2-2-126,-3 0-179,1-1-115,-1-1-191,1-1-177,-3 2-52,-3 4 72,0-2 152,-1 3 110,-1 1 205</inkml:trace>
  <inkml:trace contextRef="#ctx0" brushRef="#br0" timeOffset="70471.8827">16216 10770 58,'0'13'467,"-3"1"79,-2-3 53,0 0 69,1-2-64,0 2-105,3-5-49,-1 3-27,2-4-12,0 0-33,2-1-66,3-1-64,1 1-56,2-4-37,2 0-30,2-4-23,1 1-19,-2-1-12,2-1-13,1-2-12,-1-2-4,-1 2-3,1-2-3,-2-2-2,-1-2 2,-1 1 1,1-4 0,-1 0-1,-3 0-3,-1-3 1,1 3-5,-2-3-3,-2 1-2,-2-1-2,0 2 3,0 2 0,-2 2-1,-1-1 4,0 2 2,-3 2 1,1 3-2,0-2 1,-3 1-1,2 6-2,-4 0-6,4 2-5,-6 4-3,3 0-4,-2 4-4,1 1-3,3-1 0,0 4-2,1-1 0,4 2-3,1-1 2,2-2-1,2 1-1,2-1 1,2-2 0,2 1-3,3-2 1,0-2-6,6-1 0,-4-1-2,3-1-2,2-2 0,-1 0-2,1-2 4,-1-1-1,2-1 2,-4-1 2,-1 0 3,3-2-1,-4 0 3,1-1 3,-1-1 0,-4 1 0,4 1-1,-4-4 3,0 1 0,-1-1 0,-1 3 0,-1-1-1,-1 1 1,0 1-1,-3-2 2,1 1 0,1 2 0,-2-1 0,-2 4 2,1 0 0,1-1 1,-2 3-3,-1 1 4,2 1 1,0 3 3,0 2 5,1 7 2,-3-1 4,0 5 2,0 3-5,-1 1-2,-1 2-3,0 2-5,0-1-1,0 0-5,-2 1 2,2-2 0,1-1-1,-2 1 0,0-4-6,1-1-8,1 0-15,-2-4-21,0-2-30,0-2-36,0-1-46,-1-3-66,1 2-143,-2-5-135,-2-3-65,2-2-80,-5-3-129,-1-4-92,-2 2 68,-2-7 108,-1-3 67,-2-1 105</inkml:trace>
  <inkml:trace contextRef="#ctx0" brushRef="#br0" timeOffset="71353.7864">14721 7887 139,'6'7'460,"0"0"51,-3-4 37,2 1 39,-4-1-155,1 1-90,-2-2-12,0-2 12,-2 3 18,2-3 9,2 2-17,-2-2-42,0 0-53,0 1-47,0-1-39,0 0-33,-2 0-28,2 2-19,0-2-12,-1 0-7,1 0-3,-2 0-6,2 2 0,-3-2-5,3 0-4,-1 1-5,1-1-8,-2 0-6,2 2-1,0-2-6,-1 0-2,-2 0-5,3 0-1,-2 0-4,2 1-1,0-1-6,-1 0 2,-1 0-2,2 0-1,0 0 1,-3 0-2,3 0 0,0 0-2,-1 0-2,1 0-1,0 0 0,0 0-2,-2 0-4,2 0-8,-1 0-15,-2 0-28,1 0-34,-1 0-54,-1 0-86,2 0-141,-2 0-109,3-1-63,-5-1-142,0-1-158,1 1-16,-1 1 89,0-4 93,0 1 71,2-3 171</inkml:trace>
  <inkml:trace contextRef="#ctx0" brushRef="#br0" timeOffset="76058.2619">2182 4809 195,'-7'-12'453,"-2"0"46,3-2 25,0 3 1,-1-1-218,1 1-122,-2 0-73,4 2-39,-1 0-22,1-1-5,1 1 8,0 2 14,0-2 25,-1 5 26,4 0 22,-2 1 4,2 1 0,0 0-18,0 2-21,0 0 6,2 4 20,5 3 25,-1 1 25,3 5 32,1 5 19,-1 3-14,-1 3-31,2 3-25,1 2-31,-4 0-32,2 2-24,-2-1-18,1 0-14,-2 1-10,1-1-8,-1 0-5,-3 0-4,1-4-5,-2-1 0,2 1-3,-4-3 0,0-1-1,0-2 2,0-1 0,-4-2-1,4-4 3,-3-1 1,0-3-6,2 0 4,-1-2 0,-2-2 2,4 0 5,-2-1 7,-1-3 6,-1 1 2,-2 0 1,0-4-3,3 0-3,-5-1-3,1-2-5,0-2-2,-4 0-4,5-5 3,-4 2-7,1-3-3,1 0-3,3-1-4,-1-1 2,1-1-1,2 3 1,2-2-4,-1 0 6,4 2-2,-1-3-4,4 1-2,-2 0 2,4 1 2,3 0-5,-1 0 3,3 0 0,0 1 2,3 1 0,3 0-2,0 1-1,1 1-1,3-1-6,-1 0-4,0 2-1,1 1-7,-1-1-3,1 0 2,-4 1-3,1 1 1,0-1 0,-2-2 8,-5 2 2,2-3 4,-4 3 3,-1-2 4,-2 0 3,-1-2 0,-1 3-2,-1-5 3,-4 2 0,0-1-1,0-1 0,-4 0-1,-1 2 1,1-4 1,-2 3-3,-1-1 2,-1-1 0,3 3-1,-2 1 4,3 3 0,-2-1 6,4 2 3,-2 4 3,1-2 0,1 3-3,-1 0-4,2 2-5,1 2-2,-2 2 0,4 6 0,-2 2 5,4 5 3,-1 2 8,3 7 11,-3 5 1,3 3 8,2 2-2,-1 0-2,-1 1-4,1 2-10,1-3-6,-1-2-3,1 0-2,-1-3-6,1-1 2,-2-1-1,-1 0-2,1-5-3,-1 1-7,-1 0-20,-2-5-25,-1-3-44,2-1-72,-1-1-138,-1-3-123,1-3-63,1-5-112,-3 0-198,-3-2-54,0-4 75,-3-3 96,0-3 61,1-5 128</inkml:trace>
  <inkml:trace contextRef="#ctx0" brushRef="#br0" timeOffset="76448.1144">2947 4891 415,'-2'3'643,"-2"0"114,-2-3 88,1 0 4,1 2-173,-2-2-130,3 0-133,-1 0-89,2 0-76,2 0-69,0 0-56,0 0-44,6-2-32,2 2-17,2-4-15,6-1-3,4 0-6,1-2-3,4 0-2,0-1-1,3 0-2,-4 4-17,3-3-21,-5 3-44,-1-1-79,0 2-113,-5 0-103,-3 1-63,-2 0-23,1 1-22,-6 1-56,-5 1-74,-1 3 6,-7 1 22,-1 1 18,-1 3 53,-2-1 123</inkml:trace>
  <inkml:trace contextRef="#ctx0" brushRef="#br0" timeOffset="76620.1735">3082 5009 52,'-10'15'438,"1"-2"56,0-2 34,3-1 18,0-3-139,3 1-171,-3-4-92,4 1-48,2-1-19,2 0-1,1-3 2,3 2 9,3-1 3,3-1-6,4-2-8,3-2-15,2 0-26,2-3-45,1 1-48,1-3-32,-3-1-33,2 0-109,-3 2-146,-5-2-112,-1 1-40,-6 1-12,3 0 7,-5 1 94</inkml:trace>
  <inkml:trace contextRef="#ctx0" brushRef="#br0" timeOffset="79368.0113">3726 4100 378,'-3'-7'485,"-1"-3"34,-1 2 20,1-1-86,2 1-181,-2 2-93,2-2-25,-1 6 19,3-2 42,-2 1 44,0 1 28,2 2 12,-2 0-3,4 3-14,0 3-14,0 4-17,3 4-16,1 5-18,0 5-24,-1 1-33,0 3-38,4 1-38,-4 0-26,2 1-21,-1-1-12,1 0-11,1-5-5,-2 2-3,-1-4 1,0-1-2,0-2-5,0-2-2,-3-2-18,4-3-27,-5 0-36,4-4-66,-4-2-94,1-1-109,2-1-77,-4-2-43,3-4-7,-1-4-20,1-3-26,-6-4-37,1-4-14,-1-2 5,-4-3 16,1-2 66,-2-1 115</inkml:trace>
  <inkml:trace contextRef="#ctx0" brushRef="#br0" timeOffset="79610.1826">3741 4154 116,'-5'-20'445,"1"3"55,-2 2 30,1 0 26,1 3-169,1 1-124,-1 3-48,2 4-8,1-1 4,-2 2 6,3 1 7,0 0 13,4 4 16,4 0 16,1 4 1,4 0 3,2 2-9,4 4-27,-1 0-48,3 2-48,3-1-33,-2 3-27,3-2-23,-1 0-20,-2 1-12,1-1-11,2-3-1,-3 2-8,-1-1-3,-3-4-8,1 1-14,-4-2-26,0 0-37,-2-2-58,-2-2-100,-1 1-107,-5-1-70,2-1-34,-1-2-3,-2-2-4,1-3-4,-5-2-23,3-1-51,-6-1-19,3 0 3,0-3 41,-1 1 93</inkml:trace>
  <inkml:trace contextRef="#ctx0" brushRef="#br0" timeOffset="79884.3046">4123 4050 42,'-6'-15'420,"0"-1"62,0 3 32,0-4 19,-4 2-137,5 1-151,-2 3-70,3-1-26,-2 2 14,4 5 33,-1-2 45,0 2 25,2 2 5,-1 1-14,2 2-31,0 0-29,2 3-28,2 2-4,1 7 2,2 2 10,3 4 6,-1 5-7,3-1-24,-1 6-34,-2-2-31,2 1-30,0 1-21,-1-3-16,-1-2-6,0 0-6,-1 2-3,2-6-5,-3-1 0,-2-1-7,-1-3-20,2 2-29,-4-5-51,1-3-97,1 1-126,-2-3-93,-1-1-44,4-1-23,-1-4-55,-4 0-62,2-4-17,-2-2 19,1-2 21,3-4 28,0-1 97</inkml:trace>
  <inkml:trace contextRef="#ctx0" brushRef="#br0" timeOffset="80161.1044">4419 3937 164,'7'-13'473,"-1"2"65,-1 1 55,-2 2 67,-2 3-127,1 2-71,-2 0-20,2 1-9,0-1-16,-4 3-36,0 0-58,4 5-64,0-1-50,1 4-34,3 4-28,0 4-18,1-1-29,-2 3-19,4 1-22,-2-1-17,2 2-12,-1 1-11,-1-3-8,1 1-8,-1-3 2,-1 1 0,1-2-10,-1 1-9,-1-3-22,-1 0-28,2-3-55,-3-2-106,-1 0-153,2-1-99,-2-3-66,-2 2-136,-2-4-155,1 0-4,-5-2 96,0-2 82,0 0 68,1-4 160</inkml:trace>
  <inkml:trace contextRef="#ctx0" brushRef="#br0" timeOffset="80431.4917">4400 3971 229,'-17'-12'488,"1"-1"60,-2-1 55,2 4 83,-1-2-161,2 3-43,2 1-17,3 2-7,1-2-20,3 2-61,1 3-90,3-2-84,0 0-71,6-1-42,1 0-38,5-1-18,1 0-16,6-1-8,0 1-3,4 0-3,-1 0 0,4 2-4,-1 3 2,1-4-6,1 5-13,-3-1-22,0 2-30,-1 2-57,0 1-94,-3 1-96,-2 1-74,-1 1-42,-1 4-4,-3 0 4,-2 2-43,-4 1-66,-4 3-25,-1 1 3,-4 1 8,2-1 36,-1 1 126</inkml:trace>
  <inkml:trace contextRef="#ctx0" brushRef="#br0" timeOffset="80637.537">4559 4126 18,'-9'13'436,"1"0"62,1-3 43,-2-1 33,0-1-81,2 1-98,2-2-21,1-1 14,-2 0 8,3-3 0,1-1-33,0 1-70,2-2-82,2 1-67,3 0-43,3-2-30,2 1-20,3 2-14,2-3-16,1-3-20,2 0-23,3 0-47,0-2-76,1-2-101,1 2-93,-1-5-57,3 1-25,-3-1-26,1 0-51,-3-1-60,1-3-16,-1-1 6,-1 0 10,0-6 52,-2 2 116</inkml:trace>
  <inkml:trace contextRef="#ctx0" brushRef="#br0" timeOffset="80917.1378">5044 3798 62,'5'-14'445,"-3"5"59,-2 1 41,0 0 40,0 4-99,-2-1-109,0 2-23,0 1 5,1 0 4,-1 2-14,-1 0-35,2 4-47,-1 4-43,0 4-28,0 9-15,0 2-3,-1 5-5,0 3-18,3 2-28,3-1-24,-3 4-24,3-1-20,-1 1-11,2-3-8,2 1-13,-3-3-4,3 0-8,-3-1-3,1-2 1,2 1-6,-4-3-1,1-2-4,0-2 0,-2 2-4,1-3-10,-2-4-18,0 0-32,0-3-54,0-2-120,0 0-162,-2-3-100,2-3-156,-4-3-204,1 0-70,1-3 56,-2 0 125,4-3 90,4 0 166</inkml:trace>
  <inkml:trace contextRef="#ctx0" brushRef="#br0" timeOffset="81386.2867">5299 4471 220,'14'7'478,"-5"0"45,2 0 22,-3-2 35,1-1-210,-2-1-84,4 0-13,-5-2 22,4-1 43,-1-1 20,3-2-8,-2 0-30,2-5-47,0 0-52,2 1-56,-1 0-44,2-5-29,-2-4-18,0-1-11,1-1-6,-2-2 2,-2-2-2,1-4 0,-4 2 4,1-3-3,-4-2 0,-1-2-7,-3 1-3,-3-2-7,0 1-2,0-1 0,0 3-1,-3 1 4,0 2 0,0 4 4,0 3-1,2-1 1,-2 6-1,0 1 2,0 2 1,3 2-1,-3 4 0,3 0-2,0 1-7,0 3-6,0 1-10,0 1-4,2 7-8,-2 1-4,1 8-2,1 4 3,1 5 0,1 3 3,1 0 5,2 1 2,2-2 1,0 0 1,1-2 0,1 1 1,1-5-2,1 3-2,2-6-2,1 1-1,-2-3 0,2-1-3,1-4-4,-1 0 1,-2-2-2,0-3-5,0 0-4,1-4-9,-3 1-15,-2-2-17,-1-1-27,0-1-41,-3 0-57,0 0-172,0-5-183,-1-2-268,-2-1-200,0-1-77,-4 0-1,0 1 148,-2 2 174,0 4 282</inkml:trace>
  <inkml:trace contextRef="#ctx0" brushRef="#br0" timeOffset="82708.0273">17600 10219 196,'-6'-14'473,"-1"-2"45,-1 3 30,-1 3 28,-1-1-204,7 5-101,-3 0-41,3 1-6,0 5 31,0 2 51,3 7 42,0 4 11,0 8 5,2 4-11,-1 3-39,4 4-57,-4 3-73,5 1-48,-3 0-39,2-3-28,-4 3-24,3-5-16,-2 0-13,0-4-4,0-1-8,1-1-2,-1-2 0,1-2-4,-2-6-3,-1 1-15,0-3-28,0-3-49,0-1-89,0-2-150,0-4-119,-4 0-59,2-3-85,-1-3-115,-1 0-78,-2-4 64,0-4 75,3 0 51,1-3 97</inkml:trace>
  <inkml:trace contextRef="#ctx0" brushRef="#br0" timeOffset="83224.8863">17566 10303 279,'0'-12'491,"0"-6"52,0 5 44,0 1 23,0 2-182,0 2-71,0 2-12,4 1 27,2 5 35,3 0 6,2 5-14,2 2-37,6 5-51,0 3-56,1 2-68,5 3-47,-2 3-39,2 3-25,0 1-15,1-2-15,0 0-14,-2 1-12,0-4-8,1 0-6,-3-4-3,-1-1-2,0 0 1,-3-5-8,0 0-10,-3-3-21,-3-1-24,-1-2-32,-1-1-42,0-4-57,-3-1-90,2-1-92,-1-4-68,-1-2-35,0-5 5,1 0 36,-1-2 85,-2-5 94,-1-3 78,-1-3 54,0-4 35,-3 0 20,0-1 19,0-2 28,0 2 29,-3 2 20,0 0 11,2 3 14,-2 4 21,0 2 36,0 2 64,-1 4 88,2 2 72,0 3 55,0-1 17,0 6-13,0 0-51,1 3-65,-2 5-49,3 5-36,-3 5-24,3 7-16,-2 1-17,2 6-19,-2 4-17,2-2-15,0 1-15,0 2-8,0-2-12,0-2-10,2-1-12,-2-3-6,2 0-7,1-2-8,0-5 1,0 0-4,-1-3-6,0 0-12,2-2-17,-3-4-24,3-1-36,-2-2-47,1-2-67,-2 0-112,2-1-118,2-2-67,-1-1-31,2-2-57,2-1-88,-1-4-34,3 2 48,-2-1 49,2-1 38,2-2 94</inkml:trace>
  <inkml:trace contextRef="#ctx0" brushRef="#br0" timeOffset="83497.8059">18513 10318 241,'15'-15'487,"-3"1"61,-2 0 70,-1 1 84,-3 2-148,0 3-51,-3 1-14,2 2-12,-4 2-28,2 3-64,2 2-67,-1 2-67,2 5-50,0 1-38,2 5-30,-3 4-26,1 1-26,0 3-16,-1 3-17,-1 0-10,-1-2-12,2 3-9,-4-1-6,3-2-6,-2-1-1,-2-1-5,2-3-7,-2 2-18,1-3-28,-1-3-41,0-1-62,0 0-113,0-4-150,0-1-96,0-3-53,0-1-120,0-1-148,-1-2 7,-3 0 102,0-4 78,-3 0 64,4-2 153</inkml:trace>
  <inkml:trace contextRef="#ctx0" brushRef="#br0" timeOffset="83776.1514">18522 10387 220,'-15'-22'501,"2"0"75,1 1 93,0 2 125,0 0-145,5 0-66,1 2-43,1 2-36,5 1-69,2 0-104,5 0-95,7-1-71,5 3-48,2-2-32,7 2-21,0 1-16,2 3-12,0-1-12,2 4-9,-2 2-4,-2 1-6,1 4-1,-4 0-2,0 4-1,-2 2-2,-4 1-13,-3 2-9,-1 0-19,-3 2-24,-2 1-32,-5 1-43,1 2-69,-2-1-104,-2 1-95,-2 2-54,-2 0-14,-2 0-23,1-2-65,-7 5-64,-1-1 15,-4 0 24,0 1 20,-2 0 57</inkml:trace>
  <inkml:trace contextRef="#ctx0" brushRef="#br0" timeOffset="83980.6096">18607 10618 278,'-19'13'488,"0"-1"58,4-4 45,1-2 11,4 0-166,4 0-49,4-1 2,5-2 4,3 0 2,8 1-17,2-4-50,6 0-74,3 0-77,5-2-58,2 0-44,2 1-29,-3 1-20,5 0-9,-2 0-7,0 1-10,-1 1-24,-2 2-45,0-1-89,-5 2-115,-2 0-96,-1 2-58,-2 0-40,-5-1-97,-3 2-109,-2 1 2,-5 1 42,-4 0 33,-2 2 45,-4-2 133</inkml:trace>
  <inkml:trace contextRef="#ctx0" brushRef="#br0" timeOffset="84933.5099">14698 11443 16,'-27'2'407,"1"-1"56,-2-1 30,0 2 15,0 0-133,0-2-152,-1 1-91,4 1-52,-2-1-24,3 1-14,-1-2-10,3 2-6,2 2-7,0-1-3,0 1-2,2-1 3,3-2-3,-2 1 1,2 0 3,4 2 2,-2-1-4,4-3-5,0 2-2,2 1-1,4-2-3,0 1 0,0-1 2,7-1 8,1 2 4,2-1 10,5-1 4,1 2 7,4-2-1,2-2 1,5 2 2,0-3-1,8 2-6,1-2-6,3-2-5,7 2-4,4-1-8,6-3-2,0 2-6,8 0 2,-1-2-5,3 0 0,4 0 1,2 0 0,5 1 4,1-1 1,1 0-1,4 1-2,3 0 1,5-1-3,0 0-2,4 2 4,-3-4 3,3 3 15,-1 1 12,1-4 11,0 2 18,3 2 18,0-3 17,-1 1 24,1 3 23,-1-4 23,-3 4 22,1-1 15,-3-2 7,-1 1-14,3 0-18,-2 1-18,1-1-25,1 1-20,1 0-23,-1 2-8,1-1-13,0-1-10,-2 2-9,-2 0-10,-2-1-6,-2 2-6,-2-1-4,-1 0 0,-3 1-4,0 1 3,-8-1-1,-2 1-1,-7 1-1,-5-2-3,-5 0-7,-8 1-3,-6-1-2,-5 2-4,-6-1-2,-5 1-3,-4-2 2,-4 2-1,-6 0-12,-1-2-33,-6 0-66,-2 0-153,-8 2-149,-3-1-103,-5 1-188,-8 1-171,-6 1-41,-8 4 96,-3-2 117,-5 3 89,-5 2 192</inkml:trace>
  <inkml:trace contextRef="#ctx0" brushRef="#br0" timeOffset="85459.8464">16897 12284 216,'-17'31'584,"-2"-3"86,4-5 46,5-2 24,1-2-216,4-2-179,5-5-147,2 0-67,5-2-27,5-4-6,0-1 3,3-4 3,6-1-3,-2-3-9,4-5-10,-3 0-16,4-2-16,-1-1-11,-3-3-13,1-2-10,-4-1-9,-1-3-1,0-3-1,-4-7-2,0-2 2,-3-1 3,-2-6 9,-2-3 11,-4 0 21,1 0 25,-2 2 25,-2 1 22,1 5 12,-4 2 7,4 8 0,-2-1-7,0 5-13,1 5-9,-2 2-12,4 5-15,-1 0-17,-1 4-20,0 4-13,2 4-11,-4 6-2,2 9 2,-2 5 5,3 4 14,-1 7 11,2 5 14,0 1 10,3 2 6,1 0 6,2 1-2,-1-1-5,7 0-8,0-3-9,-2-1-11,5-2-8,3-3-9,0-4-6,1-4-7,-1-2-3,4-3-5,-1-4-3,3-3-3,1-4-3,1-3-5,0-4-8,1-3-7,-2-3-13,0-4-15,-2-1-31,-1 0-42,-4-4-67,1 1-154,-4-2-193,-3 0-229,-3-1-227,-2 1-88,-3-1-1,-2 1 122,-4 1 185,-2 1 238</inkml:trace>
  <inkml:trace contextRef="#ctx0" brushRef="#br0" timeOffset="86638.2047">11647 13908 165,'4'-15'464,"-3"4"44,-1 0 26,0 0 18,-3-1-207,1 5-132,-2 2-61,-2-2-25,2 6-8,-4 2 7,-2 7 19,-1 6 24,1 6 25,-2 7 25,2 4 24,1 1 11,1 3-9,3 1-23,1 0-29,4-3-28,4 3-30,1-2-17,3-4-19,1-2-13,4 0-2,6-6-10,-1-1-6,5-6-9,3-2-2,1 0-5,4-8-15,3-2 0,-1-3-3,1-3 2,1-4 3,-4-4 2,0 2 3,-4-7 3,1 1-2,-6-4-1,-1 1 1,-4 0-4,-4-3-2,-1 2 2,-6-1 3,-2 1-1,-4-2-2,-1 4-2,-5 1-4,-2 0-11,-5 2-8,-2 1-7,-4 1-12,-1 3-16,-2 1-19,-5 1-34,-2 2-48,0 2-82,1-2-144,4-1-131,-1 1-73,7-1-78,-1 0-139,4-1-85,0 1 66,5-1 95,0-1 63,5 1 101</inkml:trace>
  <inkml:trace contextRef="#ctx0" brushRef="#br0" timeOffset="86976.5244">11860 13585 193,'2'-19'471,"-4"4"50,-1 1 30,-1 1 35,-2 1-199,3 5-100,-3 2-40,3-1-10,-3 8 34,0 7 44,0 6 19,3 8 9,-1 10 8,2 7-4,2 9-40,0 3-52,3 6-48,2 0-48,0 2-40,3-2-27,-1 2-17,2-3-11,0-2-11,-1 0-5,-1-6-2,-1 1-3,0-5-4,-4-1-7,-2-3-3,0 0-5,-2-6-6,0 0-5,-2-4-3,1-2-2,-3-2-5,2-6-1,2-1-1,-1-1-1,0-5-8,0-4-11,2-1-19,-2-4-23,3 1-42,-2-5-64,2-1-123,2-3-161,2-6-89,4-3-134,2-4-191,2-4-69,1-2 58,4-1 133,-1-4 88,5 1 151</inkml:trace>
  <inkml:trace contextRef="#ctx0" brushRef="#br0" timeOffset="87293.2034">12925 14145 420,'-8'7'757,"-5"-9"123,0 0 82,-2 0 71,2 2-249,2-1-207,1 1-180,2 0-104,1 0-70,4 0-66,3-2-48,6 2-32,4-2-25,5 2-13,8-1-7,3-2-8,6 1-5,0-2-6,4 1-5,-2 0-5,0-1-4,-1 3-7,-4-1-8,-3 0-22,-4 2-30,-3 0-40,-2 2-63,-5-2-103,-3 2-133,-3-2-90,-3 3-38,-2 0-65,-4 2-98,-3 1-54,-3 0 58,-4 1 66,4 0 41,-4 1 93</inkml:trace>
  <inkml:trace contextRef="#ctx0" brushRef="#br0" timeOffset="87510.9504">12960 14347 380,'-29'19'501,"0"-4"53,1-2 41,3-1-56,3-2-179,7-1-79,4-3-24,6 0 0,5-1 2,7-1 5,6-2-20,5-4-27,7 1-45,5-4-42,0 2-43,4-4-32,-3 2-20,3-2-14,-5 3-10,-2-1-4,-1 2-5,-3 1-9,-4-1-25,-4 1-52,-3 1-67,-2 1-68,-2-2-63,-3 2-41,0 0-6,1 0-49,-6 2-114,0-2-75,0 0-10,-3 1 7,0-1 13,2 0 86</inkml:trace>
  <inkml:trace contextRef="#ctx0" brushRef="#br0" timeOffset="88576.4236">15081 13983 184,'8'16'474,"-8"-2"54,0 1 28,-2-2 17,-1 0-211,3 1-123,-1-2-68,-1-2-25,4 0 5,-1-1 23,4-3 15,0-1 13,3 0 13,3-2 1,0-1-10,1-4-28,4 0-35,2-3-30,0 0-34,0-2-23,1-4-21,-1-1-8,-3-3-2,4-2-5,-4-1 1,-1-5 5,-1-1 7,-2-5 3,-2-2 6,-2 1 6,2-4 3,-5 2-1,-2-3 0,2 1 5,-4 4 4,0 2 8,0 2 6,-4 5 8,4 0 5,-3 4-1,0 4-6,-2 1-4,1 3-13,2 2-12,-3 5-10,0 4-10,-1 7-11,-1 6-9,1 4 1,-2 7-2,4 5 1,-1 1 1,4 1 0,-2 2 0,6-3-4,-2-1-1,2-1-1,3-4-2,0 0-1,3-3 0,0-1 4,1-3-1,4-2-2,-2-2-1,1-4 3,0 1-4,1-3-1,-2-5 0,4 0 0,-4-3-1,3-1 2,0-3-1,-2-3-1,2-3 1,-2-3 1,1-3 2,-1-2-3,-2-3 0,0-5 1,-2-1-1,0-2 2,-3 1-2,0 1 0,0 2 1,-4 0-1,-1 5 0,-1 2 0,0 3 0,0 2 0,0 0 0,0 3 3,-1 3-1,1-1 1,-2 3 2,2 3-1,0-1 0,-3 4 1,3 5 4,0 6 2,-1 6 5,1 3 2,0 4 3,0 3 3,1 1-3,2-4-3,0 2-4,3-2-3,2-3-2,-1 1-3,0-4 0,1 1-3,1-6 0,-2 1-1,3-3-3,0 0-9,-3-5-14,0 0-20,1-2-33,-1-3-48,1-1-78,-1-4-128,2-1-116,0-5-62,0 0-27,0-2-51,3-2-69,-3-1-28,1 0 42,0-2 37,1 1 35,-1-2 86</inkml:trace>
  <inkml:trace contextRef="#ctx0" brushRef="#br0" timeOffset="88857.4714">15926 13871 42,'7'-4'420,"1"4"60,-2 2 37,-2 2 21,-1 2-146,1 4-137,-2 2-78,-2 0-32,2 2 11,-1 0 23,3 0 41,1-1 38,0-1 29,-1 0 21,3-2-3,1-1-8,-1-1-23,1-2-27,1-1-30,1 1-28,0-5-24,2 1-23,0-4-17,0 2-12,-3-3-9,3-1-14,-5 1-4,1-2-3,-3-1-6,-1 0-8,-3-4-5,2 1-10,-6-4-10,0 1-9,-1 1-10,-4-1-12,1 1-6,-4-1-10,1 2-14,-2 1-23,-1 1-36,-1 1-57,1 1-109,-2 0-190,0-1-126,2 0-209,2 0-181,0-1-60,2 0 48,3 0 162,2-1 121,0 3 219</inkml:trace>
  <inkml:trace contextRef="#ctx0" brushRef="#br0" timeOffset="89585.1167">16382 13983 84,'12'19'485,"-3"-5"79,-3-3 49,0-1 59,-3-2-86,3 0-104,-3-5-59,3 0-31,1-3-19,2-2-38,5 1-68,1-6-75,2 0-61,1-1-43,3-1-25,1-3-19,-1-1-14,1-2-7,-1-2-5,0-3-7,1-1-5,-4-5-1,0-1-5,-3-2 7,-2-4-1,-1-3 1,-2 3 6,-5-1 8,1 1 15,-2 1 6,-4 3 15,0 3 9,-4 2 6,3 3 0,-5 3-2,0 3-7,1 4-9,-1 2-8,-1 2-10,-1 4-7,1 3-3,-2 6-8,-1 7 1,2 3-3,-1 4 3,2 7 0,-1 0 1,4 3 1,-2 2 1,6 1 0,-1-2-1,2 2 1,3-2-5,1-2 1,2-1-2,1-5-5,2 1-4,-1-3-1,3-5-2,1 0-2,2-2 1,0-4-2,2-1 3,0-4-1,1 0-1,1-3-1,0-4 0,-2 0 0,1-3-2,1-2 2,-2-2 0,-1-2 1,3-3-2,-4-3-3,2-2 3,-2-3-2,-2-1-1,0-2-1,-4-3 1,1 2 2,-2-3 0,-5 2-2,3-1 3,-4 1-2,-1 2-1,-1 4 3,0 1 0,-1 3 0,1 2 0,-4 3 4,2 0-2,0 4 2,0 1-4,-2 3-2,3 0 0,-1 2-1,0 4-3,-2 6 5,1 4 1,0 4 3,0 7 2,-1 3 1,2 1 3,-1 4-2,3-1 5,0 2 0,0 2 1,2-3-2,-1 0 3,4 0 1,-2-6 1,1 1-1,1-4-1,1-2-2,1 0 2,1-4-1,-1-1-2,2-1-1,1-4-4,1-1 0,0-4 0,0 1-5,2-5-6,2-2-13,0-1-14,0-2-25,-2-1-45,-1-3-75,1 1-179,0-6-154,-2 1-234,0-5-203,1 0-78,-2-1 14,0-2 152,4-2 143,-2-2 242</inkml:trace>
  <inkml:trace contextRef="#ctx0" brushRef="#br0" timeOffset="90885.1334">17435 13864 145,'0'-4'329,"5"3"46,-4-2 2,1 0-36,-1-2-52,4 2-56,-5-1-47,1-1-35,3 2-26,-2-1-23,0 1-24,0-3-18,0 3-17,-1 0-15,1-2-6,2 1-8,-4 0-2,2 1-3,0 0 0,-2 0 3,2-1 2,-2 1 5,0-1 9,0 1 12,0 0 10,-2 0 16,2 0 21,0-2 30,0 5 35,0-3 40,0 2 44,-2 1 27,2-2 13,-2 2-9,-2-1-27,2 1-40,1 0-42,-1 1-40,2-1-29,0 2-18,0-2-8,0 0-9,0 1 0,0-1 0,0 3 0,0-3 1,0 0-1,0 0 1,0 0 0,0 0-2,0 0-5,0 0-7,0 0-4,0 0-9,0 0-5,0 0 1,0 0-1,2 0 2,-2 0 0,1 0 3,-1 0 6,0 0 0,0 0-1,2-3 4,-2 2 2,3-1 1,-2 1-3,1-3-3,0 0-2,0-2-2,-2 1-3,2 0 0,-2-2-3,-2 0-2,2 0 2,-2 1 1,-2-1-1,0 2-2,-1 0-1,1 1-1,-3-1-7,1 5-1,-2-3-4,1 6-3,-2-3-2,-3 8-2,3-2-1,0 4 0,0 2 0,0 2 0,5 1-1,-1 0 1,5 1 0,2 3-1,4-4 1,1 1-1,5-1 3,1-2-1,2-2-2,6 0 0,1-3 1,2-3 0,3 0-3,0-1 1,0-3 3,-1-2-1,-2-3 1,0 1-1,-2 0 1,-1-5 0,-2 1-1,-1-1 3,-3-1-1,-1-2-2,-3 0 4,0-1-2,-4 2 0,-1-1-2,0 2 4,-3 0-1,0 2-2,-1 1 0,-1 0 0,-1 0-1,3 1 0,-3 2 0,0 0 2,0-1-2,1 1 2,-1 1 1,0 0-2,0 2 1,0 0 2,0 0-3,0 4-2,0-1-1,0 4 1,0 3 1,0 2-1,-1 4 3,-2 1 0,3 4-1,0 1 3,-1-3-3,-1 2 0,-1 1-1,3-3 1,-1 0-1,-1-2-5,0 0-10,0-2-23,0 1-34,-1-4-50,0 0-73,2-2-168,-1 0-143,2-3-132,0 0-236,-1-2-101,1-1-2,-3-1 127,3-2 135,0-1 140</inkml:trace>
  <inkml:trace contextRef="#ctx0" brushRef="#br0" timeOffset="91264.2521">17471 13860 273,'2'-12'461,"2"1"44,-1 0 27,0 0-57,0 1-161,1 1-96,-2 3-34,-1 1 20,2 1 54,-1 3 64,-2 1 56,0 1 38,1 6 3,-2 5-31,1 3-60,-2 6-66,-1-1-65,0 3-63,3 3-46,-3-2-35,2-2-19,-1 0-13,1 1-11,-2-3-4,1-2-5,-1 1-8,-1-4-27,-2 0-42,-1-1-80,-1-2-160,2-3-126,2-1-101,-7-1-198,4-3-136,0-3-11,-1-1 107,3-5 99,-2-2 98</inkml:trace>
  <inkml:trace contextRef="#ctx0" brushRef="#br0" timeOffset="91900.0219">18806 13481 144,'-1'-13'458,"-4"3"49,2-3 33,-3 0 31,1 2-160,1-2-74,0 5 20,2-3 45,-2 5 37,1 1 19,1 1-13,0 2-61,0 2-81,1 4-66,1 6-46,0 6-33,0 6-19,-5 4-14,5 5-15,-3 4-15,2 1-16,-2 4-12,1 0-8,1 2-9,-1-2-10,-1-1-10,2-2-7,-1-1-8,1-5-4,-2 0-4,3-6-3,-2 0-4,1-3-7,-1-4-17,0 0-22,2-4-31,-4-5-43,3 0-62,-2-3-118,2-3-148,-4-3-93,5-1-48,0-7-94,-3-1-116,3-4-8,-2-6 89,0-3 75,2-6 61,2-4 125</inkml:trace>
  <inkml:trace contextRef="#ctx0" brushRef="#br0" timeOffset="92173.0545">18742 13566 113,'3'-25'466,"-3"4"79,0 2 67,-3 2 84,3 1-89,-1 4-85,1 3-31,-2-2-23,2 5-29,0 1-50,0 2-71,3 2-63,2 1-44,2 1-37,1 4-19,2 4-13,4 2-10,-3 2-15,3 8-12,0-1-14,1 5-17,0 0-14,2 4-14,2-1-12,2 2-10,-3 1-2,2-3-7,3 0-2,-2-1-2,3-3-4,-4 0 0,3-4-7,-3-1-7,1-2-8,-3-6-16,0 1-18,-3-3-27,0-3-32,-5-1-46,2-5-72,-3-1-131,1-4-133,-4-4-72,5-2-59,-6-3-121,0-4-106,-2-3 48,-2-1 99,1-1 69,0-3 81,0-6 164</inkml:trace>
  <inkml:trace contextRef="#ctx0" brushRef="#br0" timeOffset="92396.184">19269 13447 310,'-5'-19'510,"2"3"67,-1 0 66,-2 4 55,3 2-151,-3 0-59,4 3-37,-2 2-26,1 4-29,-3 2-57,5 6-56,-4 6-50,4 6-30,-1 5-26,2 4-25,0 2-36,0 6-28,0 1-25,2 2-22,-1-1-14,2 0-11,0-2-4,1 0-9,1-5-4,-1 1-11,2-4-18,-3-4-24,2-1-39,-2-3-57,1-3-107,2-2-133,-3-3-93,3-4-41,3-1-57,-1-6-93,1-1-70,-2-3 46,3-2 60,-1-5 40,4 0 81</inkml:trace>
  <inkml:trace contextRef="#ctx0" brushRef="#br0" timeOffset="92710.0661">19689 13501 113,'9'-12'454,"1"2"58,-5-2 35,1 3 47,-3 1-120,2 1-72,-2 0-9,0 3 23,-2 0 18,-1 1-3,2 2-34,-2 1-55,1 0-60,4 3-46,-4 2-36,3 4-24,-2 3-19,1 3-25,1 4-19,1 2-17,-2 0-17,-1 2-13,0 3-15,1 1-16,-1-4-9,1 3-9,-2-3-6,2 0-5,0-2-4,0 1-2,-1-4 0,0-1-6,0 0-11,0-3-19,-1-3-24,-1 0-44,3-3-57,-3 1-93,-3-4-164,3-1-112,-1-4-92,-3 2-165,0-4-123,-2-2 4,2-1 125,-1 0 104,0-2 106</inkml:trace>
  <inkml:trace contextRef="#ctx0" brushRef="#br0" timeOffset="93013.5279">19675 13601 244,'-21'-16'551,"2"2"117,-4-3 109,3 2 104,-3 0-173,2 0-81,3 2-81,3-2-78,2 2-87,4 3-90,5-1-81,5 0-67,7-1-41,5 0-34,5 0-21,4 0-12,2 4-3,6-1-8,0 2-7,-1 2-3,4 1-5,-2 1 1,-3 3-3,2 0 0,-2 0-4,-1 3-1,-3 1 0,-2 0-1,-3 1-4,1-1-2,-4 4-3,1-2-8,-2 4-13,-5-1-18,2 1-20,-3 0-29,-2 1-41,-2 0-81,-4 2-140,-1-1-110,-1 3-61,-7 1-126,-2-2-163,-2 3-33,-3 1 91,-3 1 94,2 2 64,-3-1 151</inkml:trace>
  <inkml:trace contextRef="#ctx0" brushRef="#br0" timeOffset="93245.421">19734 13864 7,'-12'13'460,"0"-1"122,2-2 111,-1-3 99,4-1-34,0-2-143,2 1-91,4-3-76,1 0-80,3 0-71,7 0-61,2-2-45,7-2-38,2 0-35,3-2-28,4 3-24,2-4-26,-2 3-14,2-1-10,-2 1-6,2 2-2,-2 0-4,-4 0-7,1 0-11,-2 2-21,-3 0-31,-2 1-55,2 0-102,-1-1-131,-4-1-101,1-1-56,1-1-116,-3-1-149,1 0-20,0-1 71,-1 2 78,0-3 58,4 1 134</inkml:trace>
  <inkml:trace contextRef="#ctx0" brushRef="#br0" timeOffset="94062.5037">20693 13721 255,'-1'5'480,"-1"-1"40,0-3 25,2-1-7,-2 0-237,0 0-129,1 0-72,1 0-41,-3 0-19,3 0-14,0 0-3,0 0 3,0 0 4,0 0 13,3 0 22,-3 0 21,1 0 26,-1 0 28,0-1 37,0 1 26,2-2 20,-2 2 16,0-2 2,-2 2-11,2 0-26,0 0-30,0 0-33,0 0-35,0 4-33,0-3-24,2 1-19,-2 1-11,2 1-5,-2-1 0,0 3 0,2-2-2,0 3 0,-1-3 4,1 1 3,1-1-1,-3 1 0,0-2 2,1-1 7,-1 0 6,0-1 8,2 1 14,-2-2 13,1 0 13,-1 0 7,0 0 1,0 0-3,3-2-10,-3 1-12,0-1-14,2-1-11,-1-1-8,-1 0-7,0 1-4,0-2-6,0 1-1,0 2-4,2 1-4,-2-3-2,0 4-4,0-1-1,0 1 1,0 0 0,0 0-4,0 0 4,0 0 0,0 0-2,0 0 1,0 0-1,-2 1 1,2-1-6,0 0-6,0 0-16,0 2-25,0-2-37,0 0-73,0 0-146,-1 0-133,-1-2-74,2-1-100,0 0-151,-3-1-80,3-1 67,0 0 97,3 0 65,0-2 112</inkml:trace>
  <inkml:trace contextRef="#ctx0" brushRef="#br0" timeOffset="95462.8663">21282 13361 245,'0'-7'481,"0"-1"40,0-3 31,-1 2 8,-1-4-183,-1 2-59,0 1 18,3-2 40,-1 3 41,-4 2 22,4-1-16,-1 3-57,2 2-77,-1 2-71,1 1-54,0 3-37,0 3-21,3 8-9,-2 4-5,5 6-1,-4 7-1,-1 0-15,2 7-10,-3-2-10,0 5-11,0-1-8,0-1-10,-3 1-3,3-2-6,0-4-8,0 0-1,-1-1-3,-1-5-2,1-3-3,-2-1 3,1-3-2,1-6 0,-1-2 3,1-2 0,1-2 3,-3-1-2,1-4 3,2-1-4,0-5-1,-4-1-3,4-2-5,0-5 1,-1-5-3,1-1-4,1-4 2,-1-3-3,4-5 2,1-1-3,-2-3 2,3-4 1,-5-1-3,5-3 4,2-1 1,-3 1 2,0-2 0,1 1 5,1 1 1,4 1 1,-5 5-2,1 3-1,4 2 2,-2 5-4,0 2 2,-2 4-2,5 3 2,1 3 0,-2 3 0,2 4 2,0 1 0,2 4 2,0 6 8,0 6 5,0 4 5,0 7 7,-2 5 3,2 5 2,-2 2-4,-2 1-4,2 4-6,-4-2-4,3 1-3,-3 0-2,3-4-3,-2 3-1,0-6 0,0 1-2,-3-2 2,0 0-3,-1-4-1,2-1-1,-2-2 0,-2-3-1,2-1 0,-2-4-2,-2-2-8,0-2-15,-1-3-19,4 0-29,-5-2-39,1-2-58,-1-1-111,-1-3-158,1-2-98,0-5-97,-5 0-154,4-3-115,-1-2 31,-4-3 121,0 0 92,2-5 109</inkml:trace>
  <inkml:trace contextRef="#ctx0" brushRef="#br0" timeOffset="95621.4126">21562 13673 236,'-15'-5'529,"1"-2"88,1 0 77,1 2 70,2 0-207,2-1-121,1 3-98,3 0-82,4-1-71,2 1-70,7-1-52,5-1-53,0 2-62,7-2-75,-1 2-78,2-1-56,3 1-43,-2 0-94,-4 1-136,-3 1-64,-1 1 4,-2 1 17,-3 1 23,-1-2 106</inkml:trace>
  <inkml:trace contextRef="#ctx0" brushRef="#br0" timeOffset="96657.479">14815 14623 44,'-33'3'441,"-1"4"55,0-2 28,4 0 17,0-2-138,2 2-181,6 0-103,5 1-53,4-3-30,7 1-15,6-1-6,6 0-6,7 1-2,8 0 0,6-3 0,7 1 0,4-2-1,6 0 3,4-2-3,4-1-3,4-1 1,5 0 0,2 0 0,2-1-1,4-3 2,2 2-2,6 1 1,-1-2 2,5 2-2,1 0 1,0 0 2,0 1 2,3-2 4,-1 1 0,3 2-1,0-4 2,3 2 1,2 0-4,2 0-4,2-2 3,-2 1-5,4 0 0,0 1 1,1-2 2,0 2-4,4 0 4,-2 0-2,4 2-1,-2-1-5,-2 0 0,0-1 0,-4 2 0,-2-1 2,0-1-2,-3-2 4,2 2-1,1-1 1,-1 1-1,0-1-1,-1 0 5,1 1 1,-1 1 1,-1-3 5,1 2 3,1 0 3,1 0 4,0-1-1,5 2 8,-3 1 5,2-2 9,-4 0 14,1 1 16,-4-1 23,-1 0 26,1 0 26,0 0 22,0-1 8,4 1 10,-3 1 3,3-4-8,0 4-16,-5 1-12,-1-2-7,-1 0-17,-2 2-10,-3-1-18,-2 2-14,-3 1-16,-5-3-19,-2 4-14,-7-1-16,-5 1-9,-10-2-8,-4 2-3,-6-3-5,-8 3-2,-6 0-12,-8 0-27,-3-2-63,-9 2-124,-7 0-117,-10-2-79,-8 2-51,-9 0-119,-8 2-139,-7 0 9,-8 1 59,-4 0 49,-9 1 44,-3-1 133</inkml:trace>
  <inkml:trace contextRef="#ctx0" brushRef="#br0" timeOffset="97259.9614">18387 15548 280,'-2'16'486,"1"-5"40,-1-2 19,2-1-15,3 1-230,-1-2-119,4-1-58,1 0-16,5 0 6,0-3 21,4-1 14,2-1 12,3-1 15,1-1 2,2-2-8,1-1-20,4-2-21,-4-3-21,2 1-29,-2-4-23,0-2-19,1 1-13,-3-5-7,0-2-4,-4-3-5,0-2-4,-2-5 0,-2-2 0,1-3-3,-1-4 0,-5-4 0,4 0 1,-7-3 3,0 1-2,-1 1 4,-2 2 18,-4 0 23,0 3 30,0 4 22,-4 5 29,0 3 22,2 3 11,-3 7-4,1 1-13,-1 4-12,-1 4-20,-2 3-23,1 8-16,-4 4-15,1 8-5,-1 6-3,0 6 0,2 8 1,1 1 6,2 3 0,3 2 1,3 2-3,0-3-1,3 3-1,3-2-4,2 0-4,-1-3-3,6-1-4,-2-1-1,7-1-6,-3-3-6,3-1-2,1-5-5,1 0-7,0-5 0,4-4-4,0 0-1,-4-3-11,4-5-6,-1-1-16,-1-5-22,0-3-38,-1-1-47,1-6-92,1-2-166,-1-3-124,0-5-152,-1-2-220,3-1-84,-6-8 24,1 3 137,-1-1 119,-2-6 162</inkml:trace>
  <inkml:trace contextRef="#ctx0" brushRef="#br0" timeOffset="98526.2806">23654 14234 38,'-2'2'425,"-2"-2"61,3 0 35,-1-3 19,-1-1-135,0 2-143,2 0-77,1 1-28,-3-1 3,3 1 28,3 1 54,-2-2 52,8 0 45,0-1 22,7-1 7,2 1-9,5 0-49,2-2-60,3 1-64,2-2-51,1 1-40,0 2-37,3-2-21,-2 2-16,0-3-9,-4 3-6,1-1-6,-4 1 0,-2 1-2,-3 1-4,-1 1-11,-4-2-17,-1 2-29,-5 0-45,-3 0-78,-2 0-132,-1 2-114,-6-2-59,0 1-107,-7 3-171,-2-1-46,-3 0 67,-4 3 88,1-1 61,-2 0 127</inkml:trace>
  <inkml:trace contextRef="#ctx0" brushRef="#br0" timeOffset="98771.3159">23835 14346 368,'-7'12'559,"1"-4"68,0-4 49,1 1-11,3 1-173,0-3-93,4-2-46,4 1-8,5 0-1,4-2-12,3 0-41,7-2-53,-1 0-57,0 1-57,3-2-42,-3-1-37,1 0-20,-3 3-9,-1-2-9,0 0-2,-5 1-5,-1 2-7,-2-2-10,-4 1-18,2-2-25,-2 3-40,-5 0-68,2 0-99,-2 0-95,1 0-59,1 0-18,2 0-34,-3 0-82,3 0-72,2 0 11,1 0 25,2 0 18,2-2 60</inkml:trace>
  <inkml:trace contextRef="#ctx0" brushRef="#br0" timeOffset="99966.1078">27335 12947 252,'7'-15'576,"0"3"120,-2 1 82,-4 0 59,1 5-217,-1-1-123,-1 5-116,-1 7-72,-1 5-44,-4 11-28,1 3-20,-3 9-16,-1 0-24,2 4-33,-2 2-31,1-1-30,2 3-24,0-4-19,3 2-12,1-4-7,-2 0-10,3-2-3,-2-5-3,3-2-2,-1 1-9,1-6-15,-2-1-20,0-1-32,0-3-52,-2-5-80,4-2-119,0-1-101,0-4-58,-4 0-20,4-4-35,-1-4-39,-1 0-29,-1-4 10,0-3 19,2-2 22,-1-2 68,-1-4 113</inkml:trace>
  <inkml:trace contextRef="#ctx0" brushRef="#br0" timeOffset="100243.659">27226 13147 354,'-2'-19'489,"-2"1"40,4 4 30,-1-2-47,-3 4-175,4 2-75,-2 2-22,2 1 16,2 3 35,2 1 39,1 2 19,4 4 1,5 2-5,1 5-18,1 5-41,3 2-53,4 3-50,1 3-39,2 2-39,-2 2-31,3-1-19,-1 1-15,1 0-12,2 0-12,-3-2-5,1-2-1,-5 1-6,2-2-3,-2-3-2,-2 0-3,-4-5-10,-1 0-14,-2-3-24,-2-1-31,-1-1-45,-3-5-69,1 2-101,-5-4-106,5-4-71,-3-1-23,1-2-6,0-6-16,-1-1-1,1-1 15,-2-3-26,-1-1-8,-1-4 21,2 0 63,-1-4 107</inkml:trace>
  <inkml:trace contextRef="#ctx0" brushRef="#br0" timeOffset="100499.8779">27806 13200 343,'1'-30'444,"4"-1"56,-2 4 12,0 2-64,-2 3-112,-1 3-65,2 2-9,-4 4 45,2 1 57,0 3 42,0 0 14,0 2-13,0 4-49,0 3-72,0 3-63,-1 6-43,1 6-33,0 5-20,0 5-14,-3 4-12,1 1-16,2 2-24,-1 1-14,1-2-9,0 1-13,0 0-7,0-2-7,0-1-3,0-3-5,1 0-1,-1-2-4,5-4-9,-5-2-17,1 0-17,2-4-28,0 0-37,0-4-51,1-1-75,1-5-97,1-2-89,3-2-54,1-2-17,5-2 20,0-7 18,0 1 0,1-4-29,2 0-43,-2-1-13,4 1 4,-1-5 42,6-1 105</inkml:trace>
  <inkml:trace contextRef="#ctx0" brushRef="#br0" timeOffset="100751.4954">28334 13087 21,'19'-19'435,"-1"4"67,-5 1 47,-1 1 60,-3 3-44,-3 1-96,0 3-22,-2 0 7,0 6 13,-2 0 2,1 4-45,-1 6-72,1 4-60,-3 4-55,-3 4-48,1 0-43,2 3-38,0 1-29,-3-1-23,3 0-16,0-2-13,-2 1-16,4-1-3,-2-2-4,2-3-2,-1-1-1,-1-1-6,0-1-11,2-4-17,-2-1-26,-2 0-31,2-3-46,0-2-64,0 0-136,0-3-131,0-2-58,0-2-53,0-3-111,-3 2-122,-1-2 47,-2 1 88,0 1 60,2-2 68,-2 2 149</inkml:trace>
  <inkml:trace contextRef="#ctx0" brushRef="#br0" timeOffset="101052.4279">28305 13172 41,'-9'-17'458,"-2"1"93,-3-1 81,4 0 103,-4 3-24,5-3-99,-2 1-46,3 1-42,1 1-50,1 3-80,3 0-100,0-1-93,6-1-64,0 4-44,4-2-28,7 1-13,1 0-12,4 3-6,-1 0-8,3 1-4,1 3-5,0 1-6,1 0-7,2 4 1,-3 1 0,0 2-2,1 2 2,-1 1 1,-1 0-4,-1 3-10,-3-1-13,-2 2-23,-2-1-30,0 0-42,1-2-67,-5 3-118,-2-1-114,1 0-68,-2 0-28,-5 0-55,-1 1-85,-4 1-43,-3 2 38,-3 0 44,0 4 30,-4-1 85</inkml:trace>
  <inkml:trace contextRef="#ctx0" brushRef="#br0" timeOffset="101304.3467">28343 13445 230,'-21'19'554,"3"-2"124,0 2 93,3-7 90,5 0-175,-2 0-92,5-4-101,1-1-85,4 0-72,6-2-69,1-2-67,7-1-51,4-2-42,5 0-26,3-3-22,1-1-17,3 1-12,-2-1-6,0 1-7,3 1-4,-5 1-1,-2-1-5,0 0-3,-3 2-3,-2 0-4,-2-1-1,-2 1-10,-1 0-16,-3 1-21,-2-1-35,2 0-58,-3 2-108,2-2-130,-5 2-87,3-2-49,0-2-94,-2 2-129,-3 0-26,-1 2 66,0-1 66,0 1 50,-1 1 119</inkml:trace>
  <inkml:trace contextRef="#ctx0" brushRef="#br0" timeOffset="102236.1545">26673 14225 60,'-24'13'415,"-3"-3"55,3-1 33,2-4 22,-2 1-163,6-2-135,-1 1-85,4-3-51,5 1-27,0-2-19,2 1-12,3-2-4,3 0 1,2 1 9,2-1 11,3 2 16,3-2 14,6 0 13,6 0 6,4 0 3,4-2-1,6-1-3,5-1 0,5-1-3,7 0-5,5-1-2,6 0 11,7-2 5,2 0 11,7 0 15,-1-1 9,4 1 10,3-3-9,2 3-3,4 0-21,2 0-14,5 1-5,0-2-8,2 3-1,2-1-2,2 0 7,0 2 0,6 0-8,-2 0-2,8 1-11,-1 3-5,4-1-11,-2 0-8,-4 2-3,0-1-2,-3-1-2,-2 0-4,-3 2-5,-1-1 4,-2-1-7,-6 0-2,-3 0-2,-4 2 1,-6-4 0,-4 0 2,-2 3 1,-7-4-1,-4 0-1,-5-1 1,-4 2-3,-5-1-2,-7 0-6,-2-3 2,-7 3-2,-6 1-2,-4 0-1,-4-1-3,-5 2 0,-1-1-3,-5 3-1,-1-3-6,-3 2-1,0 0-11,-4 1-20,-6-1-33,-1 2-46,-4 0-90,-6 0-172,-3 2-132,-3-1-113,-7 5-188,-3 1-121,-5 1-4,-4 0 126,0 1 116,-3 1 120</inkml:trace>
  <inkml:trace contextRef="#ctx0" brushRef="#br0" timeOffset="104142.0089">27244 15079 45,'-3'10'436,"0"0"57,-2 1 29,5-5 17,-3 1-139,3-1-176,2-1-99,-1 2-48,5-2-21,-1 0-7,4-1 3,-2-1 7,4 0 8,4-3 8,-1-2 3,1-2 0,5 0-3,-1-3-11,-1-1-8,3-1-13,-2-3-9,0 0-9,0-4 0,2 0 7,-3-1 5,0-3 5,-2-4 8,-1 0 10,0-3 2,-2-1-3,-3-5 0,0 1 1,-6-4 10,2-3 2,-1 1 20,-5-1 25,0 4 29,-5 1 27,4 5 17,-4 4 11,2 3-3,-3 3-17,1 3-28,0 3-25,-3 6-34,1 3-25,-3 4-21,1 8-14,-3 6-8,1 6-2,2 7 3,-1 5 4,3 2 7,4 4 4,-3-1 3,6 2 3,0 0-1,0-2-4,3-1-4,3-1-3,0-2-4,1-1-6,2-2-4,1-2-2,-1-3 0,2-2-7,1-2-4,-3-3 1,1-3-2,0 0-2,-1-3-3,2-4-2,-2 0-1,2-2-7,-2-3-11,0-1-17,0-4-25,1 1-45,1-6-76,-2-2-138,5-2-132,-3-3-72,4-4-115,2 1-175,-2 0-50,-1 2 73,4-1 104,-3 1 68,0 3 133</inkml:trace>
  <inkml:trace contextRef="#ctx0" brushRef="#br0" timeOffset="104563.5934">28155 14732 263,'0'-15'479,"-1"-4"42,-1 5 23,1-1-6,-4 0-223,4 4-102,1-1-22,-3 3 26,2 1 42,1 0 47,-2 4 32,2-2 9,-2 3-16,2 3-24,-2 5-26,0 8-33,-4 9-28,1 7-20,-6 9-18,-3 8-26,0 4-23,-5 6-14,-1 3-5,1 3-6,-4 2-4,2 3-6,-1 3-4,1-2-10,-1 2-9,0 1-13,1 1-7,0-5-9,1-2-3,1-1-6,0-2 0,1-1-2,2-6 1,1 0-2,-3-4-2,7-2-4,-3-3-7,2-4-4,0-3-4,3-3-6,3-4-4,-1-2 1,4-8-5,-3-1-12,3-4-14,0-4-18,1-2-17,2-3-23,-1-2-22,1-5-29,1-2-40,4-4-63,-4-4-137,7-4-152,-3-4-97,0-3-169,5-3-155,1-2-32,1-5 95,3-1 148,0-1 101,1-2 203</inkml:trace>
  <inkml:trace contextRef="#ctx0" brushRef="#br0" timeOffset="105669.025">28286 15766 343,'-1'17'546,"-5"-3"63,0 0 46,1-1-17,-1 0-182,2 0-79,1-1-60,1-2-19,0-2-14,2 0-13,2-1-35,2-2-47,3 0-39,2-2-36,3-1-23,3-4-21,1 1-18,3-6-14,-1 0-9,3-2-10,0-5-1,0-1-5,-1-4 3,-2-1-1,2-2-1,-4-5-1,2-4-4,-5-1-2,-2-4 0,0-1-1,-3-2 3,-1 2 10,-4 2 15,2 1 15,-4 8 10,1 0 13,-1 4 10,-1 3 1,0 5-4,0 2-3,0 4-7,0 1-8,-1 1-13,-1 6-12,-4 6-9,3 5-11,-4 9-4,-1 4-3,2 7 2,1 0 1,-1 3 0,4 2-1,0-4-1,2 3-4,2-6-5,0 2 2,4-2-2,-1-6 0,3 1-1,-1-5 3,2-3 1,0-1-2,1-3-2,1-2 0,1-5 3,-1 0-1,2-3 1,0-4 0,2-3 1,-2-2 0,2-3-1,0-1-3,0-6 1,-2-2-1,4-3 0,-6-1-1,3-2 0,-4-3-1,2 3 1,-3 1 0,-1 1 0,-3 5 2,0 1-2,-1 3 1,1 2 2,-4 3-1,-1 0-1,4 3 3,-4 2-2,0 2-1,1 0 0,-1 6 3,0 3 2,0 5 2,-1 5 0,1 2 6,-4 5 4,4 2 0,-1-1-3,-2 0-2,3 0-1,-2 0-5,2-1-2,2-2-3,-2-2-1,3-2 0,-2-3 0,3 1 0,0-3-11,-3-3-15,4-1-22,-4-1-28,2-2-32,2-3-49,1-1-78,1-4-122,2-1-103,3-4-51,-3-2-28,4-1-67,-2 0-56,0-2-14,-2 0 41,1 1 38,0-1 37,0 2 106</inkml:trace>
  <inkml:trace contextRef="#ctx0" brushRef="#br0" timeOffset="105921.235">29025 15742 48,'6'3'420,"-3"2"65,2 0 34,-4 2 17,3 0-136,0 1-150,0 1-95,-1-1-37,1 0-5,4 2 27,-2-3 50,3 0 59,0-1 52,2-2 39,2-1 27,3-3 3,-3 0-24,5-2-41,-5-1-42,1 0-40,-4-2-39,-1 1-25,-1-1-26,-2 0-19,-5-3-16,-1 1-15,-1 1-14,-3-2-20,-3-1-14,-2-1-11,-1 1-10,1 1-10,-3-1-10,1 3-16,1-1-19,0 0-29,-2 1-49,1 1-57,1-1-111,3-2-147,-2 3-93,1-1-58,2-2-122,2 3-141,-2 2 11,2-2 100,0 1 83,0 1 71,2 0 157</inkml:trace>
  <inkml:trace contextRef="#ctx0" brushRef="#br0" timeOffset="107093.5717">29381 15771 236,'7'12'551,"1"-1"86,-3-3 50,-1 1 53,1-3-193,0-1-94,1 1-81,-3-3-44,4 0-18,-1-3-33,3 0-48,3 0-52,-3-3-46,2-2-36,2 1-26,0-2-17,0-1-15,1-2-8,-2 1-9,0-3-7,1-1-4,-2-4-2,-1-2 0,-1-1-2,0-4-3,-3-2 1,-1-4 0,0-2-2,0-2-1,-5-1 0,0-1 4,0 0 3,-2 2 10,-2 0 8,0 7 16,0-1 14,1 4 11,-3 5 6,-1 2-2,-1 2 0,2 4-8,1 0-12,0 5-9,-4 1-7,4 6-9,0 3-3,-1 9-3,-2 2 4,5 7 5,-3 6 6,0 6 5,1 3 2,1 3 1,0 0 0,-2 2-6,5-2-5,1 2-3,0-5-7,0 0-4,4-2-5,-1-4-1,3 1-4,1-7 0,-1 1-1,3-5 1,0-2-1,1-5-3,1-1 1,2-3-1,1-4-1,2-3 1,2-2-3,0-4 0,1-4 0,2 0 0,-2-4-1,2-2-1,0-2-1,0-4-3,-1 0-1,3-5 2,-5 0 1,-1-2 1,0-2 0,-2 1 0,-2 0 3,-2 4-2,-1 0 0,-4 2-3,-1 3 3,-1 2 3,-1 3 0,0 1 3,-2 3-3,-1 3 2,0 0-1,-1 5-2,-4 5-3,1 4 1,-2 5 1,-3 6-1,2 1 2,-1 3 1,1 3 1,2-1-2,1 3 0,2-3 3,1 0-3,1 0 2,1-1 0,1-3-1,2-1 4,1-2-1,1-2-2,1-3-2,1-1-2,-1-4 2,2-1-4,1-4 4,3 0 2,-2-4 3,2-4-1,2 0-1,0-4 1,0-1 1,0-4-1,0-1-3,0-3 4,0 0-1,1-3-1,-1 0-1,-5-2-2,4 2 1,-4-2-1,0 0 0,-1 0 1,-1 2 2,-2 0-2,-2-2 1,1 2 0,-4 0-1,-1 0-1,0 0-1,0-1 1,-1 1 1,-4 1-1,2 3 3,-3 4 1,5 0 3,-7 2 0,4 3-1,-3 2 2,2 3 0,-5 4-4,2 3 1,-2 4-4,1 0 1,-2 7-2,7-2 2,-5 5-2,4-2-2,3 1 1,0 0-1,2 0-1,2-1 0,4 0 2,-1-2 0,3-1 1,-1-2 0,2-3-1,5-3 1,-3 3 0,2-5-2,-2-1 0,4-3-5,-2-2 1,1-1 2,1 0-1,-2-6 0,-1 3 4,2-4 1,-3 0 0,3-2 0,-4 1 0,-1 1 1,1 2 1,-1-1-1,-3 1-1,2 2 3,-5 2-2,1 0-1,-2 2 0,-1 2 1,-2 2 1,1 2-1,-5 3 3,1 4 3,-2 4 2,0 2 0,0 2 1,1 0-2,1 1 1,-2-2-2,5 3-4,1-4 1,0-1-2,0-1 0,1 0-2,3-3 2,0-2-1,0-1 0,2-2 0,1-3 1,1 0 0,1-3-2,1-2 0,0-1-4,1-1-3,-1-3-7,1-3-15,1 0-29,-5-3-51,0 1-73,-3-3-167,2 0-159,-1-1-97,-1-3-166,1 3-163,0-1-39,-4 3 108,2 2 137,2-2 93,-2 2 186</inkml:trace>
  <inkml:trace contextRef="#ctx0" brushRef="#br0" timeOffset="107664.5589">30680 15425 221,'9'-18'524,"5"4"98,-7 3 86,-1 2 79,-3 1-180,1 3-82,1 4-57,-5 2-39,0 7-38,-3 4-48,1 7-45,-3 4-50,1 6-52,-1 1-44,-1 2-39,-2 2-26,2 1-24,-1-1-12,2-1-12,-2 0-11,1-3-7,2-2-8,-1-1-3,1-3 0,-1-4-4,4-2 0,-2-4-1,0-1-1,1-2 1,1-3 3,1-3 6,0-1 6,0-2 6,0-2 1,1-2 0,4-4-2,-4-3-6,2-5-6,3-4-7,2-2-2,-3-3-2,5-7-2,1-2-2,0-3 2,2-8-1,0 0 0,1-3-1,1 1 0,-2-1 1,-1 3-1,2 2 2,-3 5 0,-2 3 2,0 4-1,3 1 3,-3 4-2,1 4-2,-2 2 3,-1 3-1,0 2-1,-2 2-4,0 3 3,0 2 0,0 3-3,4 1 6,-2 4 5,1 3 8,1 5 5,0 4 9,-2 5 11,1 2 3,2 6 2,-6-2-1,2 5-4,2 2-2,-4 1-6,-1 4-2,1-2-4,0-2-4,0 3-2,-2-3-3,1-1-5,-1-1-3,2-2-4,0-3 0,-3-2-3,1 0-1,1-5 1,-2 0-3,2-2 0,-3-3-1,3-2-7,-1-3-12,-1-1-16,-1-3-20,2 1-31,-2-3-35,3-1-53,-3-2-67,0-2-144,0-1-146,3-4-85,-3 0-140,0-1-166,0-2-39,0-2 97,-2 2 137,-2-2 93,1-1 173</inkml:trace>
  <inkml:trace contextRef="#ctx0" brushRef="#br0" timeOffset="107916.6002">30853 15568 256,'-21'-4'633,"4"2"142,-2-2 102,3 2 79,1-1-197,2 1-129,4 1-169,1-1-126,2 1-90,6 1-69,4 0-55,7 0-39,6 1-26,3 1-17,9-2-9,0 0-9,5 1-9,2-1-2,-1 0-4,-3 0-5,0 0-1,-4-1 0,-6 1 1,-1-2-2,-5 1-6,-2-1-3,-3 1-9,-3-2-19,-2 1-34,-5-1-57,-1 1-109,-1 0-131,-4-2-90,0 1-43,-1 0-102,-5 0-133,-1 1-23,2 0 66,-4 2 62,1-2 42,0 0 122</inkml:trace>
  <inkml:trace contextRef="#ctx0" brushRef="#br0" timeOffset="109041.9685">31254 14057 201,'20'2'496,"-7"1"83,2 3 79,0 1 96,4 6-137,6 8-64,5 11-34,4 11-34,3 11-41,1 11-67,3 13-87,0 9-70,-2 6-51,0 8-35,-1 4-23,-4 3-21,-6 3-20,-7 4-12,-7-1-20,-6 0-13,-6-3-16,-7-3-8,-4-2-11,-7-3-19,-8-4-25,-4-2-31,-11-3-41,-3-5-63,-7-4-90,-3-5-104,-8-7-82,-6-5-39,-3-6-20,-8-7-64,-5 0-43,-2-9-24,-7-1 37,-3-7 27,-4-4 42,3-5 118</inkml:trace>
  <inkml:trace contextRef="#ctx0" brushRef="#br0" timeOffset="109646.6837">27009 14495 287,'0'-21'722,"-6"5"160,-6 8 99,-7 6 56,-5 12-189,-9 14-223,0 15-199,-7 18-136,-3 11-72,-1 15-29,-3 9-16,-2 11-19,5 7-14,2 3-14,7 4-20,9-2-25,7-7-23,11-2-14,8-6-15,9-5-15,11-7-5,6-1-9,10-6-13,9-4-17,8-6-22,11-6-26,9-8-52,7-7-63,5-6-135,4-8-161,5-7-97,1-10-170,0-4-176,3-6-47,-1-4 78,-2-3 142,-1-6 103,-5 1 190</inkml:trace>
  <inkml:trace contextRef="#ctx0" brushRef="#br0" timeOffset="110241.7461">27648 16632 199,'-3'4'473,"2"-2"48,-4-2 25,2 0 12,1-2-234,0-1-145,2 0-74,2-1-40,2 0-7,3-1 6,4 0 20,5 0 27,4 0 31,8 0 24,6-3 20,6 2 8,9 1-11,8-2-13,6 2-15,4 1-13,11-4-16,3 3-8,6 1 1,6-3 1,6 2-1,6 0-3,5 1-5,8-1-14,-1 2-13,4-3-14,-2 3-20,3 0-15,-5 1-15,-1-1-6,-7 1-8,-7 0-5,-4 1-2,-12-1-2,-5 0 0,-13 1 0,-4-3 2,-12 3-1,-4-3 0,-13 3-4,-3 0-9,-10-2-16,-5 1-29,-7-2-63,-7 2-82,-6 0-87,-7 1-65,-7-1-33,-4 1 0,-4 1 37,-5 1 37,-6-1-15,-4 2-58,-7-1-84,-7 3-39,-1 0-12,-3-2 27,-3 3 95</inkml:trace>
  <inkml:trace contextRef="#ctx0" brushRef="#br0" timeOffset="110589.8149">28173 16667 168,'-56'6'480,"3"2"56,6-2 30,4-1 15,7-3-213,8 0-148,6 0-91,7-2-42,7 0-10,8-2 6,8 0 24,9-1 29,12-1 45,9 1 45,9-2 33,9 1 24,10-2 9,7-1-3,7 0-23,8 1-31,9-1-29,6 3-27,7-2-27,5 0-27,2 4-21,-1-1-17,0 1-21,0 0-11,-1 0-18,-5 1-11,-3-1-8,-6 2-10,-9 0-4,-7-2-1,-8 2-2,-10-2-1,-9 2-1,-7-1 1,-8-1-1,-10 0-2,-7 2-8,-8-1-23,-2-1-39,-7-1-94,-5 1-172,-6-2-132,-4-1-119,-5 0-205,-5 0-123,-5 0 4,-4-1 128,-5-2 106,-3 0 117</inkml:trace>
  <inkml:trace contextRef="#ctx0" brushRef="#br0" timeOffset="112406.0571">13288 16679 353,'10'-21'494,"-2"1"47,-2-1 41,-1 1-16,-1 1-161,-2 4-43,2 4-8,-3-1 5,2 5-7,-2 0-31,-1 5-44,0 4-43,2 5-34,0 9-22,2 6-16,-1 9-6,4 3-12,2 2-29,0 3-23,6-2-25,1 0-16,5-2-9,2-3-9,0-2-5,6-4-8,3-3 2,1-2-3,4-7-2,-1-3 2,5-2-2,-2-7 4,3-3-1,-2-3 4,-1-5-2,-2-5-1,0-1 1,-3-4 5,0-3 1,-4 0 5,-5-6 6,0-1 2,-5 1 0,-4-4-2,-5 0-5,-4-1-6,-5-3-4,-4 1-6,-5-3-6,-7 1-2,-2 4-4,-5 1-3,-3 2-1,-4 3-5,-2 4-4,-4 5-6,0 4-11,-3 1-13,1 5-18,-1 1-23,-2 4-34,2 3-38,1 1-63,2 3-105,3 1-113,3-1-69,5 0-24,1 0-55,4 2-94,2 0-44,3-3 45,2 3 51,4-4 34,1 1 89</inkml:trace>
  <inkml:trace contextRef="#ctx0" brushRef="#br0" timeOffset="112728.0724">13628 16142 122,'9'-23'461,"-3"2"65,-1 3 52,-1 1 46,-2 3-140,-1 2-118,-1 2-47,3 2-20,-1 3 2,-1 4 21,5 6 13,0 9-1,1 6-9,2 11-16,0 10-30,-1 8-48,2 7-51,-1 8-40,3 1-28,-2 3-19,2 1-14,0 1-14,0-2-12,1-1-12,-2-4-6,-1-1-5,2-2-7,-2-3 0,-2-2-4,-1-2-1,-1-4-5,-1-2 0,1-6-6,-2-1-1,-2-6-4,-1-1 0,-1-7-2,2-1 0,0-5-10,-2-4-10,0-2-18,0-2-22,0-3-31,0-1-36,0-3-45,0-1-83,0-4-129,0-2-107,2-3-44,1-7-42,7-1-92,-1-5-96,5-5 36,-1 0 75,5-3 45,1-2 66,2 0 131</inkml:trace>
  <inkml:trace contextRef="#ctx0" brushRef="#br0" timeOffset="113072.8486">14952 16770 135,'-3'3'592,"-6"-1"153,0 0 105,0-2 77,0 0-123,2 0-147,-1-2-172,2 2-126,2 0-83,4-2-66,0 2-53,3 0-39,4-2-26,2 2-21,6 0-18,2-1-7,3-1-9,1-1-11,1 0-11,2 1-4,-1-2-7,0 1-5,-1 1-10,-3 0-12,0 2-22,-3-1-32,-1 1-56,-2 0-95,-4 0-129,0 1-98,-3 1-46,0 1-10,-2 1 12,-4 0 22,-2-1 13,-3 5-9,-4 1-43,-3 1-16,-1-1 17,-2 2 59,0 0 111</inkml:trace>
  <inkml:trace contextRef="#ctx0" brushRef="#br0" timeOffset="113300.0119">15038 16906 108,'-18'15'441,"0"-2"58,2 2 38,-2-4 27,3 1-122,1-1-100,0 0-16,5-3 18,0 0 23,3-1 15,0 2-3,5-2-37,1-3-51,4 4-48,4-3-42,1-1-36,5 0-31,3 0-26,2-4-21,5 0-20,1 0-13,2-3-14,1 2-9,2-3-8,-2 0-9,1 2-1,-3-1-7,-2 1-1,-2 0-3,-2-2-3,-4 4-7,-3-1-16,-2 1-19,-1 1-31,-2-1-44,-1 2-82,-4 0-123,3-2-106,-2 2-56,-2 0-55,1 0-134,-3-1-91,0 1 39,-1 1 69,-1-3 47,2 0 73</inkml:trace>
  <inkml:trace contextRef="#ctx0" brushRef="#br0" timeOffset="115607.6484">16843 15942 285,'-2'0'447,"-2"-3"44,3-1 28,-4 1-70,4-2-157,-3 2-106,2-1-58,0-1-16,-2 2 6,3-1 18,1 3 30,-2-3 26,-1 2 8,3 2-6,-1 0-24,1 2-13,0 2-4,1 4 11,-1 2 8,0 7 11,0 6 13,0-1-7,0 7-22,0 2-35,0-3-27,3 4-30,-3-2-23,2 0-12,-1-2-14,1 0-7,0-1-6,0-1-2,1-6 1,-3-1-6,0-2 1,3-3-5,-3 0 2,1-6-3,1 1 3,-2-5 11,0 1 13,3-2 15,-2-1 14,-1-2 5,0 0 1,0-5-5,0-4-11,-1-2-14,-2-4-13,3-2-7,0-7-7,-2 1 0,2-6-6,0-1 0,0-3 0,0-2-2,0 3 5,2-2 0,-2 1 3,0 4 2,3 1 3,-2 4 1,-1 4 0,0 4 0,0 2 0,0 2-5,0 4 0,2 3 0,0 3-7,2 4 3,2 5 1,-2 5 3,4 6 5,2 3 1,-1 0 0,4 5-2,-2-1-3,2 0-3,1-2-5,-1 1 0,2-3 0,-2-2 0,-1-1 0,2-2 0,-3-2 2,3-4-2,-5 0 1,0-5 0,-2 1 1,1-3 2,-3-1 1,1-4 1,2-3 1,-2-1-4,-2-3 2,2-5-3,-2 1 1,-2-2-2,1-3 0,1 0 3,-2 1-4,0 0 0,0 1 3,0 3 0,0 1 0,-2 5 4,1 2-2,-1 1 0,3 1 0,-2 6 2,4 4 3,-1 2 3,2 7 5,0 1-1,2 5 0,-3 0-1,3 2-10,1 1 0,-2 2-4,2-5-5,-3 4-9,3-3-21,-3 1-29,0-3-42,1 0-69,-1-3-124,-1-1-129,1-4-74,1 1-30,2-5-38,-3-3-61,2-1-19,-1-5 18,-1-3 30,2-5 25,-3-4 61,4-2 122</inkml:trace>
  <inkml:trace contextRef="#ctx0" brushRef="#br0" timeOffset="116027.5455">17404 16171 287,'7'-12'474,"2"0"41,-3 4 27,-3 2-47,3 1-181,0 5-97,2 5-33,-3 2 8,1 7 25,-1 3 27,-1 4 13,2-1-1,-3 5-19,-1-2-28,2 2-35,-1-2-32,2-1-27,-4 1-26,4-2-20,-4-6-22,1 1-14,-1-3-10,2-3-9,-1-1 1,-2-1 7,1-1 16,-1-3 16,3-2 11,-3-4 10,-3-2 2,3-3-5,-1-3-12,1-4-16,-5-4-10,4-2-8,-2-3-9,1-3-3,-2-3-3,2 0-2,-1-4 4,0 2-2,2-2 6,-2 1 7,3 4 9,0 3 9,0 1 6,0 3 8,0 5 0,3-1-3,0 5-7,1-1-7,-1 4-8,2-1-11,-1 6-5,2-1-3,0-1-6,1 5-3,-1 1 3,3 1 1,0 2 0,1 2 0,0 2 0,-1 1 3,2 1-5,-2 1-5,0-1-3,1 1-8,-2-1-18,-2 2-34,-1 0-45,0-4-76,-3 5-127,-2-2-110,0 1-61,-2-2-32,-1 4-80,-1-5-102,-2 1-5,0 0 49,1-2 43,1-2 40,-2-2 117</inkml:trace>
  <inkml:trace contextRef="#ctx0" brushRef="#br0" timeOffset="116777.5496">17458 16240 40,'-2'6'426,"2"1"62,0-2 36,-2-1 19,2-1-146,-4 1-155,4-3-102,0 1-61,-1 0-34,1 0-18,0-1-12,1-1-10,-1-1-1,4-1-2,-2 0-1,0-3-1,2 1-3,-3 1-3,1-2-4,2 2-11,-2-3-16,0 3-22,0-2-20,-2 0-17,2 0-7,-1-2 4,-1 1 13,2 0 23,-2-3 28,3 1 34,-2-5 24,1 3 18,-1-2 17,2-1 16,-3 0 7,2-1-2,-1 1-5,4-1-7,-4 4-9,1 0-8,-1 3-5,2 0 2,-1 3 20,-1 1 44,3 3 79,2 0 78,2 4 64,2 4 43,-1 3 19,5 0-20,-1 4-62,0 3-69,2-1-56,-2 0-51,2 0-36,0 0-26,0 2-14,-2-4-11,2 2-12,-4-4-5,2-1-6,-1 0-1,-1-2-3,-1-3-2,-1 1-1,-2-3-2,1-2 2,-2 0-4,-2-1-1,2-2 0,-2 0-1,1-5 0,0-1 0,0-4-1,-1 0 1,1-6-6,0-1 0,-1-3 0,-1-1-2,2-3-2,-1-1-1,2-3 0,-1 2-1,-1-1 4,4 4-2,-4-2 2,1 6 1,-1 2 0,-1 2 0,1 4-1,-1-1 2,0 5-4,-1 0-1,1 3-2,1 4 3,-1 4 5,3 1 6,2 7 10,-3 4 7,5 4 2,-5 4 4,4 4-4,-1-2-9,-1 4-4,1 1-5,-1-3-3,1 1-5,-2-2-2,1-2-1,-1-2 1,0 1-4,-3-4-2,1 0-9,-1-3-16,2 0-27,-4-3-37,1 0-53,0-5-86,0 1-134,1-3-111,0 1-50,0-5-18,3 1-21,1-4-16,1-4 22,1-1-8,1-3-1,-1-4 13,4-3 54,1-3 96</inkml:trace>
  <inkml:trace contextRef="#ctx0" brushRef="#br0" timeOffset="117188.0562">18183 16233 268,'10'-21'432,"-2"1"59,-1-1 26,-2 4-62,1 2-127,-2 1-92,-1 3-48,-1 4-16,2 0 37,-1 4 60,3 3 59,0 3 45,3 8 27,-3-1 5,3 8-30,0 2-55,-5 3-64,2 4-60,0 1-53,0 2-43,-3 2-30,3-2-23,-3 1-13,1-2-10,-2-3-9,2-1-3,-1-1-5,-1-4-1,2 0-3,-2-5 0,1-1 0,-2-2 0,-1-3 1,2-1-1,-2-2 2,1-3 0,-1-1 2,0-1-1,-1-2-4,-1-4-3,1-1-6,-2-4-4,-3-4-2,4-1 1,-3-4-2,0-3 2,-1-4 3,0-2 0,0-2 1,-1-2 2,1-2 2,1 1 4,-1-1-2,0 2 2,3 0 0,-1 2 5,2 3-2,2 2 3,0 1 0,2 1 3,2 3 0,1 1-3,4 2 1,1 1-4,2 3-1,-1 2-4,3 0 2,1 2-1,0 2-4,0 2-13,-2 0-18,2 3-37,-3 0-57,-1 4-106,-1 0-130,-3 3-101,1 2-47,-3 1-48,-3 3-107,-2 1-77,-2 2 41,-6 1 61,3 1 44,-1-2 67</inkml:trace>
  <inkml:trace contextRef="#ctx0" brushRef="#br0" timeOffset="117344.0415">18390 16167 28,'-8'21'451,"1"-4"103,-1-1 92,-2-2 98,4-5-36,-1 2-132,4-4-69,0 0-64,0-2-67,3 0-75,3-4-79,0 3-66,4-3-52,7-1-38,0-1-40,6-1-58,-1 0-98,2-1-141,-2 2-110,-1-3-73,1 4-130,-4 0-171,-4 2-33,-4 0 68,-1 2 74,-6 0 52,0 3 141</inkml:trace>
  <inkml:trace contextRef="#ctx0" brushRef="#br0" timeOffset="117777.9736">17062 16876 323,'-48'12'465,"2"-2"40,5 0 20,-1-2-77,9 1-187,3-3-109,4-1-68,5 2-34,6-1-21,4-3-9,4 0 4,7 2 3,3-1 14,9-2 9,3 2 18,7-2 22,6 0 27,5-2 51,9-2 56,4 0 51,11-2 47,5-2 23,5-1 6,7 3-24,7-5-44,3 0-41,4 1-48,1-2-37,3 1-36,-2 1-26,2-3-24,-3 2-21,3-1-16,-4-1-12,-3 2-4,-3-2-7,-5 1-5,-7 0-1,-5 2 1,-8 2-4,-7-3 0,-7 4-2,-7 2 2,-8-1-2,-4 1-2,-5 1-8,-5 0-17,-7 4-25,-4 0-43,-6 1-69,-3 4-120,-5 3-126,-6-1-76,-4 3-37,1 0-101,-6 4-112,-1 3-7,-4-2 64,1 3 58,-2 3 44,0 1 131</inkml:trace>
  <inkml:trace contextRef="#ctx0" brushRef="#br0" timeOffset="118268.0163">18131 17374 246,'-1'-6'621,"1"0"115,-6-1 64,-2 0 54,2-2-194,-1-2-124,-2 2-146,0-1-87,-3 1-44,2-1-30,-2 1-40,-1 1-43,-1 1-30,-1 2-21,-1 3-12,-1 1-14,0 2-10,0 2-13,1 3-9,1 1-6,0 3-5,2-1-9,1 2-7,1 1 1,6-1-3,-3 3 0,6-1 5,4 3-1,1-1 2,3 0 1,3 0-3,4 0 0,5-2-5,0 3 1,4-2-1,1-1-2,-1-2-3,3 2-2,-1-1 1,-2 1-1,-1-2 0,-2 3 0,-2-4-1,-2 2 1,-2-3 0,-4 0 1,0-1 0,-3-1 1,-2 0 3,-1-4 10,-3 2 9,0 1 9,-4-1 10,-2 0 9,-4-2 10,-1 3 0,-4-1 2,-1 1 1,-4-2-4,-2 1-4,0 1-10,-3 0-3,-1-1-7,-2 1-8,0 0-6,0-1-7,-1 3 0,1-3-7,4 0-5,0-1-12,-1 1-10,7-2-20,-1 1-23,3-2-31,1-1-45,1-1-67,1 0-142,4-3-161,0-1-123,3-5-236,0 1-124,1-5-12,0 2 103,0-3 156,5-3 131</inkml:trace>
  <inkml:trace contextRef="#ctx0" brushRef="#br0" timeOffset="119237.3669">20331 16818 358,'1'0'502,"-1"-4"42,-1 0 26,-3 1-53,-2 0-203,1 0-100,-1-1-48,-2 1-15,2 1 20,-1 0 27,0 1 27,-1-3 20,3 3 11,-1 1 8,2-2-8,1 0-20,0 0-24,2 1-26,-1 1-23,2-2-24,0-2-23,0 3-22,3-4-20,0 2-14,3-1-12,-3 0-9,5 1-9,-7 0-3,5 1-3,-2 2 1,1 2 0,-1 1-1,2 6-1,-3-1 4,0 6-8,-3 1-6,-3 3-2,0 2-8,-1 0-14,-2 1-23,1 1-41,-1-3-88,1 4-153,-3-3-136,6-2-98,-3 2-203,0-1-137,2 0-8,-3-5 103,3 0 111,2-4 95</inkml:trace>
  <inkml:trace contextRef="#ctx0" brushRef="#br0" timeOffset="119772.0794">21554 16778 293,'-7'-13'641,"-1"-1"136,-2 2 95,1-1 66,3 4-234,0 2-142,2 2-171,-1 5-118,2 3-72,1 9-45,-2 4-28,4 8-18,0 5-13,0 0-10,2 3-23,2 3-17,-1-4-19,2 2-10,-4-4-8,5 2-8,-3-4-3,0 1-12,-2-2-19,1-3-31,0 1-60,-1-4-110,-1 0-132,0-3-88,3-3-44,-1-3-66,-4-3-115,2-5-48,-3-3 48,0 0 54,1-3 40,1-6 86</inkml:trace>
  <inkml:trace contextRef="#ctx0" brushRef="#br0" timeOffset="120070.2319">21486 16792 181,'3'-15'479,"-6"0"70,3 1 61,-2 2 57,-1 2-161,3 1-96,-2 2-34,2 2-31,0 0-21,2 3-4,3 0-19,3 4-21,3 1-21,4 4-15,4 2-19,1 2-36,2 0-42,2 3-35,-2-2-33,0 5-24,2-2-20,-3-2-13,0 2-5,0-2-6,-5 1-7,1 0-3,-3-2-1,-2 0-5,1 0-14,-4-1-15,1-1-20,-5-2-32,3 1-46,-2 0-66,0-5-94,-5 1-93,5-1-70,-4 0-27,-1-1 12,3-2 37,-2 1 45,0-2 1,-2 0-56,-4-2-56,2 2-24,0-1 0,1-2 40,-1-1 103</inkml:trace>
  <inkml:trace contextRef="#ctx0" brushRef="#br0" timeOffset="120571.9841">21562 16818 317,'-8'-6'470,"2"-2"44,0 1 23,3-1-68,-3 3-173,2-2-99,3 1-42,-4 0-2,5 3 23,0-3 37,5 1 44,0-1 33,4 0 17,6 0 4,2-2-3,6 0-25,1 1-38,6-2-45,1 2-42,2-1-43,0 1-36,-1 1-31,1 2-18,-2 0-12,-1 1-9,-5 1-4,0 0-5,-5 1-1,-2 1-12,-3 1-30,-5-1-54,0 2-85,-5 0-115,1 0-99,-6 3-57,-2 1-20,-3 0-59,-5 4-93,-1 0-22,0-1 27,-4 3 28,4-1 32,-4 1 100</inkml:trace>
  <inkml:trace contextRef="#ctx0" brushRef="#br0" timeOffset="120834.3742">21645 17012 18,'-9'8'464,"0"0"129,-1-5 107,3 0 87,-1-1-45,3-2-145,1 1-82,2-1-91,1 0-78,2-1-66,3 1-56,1-3-52,7-1-36,5-1-31,2-1-19,3 0-19,4-1-17,0 0-15,2 3-12,1-3-8,-4 0-7,3 2-4,-4 0-2,1 1-8,-1 0-18,-1 0-27,-3 3-43,0-1-72,-1 2-116,5 0-106,-5 2-65,6-2-25,-1 1-15,0 1-46,1 0-45,1 2-18,0-4 18,3 3 15,-1-2 39,2-1 107</inkml:trace>
  <inkml:trace contextRef="#ctx0" brushRef="#br0" timeOffset="121146.547">22745 16969 466,'-11'3'841,"2"-1"141,-5-1 81,-1-2 47,2 1-268,4-2-273,0-1-218,2 0-126,1 3-71,1-2-42,5-2-34,3 2-22,5 1-21,2-3-15,9 3-8,4-4-4,2 1-1,6-1-1,-1 1-3,0 3-8,-2-1-12,-3 2-19,0 0-29,-2 2-33,-3-1-61,-3 1-81,-2 2-129,-2-1-98,-4 3-49,-3-3-8,-3 2-4,-3 4-37,-3-1-4,-4 1-14,-7 2 9,-1 2 8,1 0 46,-3 3 114</inkml:trace>
  <inkml:trace contextRef="#ctx0" brushRef="#br0" timeOffset="121297.8077">22829 17154 47,'-12'14'440,"0"3"78,0-1 51,3-4 43,0 0-94,3-5-128,0 3-27,5-3-7,-1 2 3,2-3 1,3 1-23,3-2-47,6 0-68,3-1-67,3-4-49,4 0-42,7-2-34,0-1-55,1-2-103,4 1-139,-1-3-99,0-1-97,-1-1-170,-1 0-149,-1-4-9,-3 3 84,-2-1 69,4-1 82</inkml:trace>
  <inkml:trace contextRef="#ctx0" brushRef="#br0" timeOffset="121986.2156">23938 16758 294,'8'-10'690,"-8"1"145,-6 3 84,-2-1 55,-2 3-225,-4 4-172,-1 3-193,2 3-123,0 4-64,2 3-39,0 1-22,6 3-22,-1 2-19,3 0-16,6 2-10,3 0-13,1-1-11,5-1-7,8 2-7,-1-1-6,5-1-4,1-3-3,3-2-4,2-3-2,3-2 2,-2-3 3,1-2 2,1-2 4,0-4 7,-3-2 6,-1-1 6,0-1 6,-5-5 5,-2 0 6,-1-2 9,-5-1 5,-1-1 5,-2-2 1,-5 0-2,-2-1 0,-5-2-7,-2-1-10,-5 1-10,-5-2-9,-4 2-14,-5 1-16,-7-1-20,-4 3-18,-5 0-25,-1 1-24,-5 2-31,5 2-30,1 1-39,2 2-49,4 1-67,2-1-126,9 3-112,1 0-50,3-1-7,8 0-8,1-3-4,6 1 48,2-3 44,3 2 5,1-4-5,3 3 42,1-2 123,1-2 205,1-1 229,-3 1 174,-2-3 123,2-1 56,-3-1-1,-2-1-79,-1 1-89,0 3-15,-1 1 43,-1-1 59,1 3 58,1 4 39,-3-1-1,0 4-48,0 1-79,0 2-74,1 2-60,2 4-39,3 7-20,3 2-4,1 9-1,-1 8 3,5 6 0,-4 2-6,4 6-8,-1 1-11,2 4-11,-2 1-12,4 0-14,-1 0-15,2-1-12,-2-1-11,1-2-12,-1 0-7,-3-7-10,1 1-2,-1-3-3,0-3-6,-4-2-18,-1-3-18,-2-1-25,0-4-31,-3-3-40,-2 0-48,4-4-50,-4-1-89,-1-2-149,4-2-104,0-3-48,-2-2-82,2 1-113,1-3-38,1 0 102,2-3 90,1-1 66,1-1 123</inkml:trace>
  <inkml:trace contextRef="#ctx0" brushRef="#br0" timeOffset="122129.6774">24524 17208 452,'16'-2'606,"-1"-3"162,-3 1 125,-5-1-1,1 0-137,-2 1-88,-3-1-119,-1 1-144,0-2-114,0 0-98,-4 1-72,2-1-57,-2 1-44,-2-1-46,3 0-67,1 1-126,-3-1-170,3 1-115,3 0-100,-3-1-170,1 0-115,3 1 27,0-1 115,3 0 93,2 0 101</inkml:trace>
  <inkml:trace contextRef="#ctx0" brushRef="#br0" timeOffset="122447.627">25031 16873 252,'25'-19'673,"-4"2"162,-4 0 108,-7 1 80,-4 1-185,-5 1-147,-7 1-200,-1 0-139,-5 3-87,-4 2-68,-1 2-53,-2 1-37,-2 2-24,5 3-20,-1 3-18,6 2-12,2 3-7,3 5-11,6 4-3,6 4-6,4 1-1,5 1-1,4 0 1,4 3-1,-1-2 2,5 0-3,-5 0 0,0-2-1,-3 0-2,0-2 1,-8-1-2,0-2 6,-5 0 3,-5-3 5,-2 1 0,-7 1 0,-5-3-1,-4 0 0,-3 1-6,-7-4-7,-3 2-14,-3-3-18,-2 0-29,-3 0-45,-5 0-64,-1-1-117,-4-1-157,-1-2-103,1 1-42,0-1-27,-1 0-49,2 2-18,0-2 29,2 1 43,2 1 35,6 0 49,1 2 103</inkml:trace>
  <inkml:trace contextRef="#ctx0" brushRef="#br0" timeOffset="122788.6228">23587 17587 351,'-55'5'489,"1"-3"38,0 0 19,2-2-56,5-2-212,4 2-108,9-2-51,6 1-18,6-1-9,8 2 0,13-2 4,6 1 3,14-2 4,10 1 12,13 0 26,8 0 41,13 0 41,5 2 36,9 0 26,7 0 12,6 0-7,7 2-28,6 2-40,2-2-45,1 1-45,-1-2-33,-2 1-30,-2-2-22,-4-3-13,-5 0-12,-6-1-8,-5-3-17,-8 1-21,-10-2-38,-7-1-52,-9 1-127,-8-3-138,-5 3-88,-9-3-59,-1 2-117,-8 0-122,-2 1 2,-7 2 73,1 1 62,-1-1 56,0 3 144</inkml:trace>
  <inkml:trace contextRef="#ctx0" brushRef="#br0" timeOffset="122884.8793">25287 17485 396,'1'6'485,"-1"-4"24,-3 0-24,-3-2-215,-3 0-376,-1-2-212,-5 2-110,-3-2-52,-3-1 10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20T09:46:32.692"/>
    </inkml:context>
    <inkml:brush xml:id="br0">
      <inkml:brushProperty name="width" value="0.05292" units="cm"/>
      <inkml:brushProperty name="height" value="0.05292" units="cm"/>
      <inkml:brushProperty name="color" value="#FF0000"/>
    </inkml:brush>
  </inkml:definitions>
  <inkml:trace contextRef="#ctx0" brushRef="#br0">32178 3089 60,'-5'2'416,"-2"-2"52,-1 0 33,-2-2 20,1 0-156,0 1-141,-3-1-85,3 2-45,0-2-31,-1 0-15,3 0-12,2 2-5,-1-1-4,2 1-7,2 0-7,1-2-1,2 2-1,2 0-1,6 2-1,2-2 4,4 1 5,4 1 6,1 0 8,9 0 9,0-2 15,9 2 7,0-1 11,6 1 2,3 1 5,2-1-3,8 1 5,1 1 3,6-1 4,3 1 10,2-1 5,4 1 1,2-1-14,-2 0 1,0 0-6,4 0-10,-1 0-14,1-1-14,5 2-4,-2-2-14,0 1-6,-1-2-9,-3 1-7,-3 0 1,-8 1 1,-4-1 1,-4 0-4,-5-1-2,-8 1-1,-4 0-2,-2-1-3,-9 1-3,-5-2 1,-5 1 1,-4-1 3,-1 2 3,-4-2 2,-2 2 3,-4-2 1,-2 0 1,-2 0-1,-4-2 0,-1 2-2,-4-2 1,-3 1-4,-5 1 2,-2-2-4,-3 2-4,-6-1 0,-4 1-2,0 0-4,-9-2-8,-2 2-6,-6-2-9,-1 1-5,-4-1-13,-4-2-7,-3 3-7,3-1-2,-3-1 6,2 0 0,-2-1 10,0 1 4,-1-1 9,0 1 6,0 0 5,-1 1 4,0 1 4,-1-1 0,-3 2-3,3-1-3,-2 1-2,5 1-2,-1-1-1,2 2 2,4-2 4,2 3 9,1-2 4,3 4 4,3-2 2,3-1 4,0 4 0,9-3 9,-2 2-7,7 0-5,2 0 1,1 0-1,6-2 3,3 1-11,5 0 2,4-3-7,-1 1 4,6-1 1,4 1 0,6-2 3,3 2 3,5-2 13,6-2 10,9 2 18,4-2 16,5-1 14,10 0 22,7-1 13,3-1 2,9 0-5,5-2-4,5 2 3,3-1-2,4 0 4,1 4-1,-1-4 2,2 3-4,-4 0-10,1 1-15,-6 1-11,1 1-12,-6-2-12,-5 2-5,-3 2-8,-6-2-6,-6 1-9,-4 1 0,-11-2-2,-3 1-3,-8-1-3,-6 2-2,-1-2 3,-6 0-7,-3 0-25,-4 0-61,-5 0-116,-2 0-118,-9 0-79,-4 0-104,-2 0-219,-7 1-69,-3-2 40,-1-1 81,-1-2 56,-2-5 102</inkml:trace>
  <inkml:trace contextRef="#ctx0" brushRef="#br0" timeOffset="1166.1665">32349 1854 272,'-3'11'476,"3"-2"35,-5-3 29,4 5-30,-2-3-216,1 3-126,-1-3-58,3 4-25,-2-4-3,2 3 27,2-5 38,1-1 47,2 1 34,-2-2 31,4-1 22,1-1 4,-1-1-16,5-1-32,-1-1-26,4-2-33,-1-3-29,4 0-30,-2-2-28,4-4-22,-4 1-10,1-5-8,-2-1-15,2-3-10,0-2-2,-3-3-4,1-3-7,-1 0-5,-1-2 0,-2-1 1,0 2 1,-2-2 5,-1 0 3,-2 5 6,-1-3 4,-1 2 1,-3 3 5,-1 1-3,3 2 3,-3 3-1,0 1-5,-3 1-2,3 2-6,-1 1-4,-1 3 1,0-1 0,0 5-1,0-1-1,2 3-2,-1 0-3,1 3-6,-5 1-10,4 1 2,-5 3 5,-2 5 0,-1 5 9,0 1-1,-2 5 3,-3 3-1,4-1 3,-2 5 4,1 0 0,1 2 2,1 1 11,3 1 1,-1 0 0,4 0-1,1 1 0,2 0 1,2-4-1,-1 1-3,4-2-2,2-2-1,2-3-4,3-1 0,-2-1-10,5-2 1,0-1 1,3-3-5,1-5 0,1 1-1,0-3 1,3-2-2,-3-1-4,3-1 1,-2-3-1,-3 0-2,1-4-17,-3 1-23,1-2-37,-4 0-60,0-2-137,-1 2-178,-1-4-128,-4 4-252,1-1-141,-7 3-37,-1 0 88,-1 0 151,-3 3 127</inkml:trace>
  <inkml:trace contextRef="#ctx0" brushRef="#br0" timeOffset="6678.3789">10675 4128 333,'-15'3'470,"3"-2"36,2 1 20,2-2-76,-2 2-190,4-2-111,3 0-66,-1 0-37,1 0-15,1 0-12,-1 0-6,3 0-4,0 0-3,0 0-2,0 0-4,3 0 4,-1 0-4,1 0 0,4 0 2,3 0 4,-1 0 0,5 0 9,1 0 6,4-2 5,1 2 8,6 0 12,1-2 10,4 1 8,3-2 17,3 1 10,2 0 3,1 0-2,2 0-1,1 1-1,0-3-5,3 3 5,-1-1-4,-1 1 0,3-3-2,-3 1 0,2 1-8,-1-2-2,-2 1-2,-3 1-4,2-1-2,-1 0-4,-2 1 1,1 0-4,-1 0-3,2 2-4,-3-2-3,-1 2-5,0 2-8,0-2-7,-1 2-5,-2-2 3,-1 2 7,0 0-2,-2-1 1,1 1 3,-2 0 4,0-2-2,0 1 1,-2-1 3,0 0 4,2 0 0,-2 0 1,-2 0-7,0 0-1,2 0-5,-4 0-6,3-1-2,-1 1-6,0-2 0,-2 2-4,1-2-5,-3 1-2,1 1-2,-1 0-3,-1-2 0,1 0 0,-1 0 2,1 0-1,1 1 1,-1-2 1,0 1-2,-1 1-1,0-1-2,-3 2-2,3-2 1,-5 0 1,3 0-4,-4 2 2,0 0-1,0 0 1,-2-3-2,-4 3 0,3 0 3,-4 0 0,-1 0-1,0 0 2,-1 0 1,-2 0-2,0 0 1,-1 0 1,0 0-2,-2 0 1,1 0-1,-1 0 4,-1 0-1,0 0 2,0 3 7,0-3 3,-1 0 4,-1 0 1,-4 0 0,1 0-2,-3 0-4,-1 0-3,-4 0-7,-4 2-1,-2 0 0,-3 0 0,-4-2-4,-2 3 0,-2-1 0,-4-1 0,-2 2-2,1-1 0,-4 0 1,-1 2 0,-3-1 1,3-1 2,-4-1-2,0 1 2,-2-1 2,1 1 0,1 0 2,-3 2 1,-2-3 1,-1 3 0,-2-1 0,-3 0 0,1 1-4,-2-1 0,2 3-3,-1-3-1,2 2 2,-1-2 0,2 0 1,2 3 3,2-2 2,-1 1 1,4-2 5,2 2-1,0-1 0,3 3-3,1-3 2,0 2-1,4-1-4,-1 2-1,2-2 2,3 1-5,1-3 5,2 3 2,3-3 2,2 2 3,1-2-3,1 0 2,3 0-6,-1 0-3,4-1-1,0-1-4,2-1 1,2 2 1,-2-1 1,4 1 0,1-2 5,1 0-2,1 2-4,0-2 0,3 0 2,0 0-3,2 0 0,-1 0-1,2 0 2,2 0 0,2-2 0,4 2-2,2-2-2,5 1 2,4-1 0,2 1 0,3-1 4,4-3-1,2 1-1,4-1-1,-1 1-3,4-1-1,-1 0 0,1-2 3,1 2-2,1 2 4,-3-4 4,1 3-2,-1-1-7,-1 3-4,-2-1-6,0-2-10,-2 1-8,-1-1-5,1 2-3,-6 0-3,2-2-2,-5 1 2,-1-1 1,-3 2 2,0 2 3,-6-3 3,1 3 2,-4-2 0,1 3 0,-2-2-1,-1 0-4,-3 2-10,1-2-10,-3 2-15,2 0-19,-1 0-25,2 0-38,-2-2-47,1 1-48,-1-1-42,3-1-21,0 1 5,1-3 23,1 2 30,-1 1-26,-1-2-76,0 1-104,-1 1-51,1-1-20,-2 0 12,3-1 75</inkml:trace>
  <inkml:trace contextRef="#ctx0" brushRef="#br0" timeOffset="7646.0238">11823 4081 15,'-2'0'313,"-2"0"42,3 0 23,-1-3-47,-1 1-82,2 1-90,-1-2-60,2 1-33,0 0-16,0-2-7,0 4 0,0-3-1,0 2-4,2-1-1,-2 2 2,1 0 6,-1-2 6,0 2 9,0-1 5,3 1 4,-3-2 3,0 2-6,0-1-6,0 1-8,0-2-9,0 2-11,0 0-12,0 0-2,0 0-6,0-3-5,0 3-3,0 0 1,2 0-1,-1 0-2,1 0-2,2 0-2,-2 0 2,3 0-1,1 0-2,0 3 2,-1-3 1,1 2 1,0-1 1,0 1-1,-2-1 2,4 1-2,-4-2 1,-1 2-2,3-1 1,-3-1 9,-2 0 2,1 0 14,-2 0 17,2 0 30,-2-1 34,0-1 21,-2 0 22,2-1 16,-2-3 19,1 1-1,-2-6 0,1-1 13,-2-5 3,3 0-2,-3-5-16,0-2-16,1-5-18,-3-2-34,0-7-23,0-3-23,-1-9-16,-2-3-7,1-4-7,1-6 1,-2-1-4,2-2 0,-1-1 1,1-2-2,-1-2-8,1 3-3,-2-3 4,2-1-5,-1-1-1,1 0-8,-1 3 3,1 1-3,0 2 0,-1 1-3,2 4 1,-1 1 1,2 6-3,-1 1-4,0 3-1,3 4 2,-1 3 7,1 4-1,-2 3 8,2 3 7,-1 3 3,1 4 6,-1 1 1,-1 7 4,4 0-3,-1 4-5,0 2 0,-2 5-4,3 0-8,-1 3-6,2 2-8,-3 0 0,0 3-7,-1 0-3,2 3-1,-4 3 1,-1 2 3,2 4 0,-2 2 2,-2 5-1,0-2 4,0 2 0,-2 2-3,1-1 0,1 1 1,-1-2 1,1-1-4,0 3 4,2-3 0,-1-1 0,1-2-4,1-1 2,0-3-1,3-2-1,0-2 2,2 0-2,-1-4 3,2 1 3,2-4-4,-1 0 0,2-4 1,0-3 3,3-3 1,1-7-1,3-1-2,0-5 2,0 2-3,2-3-2,1 2-2,0 0 0,0 1 1,2 0 0,2 1 0,-2 1 2,2 0 4,-1-1-2,3 6 0,-2-1-2,-1 1-1,2 5-2,-2-2-5,-1 5 6,0-1-2,0 3 2,0 0 0,2 4 0,-3 0 0,-2 3-8,3-2-12,-2 5-25,0-1-52,-2-1-91,1 6-162,0-4-116,-2 3-72,-1 0-160,0-1-152,-3 3-15,0-5 106,1-1 90,1-1 72,-1-2 176</inkml:trace>
  <inkml:trace contextRef="#ctx0" brushRef="#br0" timeOffset="8756.3102">12479 1427 275,'0'-3'427,"0"-2"49,0-1 13,3 3-71,-3-4-112,0 2-110,0 0-69,0-1-41,0 3-25,0-2-11,0 2-9,0-1 9,0 1 12,-3 1 21,3 1 32,0-1 40,-2 1 47,2-3 26,0 4 20,-1-2 11,1 0-9,0 2-20,-2 0-30,2 0-33,0 0-30,0 2-32,0-2-26,0 2-25,0-2-24,-2 2-11,0 0-4,2-2 0,0 1-7,-2 1 1,2-1 4,0 3-2,0-3-1,-1 3-4,-2-2 0,3 1 0,0 0-4,0-1 2,0-1-1,0 1 6,0 0 3,0-2 0,0 2 8,0-2 9,0 0 15,0 0 5,0 0 9,0 0 11,0 0 2,0-2 1,0 2-7,3-2 2,-2 0-5,-1-1-8,0 0-6,0-2-7,2 0-12,-2-2-6,0 2-8,2-3 1,0 3 0,-2-1 1,0 1 2,0 0 7,0 2-1,0 0 0,0 1-4,-2 1-4,0 1-5,2 1-2,-2-1-3,2 4-7,-4 0 2,1 6-5,-1 2 1,-4 5 0,2 3 2,-3 2 2,2 3 1,-1 1 1,1-1 2,-2 0 2,3-2-5,0 2-1,-1 0-1,-1-2 1,4-1 1,-2-2-3,0 1 1,0-4 0,4-3-2,-2-1 0,1 0-1,1-5 1,0 1 1,0-4 4,0 0 3,2-2-3,0-1 2,0 0 0,0 0 3,0-2-4,0-2 2,0-2 0,2-1-1,2-3-4,-2-6 0,5-2 0,-1-3-4,-1-6-2,5-1-4,-2-3 3,2 0-2,0-4 5,1 2 0,-2-2 2,3 1 0,-3 2 3,1 0 0,-1 3-5,-2 0 2,1 4-1,-2-1 2,1 2 1,-2 3-4,2-2 2,-1 4 0,0 2 0,0-1-1,0 4-5,-3 3 3,3-1-1,-3 1-2,4 2-1,-2 2 0,-2 0 1,3 3 0,-2 0-1,-1 2 2,3 2-1,2 4 0,-3 0-2,4 5 8,0 0 3,-1 6-1,2 2 4,1 1 1,-1 2 7,0 1 1,-1 4 0,-1 0 5,4 2 2,-3-1 0,2 1-3,-2-1-2,0-1 1,3 0-4,-3-1 0,0 0 3,1-2-1,-1-2-4,0 0 1,-1-4 0,-1 1-4,-1-4-5,0-1-3,1-2 5,-1-4-2,-4 0 0,2-1-1,-2-2 4,-1-1-2,1 0 1,-2 0-6,0-3-2,3-1-4,-3 0-13,0 0-24,0-1-35,-3-3-54,1-1-86,-1-1-143,-1-5-135,2 0-69,2-3-86,-4 1-142,1-1-70,-3 0 68,-1 3 101,-1-1 70,-1 3 107</inkml:trace>
  <inkml:trace contextRef="#ctx0" brushRef="#br0" timeOffset="8999.6722">12528 1544 192,'-17'0'487,"4"0"84,1-1 74,3 1 79,0-4-165,2 2-91,3 2-48,0-3-41,3 3-50,2-3-58,1 1-54,7-1-41,3-3-33,3 1-28,1 1-19,5-1-16,1-3-22,-1 4-17,1-1-16,2 0-15,-3 2-3,1-1-7,-2 2-1,0 0-17,-3 2-24,-1-2-43,-1 2-62,1-1-82,-4 1-94,0 1-68,-3 1-24,3 0 7,-5 0 6,1 0-51,-5 1-90,0 0-16,-6 2-1,1 1 9,-5-4 40</inkml:trace>
  <inkml:trace contextRef="#ctx0" brushRef="#br0" timeOffset="12445.0577">23889 4044 91,'-1'0'436,"-1"-2"57,0-2 27,2 1 19,-2-1-174,2 3-151,0-2-87,2-1-50,-2 2-24,2 0-7,4 0 8,1 2 25,7 2 36,0 4 61,6 2 63,4 3 55,3 5 37,4 2 10,3 6-10,4 5-36,1 0-45,4 6-40,2-1-35,4 2-27,3 1-22,3-2-19,3 1-14,2-3-16,2-1-18,6 1-12,4-5-9,1 0-4,3 2-7,4-4-2,0-1-4,-3-3 0,1 1-2,-7-4-4,-2-2-3,-8-2-4,-5 1-3,-5-7-1,-10 1-3,-4-3-1,-7 0 0,-6-4 2,-5 2 5,-4-1 6,-4-3 2,-4-1 5,-4-3 0,-6 0 1,-2-4-2,-5 0-7,0-2 1,-5-3-5,-3-2-1,0 1 1,2-1-1,-3-1 5,-1-1 0,4 4 8,1 0 3,2 2 2,4-1 0,0 3 0,1 3-5,4-1-8,1 3-5,0 2-7,3 1-2,3 1-3,0 4 2,4 2 0,1 1 1,3 5 4,0-2 0,2 1-2,-1 1 0,-3 2 0,0 0 0,-1 1-2,-7 0-2,-1 0 3,-3 0-6,-6 1-4,-4 4-11,-4-3-22,-4 2-29,-1-1-48,-4 0-72,2 0-148,-1-4-141,2-1-81,5-4-139,1 0-175,0-5-42,8 1 91,3-3 118,6-3 82,3-2 165</inkml:trace>
  <inkml:trace contextRef="#ctx0" brushRef="#br0" timeOffset="12785.5814">26112 4555 199,'30'-19'592,"-11"2"154,1 2 96,-7 3 76,-1 1-170,-8 1-139,2 3-149,-3 2-126,2 2-77,-4 1-53,2 2-37,-1 5-24,1 1-21,3 6-13,-1 3-11,1 1-10,2 3-12,-2 4-10,-2-1-8,2 3-8,-3-2-7,3 1-10,0-1-7,-2 0-4,1 0-6,-1-2-8,0-1 0,-2-1-2,0 0 1,-1-1-2,1-3-2,1-2 4,-3-1-5,0-1-1,1-1-4,-1-5-8,0 2-15,0-2-20,0-2-22,0-1-40,0 2-53,-1-4-92,1 0-144,-3-3-103,1 0-51,-1 0-46,1-3-99,-2 0-82,-1 1 58,1-2 72,-2 2 47,2-2 70</inkml:trace>
  <inkml:trace contextRef="#ctx0" brushRef="#br0" timeOffset="13150.452">26057 4662 320,'-16'-7'491,"-2"-1"42,6 0 29,-1-1-12,-1-1-178,5 2-42,-1-1 12,5 3 25,-1-3 24,6 1 0,0-1-21,0 1-57,6-3-60,2 2-44,2 1-33,4-3-25,2 1-21,3-2-18,4 2-20,-3 0-16,4 1-15,1 0-9,-1 1-8,-1 0-6,1 2-6,-4 2-8,1 1-3,-2 0-7,2 1-3,-5 2-5,3 2 0,-2-1 0,-2 1-6,0 3 0,-2-2-2,2 4-7,-3 0-11,-2 1-16,1 3-23,-1-3-37,-2 3-47,-4 2-82,2 0-129,-1 1-107,-5-1-50,0 2-20,0 0-41,-5 0-59,2 2-24,-4 0 36,-1 0 27,-2 1 33,1-1 79</inkml:trace>
  <inkml:trace contextRef="#ctx0" brushRef="#br0" timeOffset="13431.81">26222 4940 415,'-15'17'488,"0"-2"40,0-1 36,-1-2-70,4-1-117,0 0-17,2 0 23,0-1 26,2-3 14,2-2-9,3 2-40,5-5-67,2 3-52,4-1-43,5-1-33,2 0-26,4-1-27,2-2-27,4 0-26,1 0-14,0-2-11,-2 1-6,4-1-1,-4 1-8,0-1-1,-2 2-8,-4-1-6,1-2-5,-4 3-6,0 0-3,-2-2-1,-2 2-3,-1 0 0,-1 0-5,-3 2-9,-1-2-21,-1 0-36,-1 3-49,0-2-82,-1 1-156,-1-2-135,-2 1-142,-4 2-228,1-1-93,-7 1 10,-1 1 122,-1 1 124,-5-3 150</inkml:trace>
  <inkml:trace contextRef="#ctx0" brushRef="#br0" timeOffset="15956.2439">35261 4248 165,'1'-7'459,"2"1"45,-2-3 25,-1 1 17,2 0-218,1-1-139,-3 3-70,1-3-21,-1 3 7,0 2 21,0-3 37,0 3 34,0-1 32,0 1 10,0 0 4,0 0-7,2 1-16,-2-2-17,0 4-22,0-2-10,0 1-17,0 0-9,0 1-14,0-2-13,0 3-10,0 0-12,0 0-14,-2-2-13,1 2-11,1 0-11,0 2-11,0-2-10,0 3-5,0 0 0,0 5 7,3 4 5,-3 1 5,1 8 6,1 3 3,1 2-1,-3 3-12,3 1 0,-2 1-1,2 4-2,-1-6-2,2 0-2,-1 0-2,1-2-4,0-2-4,0-1-3,-1-2 3,1-2-6,-1-2-1,2-1 3,-4 0-4,1-5-2,0 0-5,2-3 3,-4 0-2,1-2-1,1-3 2,-2 2 2,3-3 0,-3-1 1,0 1 0,1-3-1,-1 2-4,0-2-6,-1 0-16,1-2-29,-5 0-48,2-1-72,-3-2-143,-1-2-146,-1 1-93,1-3-107,0 1-192,-4 0-67,2-2 73,0 1 116,-2 1 85,3-3 128</inkml:trace>
  <inkml:trace contextRef="#ctx0" brushRef="#br0" timeOffset="16427.8168">35333 4226 389,'0'-5'481,"0"0"36,0-1 21,0-1-96,2 2-179,-2 0-99,3 0-38,-3 1 5,0 0 29,0 3 45,0-1 39,0 1 32,0-1 13,0 0-11,0 1-24,1 1-40,1 0-32,-2 0-31,1 0-18,2 0-11,0 0-4,3 3 3,2 0 2,-3 2 6,4 3-5,3 1-7,-1 2-17,1 3-12,1 0-14,-1 1-12,1 2-7,2 4-3,3-2-2,-2 1-3,1 3-7,-1-3-5,3 1-3,1 0-1,-2-1 2,2 1-1,0-4 0,-4 0-2,1-2-6,0 1-1,0-1-4,-2-3-6,-2 0 0,-3-3 0,4 2 0,-5-3-4,1 1-2,-3-3-1,1-1-4,-2-1 1,-2 1-1,1-2 1,-2 1-3,1-3-12,-1 1-14,-3 0-24,3-1-26,-3 1-51,-3-2-69,3 0-153,-1 0-143,-2-3-85,-2-2-133,2 0-183,-1-2-48,-4 1 97,1 1 125,1-1 86,0-3 152</inkml:trace>
  <inkml:trace contextRef="#ctx0" brushRef="#br0" timeOffset="16841.9605">35830 4212 75,'1'-14'452,"-1"2"58,2 0 35,-2 0 27,0 2-130,0 0-139,0 4-28,0-2 30,0 6 39,0-4 36,-2 1 7,2 4-21,0-1-58,-1 1-73,1 1-71,0 0-53,0 1-22,1 2 2,1 4 8,0 5 3,2 2 13,-1 2 10,0 4-8,0 5-19,-2-2-17,4 5-7,-4 1-10,4-1-7,-2 2-9,1 0-6,-1-4-3,1 1-6,-2-1 2,1-1-5,0-2 2,-2-1-2,1-2-2,-2-1-2,0-1-3,0-1-3,-2-3-1,2-1-2,0 1-3,0-5 0,0 1-3,0-3 0,0-1-2,0 2-2,0-5 0,2 0-5,-2 0 2,0-1-1,0 0 1,0 0-3,0-2 3,0 2 2,3-2-3,-3 0-5,0 0-13,0 0-13,1 0-23,-1 0-34,0 0-50,-1 0-69,1 0-145,-5-2-160,5-2-104,-4 2-209,-1-1-139,-2 3-22,-3 0 98,-1 0 148,0 2 110,0 1 232</inkml:trace>
  <inkml:trace contextRef="#ctx0" brushRef="#br0" timeOffset="19990.5869">13843 5221 279,'-4'-2'473,"0"-1"39,-2 0 25,3 3-39,-3-2-198,3 2-118,0 2-65,-1 1-17,1 6 10,1 2 27,2 6 48,2 4 44,2 5 45,4 0 21,2 0 4,2 1-4,4 0-35,2-4-30,0 3-40,4-4-29,3-3-27,1-2-23,2-2-17,5-1-14,-2-3-9,0-5-1,3-1-7,-2-5-1,0 0 0,0-3 0,-1-2-3,-3-4 8,1-1 1,-6-2 6,1-2 3,-4 1 4,-3-3 3,-2-3-5,-6-2-5,-2 0-3,-1-2-5,-6-3-9,-4-1-8,-1 2-8,-5-2-5,0 2-8,-5 1-9,-3 3-4,0 2-9,-4 2-3,-3 4-9,-1 2-14,-2 5-25,-2 0-34,-2 5-45,0 1-65,1 4-96,-2 0-161,5 3-116,4-2-69,2 2-135,1 1-140,3 1-5,1-1 115,3-1 110,5 0 85,3 0 174</inkml:trace>
  <inkml:trace contextRef="#ctx0" brushRef="#br0" timeOffset="20322.1148">14138 5138 216,'14'-15'481,"-4"0"50,-2-2 45,-2 3 61,-1 2-153,-3 0-33,0 4 6,0-2 13,-2 6 2,0-1-33,0 1-89,2 2-90,-2 6-64,2 3-42,-1 7-19,3 6-6,-2 9 2,2 9-2,-1 2-12,2 6-12,-1 0-16,2 5-15,0-3-11,0 3-6,1 0-6,-1-1-5,3-1-6,0 0-5,-1-3-3,-1-3-7,1-2-6,-1-3-6,1-2-3,-2-5-4,-1-2-5,1-3-1,-1-2 2,-1-2-4,-1-5-3,0 1-12,-3-7-12,2-2-23,-4 0-33,-1-3-50,-1-2-61,-2-2-111,-3-4-166,-1-5-105,-1-3-95,-4-3-170,0-4-94,0-1 36,-5-5 135,-1-3 103,-3-2 117</inkml:trace>
  <inkml:trace contextRef="#ctx0" brushRef="#br0" timeOffset="20750.484">13218 4909 253,'2'0'467,"0"-1"38,0-1 21,-2 1-20,0-2-223,0 3-129,0 0-68,0 0-39,0 0-17,0 0-12,0 0-7,0-3-2,1 3-4,-1 0-3,0 0-1,0 0-1,2 0-1,-2 3-3,3-3-6,-2 0-9,4 0-15,-1 0-44,1 0-96,-1 0-159,-1 0-98,0 0-46,3-3-11,-2 1 28,4-1 87</inkml:trace>
  <inkml:trace contextRef="#ctx0" brushRef="#br0" timeOffset="21024.698">13676 4850 148,'3'2'399,"-2"-2"37,-1 0 23,-1 0-38,-2 0-158,1 0-118,2 0-64,-1 0-40,-2 0-28,3 0-26,0 0-34,0 0-49,3 0-81,-3 0-118,1 0-78,1 0-29,2 0 3,0-2 34</inkml:trace>
  <inkml:trace contextRef="#ctx0" brushRef="#br0" timeOffset="23593.3811">16711 5323 433,'-1'-8'497,"-1"-2"40,0 5 28,-2 2-96,1 1-185,0 4-73,0 1 14,-1 9 51,-1 7 49,-1 7 43,0 5 27,-3 3-4,3 4-44,-3 2-68,2 0-58,3 2-48,1-1-38,0-2-30,3-2-27,3-1-17,-2-5-18,7-1-8,1-1-10,2-6-8,0-1-2,7-3-8,-2-5 3,3 0 5,1-5 3,1-6 7,4-1 4,0-6 4,2-3 6,-2-4 1,2-2 7,-1-4 0,-2-2 7,0-3 2,-1-1 6,-3-4 0,-2 0-5,-2-1-3,-2-3-5,-5 0-2,-2 5-6,-2-3 0,-5 3-6,-5 3-5,-2 1-7,-5 2-7,-4 3-8,-5 4-13,-5 1-17,-2 4-18,-4 1-30,0 4-43,-2 3-52,1 0-73,5 0-133,0 1-140,6 1-72,1-1-49,4 2-99,4-1-115,1-2 39,3-2 104,3-1 73,6 0 76,3-3 146</inkml:trace>
  <inkml:trace contextRef="#ctx0" brushRef="#br0" timeOffset="23899.8714">16803 5303 85,'12'-20'446,"-5"3"55,-2-2 36,-1 2 35,-2 3-123,2 0-95,-4 2-6,0 2 20,0 4 17,0 0 2,0 3-14,4 3-31,-2 3-47,1 9-37,2 5-26,-1 9-12,2 4-16,-2 9-31,1 0-36,0 6-31,0 1-19,-1 4-12,1 0-9,-3 1-7,2 0-6,-1-2-2,3 2-7,-4-3-13,1-1-8,-2-4-4,2 1-5,0-4-5,-1-1-2,-1-5-1,3 1-3,-2-6-4,0-3-1,-1-2 0,2-4-12,-1-4-13,-1-2-22,-1-2-25,4-4-28,-2-1-37,0-4-42,3-3-79,1-6-136,3-3-107,3-5-58,3-3-117,0-3-144,1-4-35,-1 1 88,4 1 95,1-2 68,3-2 145</inkml:trace>
  <inkml:trace contextRef="#ctx0" brushRef="#br0" timeOffset="24176.0476">17565 5671 372,'-8'0'768,"2"2"142,0 0 89,2-2 60,-2 1-232,2-1-233,0 0-208,0 0-130,2 0-79,2 0-56,2 0-38,2 0-25,5 0-21,5 0-13,2 0-7,3 0-2,4-1-6,-1-1-5,2 2-1,-2-2-11,3 1-17,-4-1-29,-3 2-40,0-2-68,-3 2-132,-5-1-133,4 1-76,-7 1-35,-1-1-51,-3 2-84,-5 3-35,-2-2 51,-1 4 48,-5 1 32,0 1 84</inkml:trace>
  <inkml:trace contextRef="#ctx0" brushRef="#br0" timeOffset="24364.7501">17658 5815 131,'-15'13'467,"2"0"62,-2-1 41,3-3 33,0 0-160,2 1-135,3-4-53,3 1-12,0 0 3,4-2 8,6 0-4,3-1-17,4-4-22,2 2-46,4-4-38,2 2-36,3-3-30,-2 0-25,2 0-16,0 0-21,-5 0-53,2-1-81,-2 0-90,-2 2-74,-2-1-45,-2 2-68,0-3-120,-4 3-90,0-1-2,-1 0 28,-1 0 18,-1-2 68</inkml:trace>
  <inkml:trace contextRef="#ctx0" brushRef="#br0" timeOffset="24984.6246">19294 5645 173,'4'-19'468,"-5"2"53,-2 0 48,2 3 48,-3-1-151,0 1-65,2 4 3,-2-1 16,4 3 6,-3 1-14,0 4-51,3 1-57,0 5-57,0 3-44,3 5-28,0 5-15,-3 4-13,3 3-14,-2 5-14,-1 0-23,2 2-17,-2 1-13,0 0-14,2 0-14,0 1-11,-2-3-7,4-1-5,-4-2-5,1-1 0,3-2-4,-2-3-1,0 1-2,0-3-2,1-2-3,-1-4-9,-2 0-11,3-2-22,-2-1-29,-1-2-35,0-2-53,0-1-101,0-3-165,2-1-98,2-3-112,-4-1-172,3-3-109,2-4 24,-4 2 129,5-5 97,3-1 125</inkml:trace>
  <inkml:trace contextRef="#ctx0" brushRef="#br0" timeOffset="25257.8488">19594 5853 38,'11'3'452,"-4"-1"66,-1 0 39,-3 0 19,2 1-120,-4-1-163,2 1-68,-2 0-5,-1 1 37,2 0 46,0-3 38,-1 3 15,3-3-10,-2 1-31,1-1-48,0 1-42,-1-2-37,2 2-29,-3-2-20,4 0-14,-4-2-13,-1 2-9,3-2-11,-3 1-15,0-2-7,0-2-18,0-1-13,-3-1-11,3 1-13,-1-3-13,-4 1-21,5 1-24,-3-1-38,1 3-53,0-1-103,0 0-155,2 1-113,2 2-74,0 0-135,0-1-150,0 1-8,-1 1 105,1-2 95,2 3 81,-1 1 163</inkml:trace>
  <inkml:trace contextRef="#ctx0" brushRef="#br0" timeOffset="25776.5255">20091 5747 417,'-11'-3'499,"0"0"44,-1-3 37,0 0-57,0-2-138,1 5-34,1-5 7,1 2 15,2-1 14,1-2-9,0 3-53,6-3-63,0 2-62,6-2-45,1 0-44,4 1-30,1-2-11,3 0-12,2 1-5,0 2-12,-1 1-1,3 0-1,-4 3-6,2 1-3,-2 2-4,-2 2 0,0 1 1,-1 1-3,-3 4-4,-2 1-3,-3 1 2,-2 4-4,-2 3-2,-6 0-6,1 3-1,-4 3 0,-3 1-1,0 2-2,-2-1 0,-1 1 1,1-1 3,-1 0 4,-1 0 2,3 0 6,0-5 3,1 0 3,5 1 1,0-4-4,1-2 0,4-2-2,1-1 3,2-1 1,5-5 5,1 1 1,4 0 4,5-3 5,2-3-2,4-2-3,1-1-2,5-1-2,0-3-4,2-1-4,0 1-6,0-2-1,-1 2-4,0 1-5,-4-2-1,-5 2-4,-3 0-7,-2 1-15,-2-1-31,-4 2-43,-1 2-86,-3-1-199,1-1-148,-3 1-220,2-1-200,-2 0-79,1-1 25,4 0 163,-4 0 136,6-1 224</inkml:trace>
  <inkml:trace contextRef="#ctx0" brushRef="#br0" timeOffset="26187.6285">21249 5719 151,'32'-17'486,"-6"0"78,-3 2 61,-7 2 69,-1 1-112,-6 0-75,1 5-31,-2 1-18,-4 1-17,-4 3-35,0 2-66,-3 5-71,-3 3-61,-1 3-46,-4 6-36,0 0-29,-3 2-27,1-1-20,1 3-16,0 1-13,1-3-9,-2 2-5,0-1-3,0-1-6,-2 1-8,0 0-18,0-1-24,0-1-36,0-1-51,0 0-98,2-3-145,0 2-96,-1-3-52,5-4-79,-1-1-113,-2-3-62,0-1 66,1-4 72,2-2 50,-1-2 100</inkml:trace>
  <inkml:trace contextRef="#ctx0" brushRef="#br0" timeOffset="26448.8637">20988 5714 116,'0'-17'456,"0"2"61,-3 1 43,1 3 36,2 2-150,0 1-123,2 1-36,1 4 27,4-1 35,0 2 41,6 6 18,3 1 0,0 4-22,2 3-62,6 5-62,-2 0-60,0 3-51,2 5-46,0-4-34,1 3-23,-1 0-16,0-1-11,1-1-10,-4-1-3,0 0-3,-3-3-3,-2 1-3,-1-2-9,0-2-17,-3-2-32,-3 1-48,-2-3-97,3-3-159,-5 1-119,3-4-72,-3 0-125,1-1-148,0-4-33,2 0 95,1-4 91,-2-3 73,2 1 143</inkml:trace>
  <inkml:trace contextRef="#ctx0" brushRef="#br0" timeOffset="26702.1036">21722 5727 251,'6'-13'618,"2"3"146,-5-1 110,1 4 81,-2 1-197,-1-1-120,-1 4-153,0 1-122,0 0-94,0 2-64,2 2-45,0 1-33,0 4-23,1 3-9,2 4-6,-4 2-6,3 1-15,2 3-14,-3 1-14,2-1-14,-2 3-9,1-2-8,1 1-5,-1-2-1,-2 1-7,-1 0-13,4-1-21,-5 1-36,0-4-50,-5 0-86,4-1-167,-1-1-128,1-3-106,-2 0-170,1-3-135,-1-3-15,3-3 123,0-3 112,3-3 112</inkml:trace>
  <inkml:trace contextRef="#ctx0" brushRef="#br0" timeOffset="27087.8318">22070 5822 199,'8'-7'490,"-1"0"57,-1 1 38,-3 2 26,-1 1-225,0 1-130,0 2-61,0 2-14,-1 3 21,-1 3 34,4 3 31,-2 0 19,2 4 2,0 0-13,0 0-26,2 2-29,-2-2-23,2 2-23,0-2-12,2-2-18,1 1-19,0-4-19,-2 2-13,3-5-11,-1-1-10,3 1-4,-1-5-1,0-1 2,3-1 3,-2-1 0,1-3 0,-1-1 4,-2 0-3,2-1-3,-3-2-5,0-1-6,1-1-3,-2-2-6,-3 0-2,0 0-4,-3 0-2,-2 0-3,0 1-6,-2 1-9,-1-1-5,-1 2-10,-3 0-2,-1 1-5,-4 1-9,3 0-9,-4 1-15,-2 0-14,-1 2-24,1-3-27,-2 4-33,0-2-45,0 0-61,2-1-137,-1 1-156,1-1-98,-3 0-184,5 0-143,-2-3-32,5 3 98,-1-4 153,2 2 107,6-1 215</inkml:trace>
  <inkml:trace contextRef="#ctx0" brushRef="#br0" timeOffset="27527.8014">21728 5407 150,'-6'0'487,"-3"0"91,3 0 81,1 0 85,-3-1-131,4 1-93,1-1-55,1 1-50,-1 0-54,3-3-62,5 3-60,0-1-51,5 1-42,1 0-26,4 0-13,3 0-14,1 0-15,-1-2-18,3 2-15,-2 0-14,-4 0-17,0 0-3,-2 0-7,-2 0-3,-2 2-1,0-2-6,-6 0-16,1 1-26,-1-1-50,-3 3-105,2-3-155,-2 0-104,0 0-103,-2 0-181,2 0-116,0 0 19,0-3 110,5 2 84,-1-2 110</inkml:trace>
  <inkml:trace contextRef="#ctx0" brushRef="#br0" timeOffset="28212.8872">22411 5343 390,'-6'2'477,"0"-2"37,0 0 18,1-2-95,-1 1-182,2-1-103,3 0-53,-4 1-24,2-1-4,3-2 2,-1 3 7,1-1 12,0 0 19,0-2 20,1 0 32,-1 1 26,2 0 29,-1 0 23,4-1 11,-1 0-2,-1 0-12,1-1-17,1 1-25,-1-1-24,2 0-20,2 1-19,-2 1-20,3-2-10,-2 0-13,2 3-14,0-1-9,1 0-15,1-1-6,1 2-11,-3-1-7,-2 3-8,2 0-6,1 0 1,-2 3-1,-1-1-4,1 2 1,-5 1 2,3-1 2,-5 5 0,-1-1 4,0 5-1,-6 0-1,2 2 1,-4 2-2,-2 0-4,-1 0-3,1-3-2,4 2-3,-3-3-2,5 0-2,-2-1 1,4-1 0,0-1 0,4-2 2,0 1 0,4-3-2,1 2 3,2-1-4,3 0 1,0-1-1,0 1 0,-2-2 2,4 2-5,-3 0 3,-2 0 0,0 0-2,2 0 4,-7 1 3,2-1 6,-2 1 8,0 0 2,-3 1 8,-1-1 5,0-1 0,-1 1 1,-4 1-3,1-2 3,-4 1-5,2-2-5,-3 2-6,0-2-6,-2 0-3,0-1-6,-2 1-12,-1-2-19,-1 1-24,-1-3-34,0 2-57,-1-2-108,3-1-178,0-2-116,-1-1-173,-1-2-196,1-1-69,-3-1 44,5-1 150,-3 0 114,1-1 190</inkml:trace>
  <inkml:trace contextRef="#ctx0" brushRef="#br0" timeOffset="29677.8372">23108 5754 169,'0'-8'460,"0"0"47,2 3 27,-2-4 0,0 3-180,0 0-127,0 2-57,-2 1-15,2 2-1,0 1 22,0 1 59,0 8 48,0 3 32,-1 5 18,-4 4 14,1 6-15,2 1-54,1 1-58,-1 4-49,2-3-39,2 0-31,-1 0-15,1-2-18,4-2-11,-2-2-7,2-2-6,-1-4-5,2-3-4,-1-2-3,3-2-2,-1-3-2,-1-3 2,3 1 4,-1-5 1,3-4 3,-1-3 1,2 0 1,2-6-3,0-3-6,0-2-3,-2-1-4,-1-3-1,-3 1-4,-5 1 4,2 1 4,-3 3-1,-3 3-4,-3 1 2,2 3-5,-4 4-8,1 2-3,-4 5-6,2 2-6,0 4 1,1 3-2,1 0 3,4 2-4,4 0 2,1 3 4,6-5-1,-1 4-1,3-2 1,4-4 1,1 0 0,0-4-1,2-1-1,-2-1 0,3-2 2,0-6 0,0-1 0,-1 0 2,1-4 1,-3-3 0,1-4-2,0-3-1,-2-1 2,-2-1 0,-3-3 1,-2-1-2,-1-1 1,-4 4 0,-4-1-1,-1 3-1,0 3-3,-4 4-1,-1 1-5,1 4-1,-2 3-3,0 3 3,0 4-2,2 3 0,-2 1 4,4 2-4,2 3-2,2 0-1,4-1-2,-1 1-3,4-2 1,3 1 0,5-4 4,-2-1-1,4-1 1,0-2 3,2-2-2,2-4-1,-3-1 0,3 0 1,-3-2 1,1-3 0,-3-1-1,1-2-1,0-2-4,-4-2 0,0-3-5,-1-4-1,-4 0-1,2-3 2,-1-4 0,-4 0 1,0-5 2,-2 0-1,1-1 3,-5-3 0,2 0 2,-3 1 6,5 1 4,-5 2 0,0 2 6,-2 6 1,-1 2 1,2 6 1,-1 4 3,2 1-5,-1 6 5,1 0-3,-3 8 1,3 6-3,-2 5 2,2 9 3,0 6 0,-1 7 0,-1 3 3,2 3 0,0 5 0,0 0-1,0 2 0,0 0 5,0-1-3,2-2 0,-1-2 0,1-3 2,1-1-1,-2-6-2,2-2 2,2-2 0,-2-5 2,1-3 2,-1-3 1,2-2 5,0-5 2,0 1 7,5-4 5,-1-4 6,5-2-2,0-2-2,6-2-1,-2-3-10,4 0-3,0 1-10,1-1-1,-1 3-3,3-1 0,-3 3-4,2 0-4,-3 3 0,0 3 1,0 0-2,-5 3 1,1 0 0,-2 5 1,-4-1 6,3 2-4,-5-1 4,-4 1 3,1 1 2,-3 1 6,-3 0 4,0-3 3,-3 1 7,1 1 4,-2-3 0,-1 0-1,-3-1-2,-1-1-1,-1-1-6,-1-2-5,0 0-5,-3-1-4,-1-2-6,3 0-4,-3-2-9,-1 0-17,1-2-22,3-2-32,-1 1-49,0-1-70,-1-1-143,4-1-170,1 0-154,-1-2-251,-1 1-103,-1-1-8,2 2 106,-1 3 168,-2-2 160</inkml:trace>
  <inkml:trace contextRef="#ctx0" brushRef="#br0" timeOffset="33253.7348">8279 6430 345,'-15'-2'432,"2"2"40,3-4 21,1 2-102,1 0-146,1 1-82,5-1-51,1 2-36,2-1-19,1 1-16,7 0-12,3 1-9,1-1-3,5 0-2,3 2-2,6-1-3,2 1 0,5 0 1,4-2 1,2 1 1,6-1 2,0 0 5,9 3 1,0-3 2,7 0-1,1 0 0,5 0 3,1 2 1,2-2-3,1 2 2,0 0 0,0 1 4,2-1 3,-1-1 2,2 1 9,0-2 5,1 1 5,1-1-3,2 0 0,1 0-4,1-1-8,-5-1-3,1-1 2,-3 2 6,2-3 9,-3 0 11,-3 1 11,1 0 1,-1 1 1,0 1-6,-2-1-12,-1 1-11,-3 1-12,-3 0-7,0 0-9,-6 0-7,-4 1-3,-2-1-4,-3 2-1,-3 1-4,-3-1 3,-3-1-3,-4 2 0,-2-3 0,-4 2-2,-2-2 0,-2 0-9,-4 0-14,-3 0-32,-5 0-37,1 0-42,-5 0-38,-1 0-27,-3-2-6,-4-1-7,-4 0-36,-4 1-86,-6-1-114,-5 3-53,-4-1-19,-4-1 15,-4-1 61</inkml:trace>
  <inkml:trace contextRef="#ctx0" brushRef="#br0" timeOffset="33647.4773">9457 6503 325,'-34'3'462,"6"-3"33,6 0 22,2 0-72,2 0-187,3-2-107,6 1-62,2 1-31,3-2-19,4 2-12,4-1-9,9-1-7,5 0-1,7 1 3,7-2 9,9 1 6,4-2 8,11 1 9,5-1 10,9 1 13,6 0 10,3 1 11,3-1 5,3 1 0,-2-2 3,0 2-7,-1 1-11,-2-1-13,-1 2-10,-2-1-9,-4 1-12,-4-2-13,-4 2-8,-4 0-2,-9 0-5,-2 0 0,-9 0-4,-5 0 1,-7 0-2,-4 0-2,-4 0-2,-6 0-19,-6 0-32,-2 2-47,-7-1-41,-7-1-37,-5 3-122,-3 1-192,-7 0-80,-6 1-11,2 0 10,-6-2 17,1 0 119</inkml:trace>
  <inkml:trace contextRef="#ctx0" brushRef="#br0" timeOffset="36481.2165">21855 8040 145,'4'-13'455,"-1"-2"48,-1 4 29,0-3 24,2 2-195,-4 2-118,0 3-50,1 0-5,-1 4 7,-1 0 18,1 5 36,0 4 41,0 6 32,0 5 18,0 10 1,0 3-10,-2 3-36,0 5-55,2 0-61,0 1-46,0-2-31,0 1-26,2-4-15,0-1-15,-1-2-8,3-4-9,-2-1-3,2-3-4,0-3-3,-4-3 1,1-2 1,3-3 0,-4-1 5,2-5 6,-2 0 7,0-1 13,-2-1 6,2-4 0,-4-1-4,1-2-8,-3-3-7,0-2-14,1-1-8,0-3-6,-1-2-1,0-1-3,-2-2 0,4-2-7,-5-1 0,6-3 0,-3 1-4,0-4 4,3 0-1,1-1 2,0 3 1,0-4 0,4 0-2,0 1 0,2 0 0,1 0-2,3 3 2,-1-3-2,2 2 2,3 2-1,3 0 1,0-1 1,1 0-1,4 2 0,-4-1 0,3 2 0,4 3-1,-3 2-1,3 2 2,-1 0-3,0 4 2,2 3-2,-3 2 3,1 2-2,-2 5 2,-2 2 1,-2 5 0,-4 3 1,0 5 0,-3 2 1,-8 4-3,-1 4 3,-1-1-3,-8 5 2,-2 0 1,-1-3-2,0 2 1,-1-3-1,3-2 1,-2-2-2,4 0 2,4-3 0,1-2-2,6 1-2,4-1 2,2 0 0,6-3-1,1-1 1,4 3 0,0-2-1,3-1 1,-1 3 0,-4-2 0,1 0 0,-4 0 0,0 0 0,-6 1 0,1-4 0,-7 1 0,-1-1 0,-2 1 1,-5-2 3,-5 2 3,-1-2 0,-3 0 1,-4-2 2,0 0 3,-3-1 0,0-1-2,-1-2-2,-2 0-2,2-2-4,-2 0-1,2-3-1,2 0-1,0 0-2,1-1-9,2-1-9,2-1-19,2 0-27,1-1-46,6-1-55,1 0-77,5-2-128,2 0-125,7-5-69,4 1-14,2 0-19,6-3-48,1 2-20,1-1 32,3 3 34,3-1 28,2-2 57,1 2 124</inkml:trace>
  <inkml:trace contextRef="#ctx0" brushRef="#br0" timeOffset="36725.8899">22885 8279 275,'4'0'623,"0"-3"117,-3 2 97,-1-1 88,0-1-189,-1 0-124,1 1-137,1 2-95,-1-1-76,6-1-79,0 0-67,1 0-52,7 0-36,2 0-24,3-1-15,1 2-14,3-1-6,1 0-14,-3 1-25,0 1-36,-3 0-68,1 0-135,-1 0-142,-3 0-88,0 0-59,-2 0-121,-5 0-133,-2 1 30,-6 3 84,-5 0 65,-1 2 65,-1-1 148</inkml:trace>
  <inkml:trace contextRef="#ctx0" brushRef="#br0" timeOffset="36927.3019">22981 8380 216,'-19'12'505,"2"-1"68,0 0 57,2 0 59,2-3-168,2 1-72,1-4-42,7 3-17,2-2-11,2 1-26,7-2-56,2-2-64,9 0-49,4-3-48,7-3-41,-1 2-34,10-3-27,-5-1-16,5 0-17,-2-1-17,-3 0-27,0 4-49,-4-3-84,-2 1-121,-4-1-100,1 0-58,-1 0-80,-3 0-149,-2 0-70,-1 0 37,1-1 69,-2-1 45,-1-1 94</inkml:trace>
  <inkml:trace contextRef="#ctx0" brushRef="#br0" timeOffset="37513.6495">24460 7527 345,'4'-11'476,"-2"-3"39,-2 1 21,0 1-71,-2 2-190,-4 3-104,2 2-56,-2 2-18,-3 3 12,-1 3 39,-8 5 56,3 8 45,-1 2 50,-1 4 34,4 1 8,0 5-23,5 0-43,1 0-47,5 3-47,4-1-37,4-1-27,3 0-18,2-4-13,4 0-3,6-5-9,1 1-9,4-7-4,0 0-9,4-3-8,4-4-5,-1-3 2,1-3 2,4-4-2,-3-2 2,2-4 5,-3-1 2,2-4-4,-4-3-1,-1-2-3,-4-1 0,-4-1-4,-2-3-1,-6 0 0,-6-2 5,0 4 9,-6-1-1,-5 1 1,-4 2-7,-4 1-7,-8-2-15,-4 2-17,-6 4-18,-4 0-15,-2 0-20,0 5-26,0 0-38,0 3-44,2 0-59,1 2-118,6 0-142,1 3-78,5-1-34,2 0-67,2 1-104,4 0-22,2-1 85,3-1 63,1 0 48,5-1 106</inkml:trace>
  <inkml:trace contextRef="#ctx0" brushRef="#br0" timeOffset="37854.0735">24670 7206 196,'5'-15'470,"-1"-2"44,-3 2 27,-1-2 27,-1 2-213,-3 0-104,0 4-15,1-1 35,-3 2 45,5 1 37,-4 1 8,4 4-14,-1 0-51,0 3-65,-2 2-52,3 7-30,-4 3-12,4 8 6,-1 4 11,0 8 9,2 5-3,0 5-16,2 6-16,0 2-15,1 3-19,1 3-14,2 1-15,-3-2-10,3 2-7,2-5-10,-3 0-6,0-4-6,1-3-3,2-4-8,-3-2-1,0-5-7,0-4 0,-3-3-3,1-2-3,2-5 0,-4-2-1,2-4 0,0-3 0,-1 0-6,-1-5-12,1 1-20,-2-2-28,0 0-49,2-3-69,-2 1-155,0-1-161,0-2-97,0-1-174,0 2-164,0-1-39,0 1 98,0 0 143,0 0 98,0 0 196</inkml:trace>
  <inkml:trace contextRef="#ctx0" brushRef="#br0" timeOffset="38185.7866">24436 8241 271,'-27'10'540,"-1"-5"64,4-1 43,2 0 37,1-1-193,6-3-98,4 3-64,2-3-18,4 0 7,10 0 1,2 0-24,10 0-22,6-3-18,7 1-23,9-1-34,4-1-40,7-1-29,7 0-32,1 0-23,4-1-22,4 1-15,-1 0-11,2 0-11,-4 0-4,-4 2-7,-1 0-5,-7-1-10,-10 4-14,-4-2-28,-7 2-38,-5 0-48,-7 0-73,-4 2-117,-10 0-100,-7 1-53,-6 4-14,-3 1 19,-6 0 32,-4 3 35,-5 3-22,-1-1-66,-5 4-28,3 1-11,-4 1 22,3 0 77</inkml:trace>
  <inkml:trace contextRef="#ctx0" brushRef="#br0" timeOffset="38788.0308">24692 8643 162,'-6'13'466,"0"5"46,1-4 35,-5 3 33,1 3-161,0 4-72,0 5 0,-2-1 24,-3 3 24,4 0 13,-4 3-27,3 1-61,2-1-68,-1 1-54,0-3-54,1 2-36,4-3-29,0 0-21,-3-4-20,4 1-13,-2-5-7,5-2-5,-4-4-4,4 1-5,-1-5-2,2-3 5,0-2 8,-1-3 11,1 0 9,1-5 7,-1-1 3,2-5-3,-1-3-8,4-3-11,-1-6-9,1-5-5,2-1-2,1-5-4,2-4 1,-1-1-3,1-4-1,2-2 0,0-4 0,0 0 0,1 0 0,2-1 0,3 1 4,-3 4 1,-3 1 0,1 5 5,0 5 2,-1 3 0,-1 4 1,0 3 0,-1 3 1,0 4 0,0 0-3,-2 3 2,1 5 1,0 0 6,3 4 6,-2 2 6,2 4 7,0 3 5,0 5-2,1 3 3,-1 1 0,1 5 4,-4 1-2,4 2 0,-2 0-1,-2 3 4,1 0-10,-1-1-3,0-1-3,-3 2-5,3-3-1,-1 2-5,-2-3 0,-1 0-3,1-2-1,2 1 0,-2-1-4,-3-1 0,3 1 0,-3-3-2,3-4 0,-5 1-6,3 0 0,-2-3-3,2-2-3,0-2 0,-3 0-1,3-3 1,-4-1-1,2-3-2,1 0-6,-3-1-13,1 0-18,-1 0-27,0-4-36,-1 0-47,-2-3-62,1-1-109,-2 0-153,-1-3-93,-1-1-57,1 1-119,-4-3-116,0 3 0,-3-2 110,0 2 86,1-3 78,2 3 157</inkml:trace>
  <inkml:trace contextRef="#ctx0" brushRef="#br0" timeOffset="39046.0672">24789 9002 26,'-15'0'460,"-2"1"105,-2-2 87,4 1 106,1-2-28,-1 0-115,1 1-56,4 1-49,2-2-51,2 2-81,3-2-84,1 2-77,4 0-57,6-2-41,1 2-27,7-2-16,7 1-10,5-3-12,4 0-12,4 0-14,-2-1-9,2 0-9,-4 2-5,-2-3-5,-2 3-2,-8 1-8,-1-1-10,-4 2-22,-3-1-38,-7 0-53,-1 2-105,-4 0-165,-4 0-108,-1 0-93,-7 2-167,-3 0-120,0 2 19,-5-2 115,2 1 98,-2 1 100</inkml:trace>
  <inkml:trace contextRef="#ctx0" brushRef="#br0" timeOffset="40762.0968">26248 8273 216,'0'0'481,"-2"-3"52,0 0 30,-2 0 31,4 1-224,-1 0-98,1-2-39,0 2 5,4 1 29,1-2 23,6-1 12,3 1-17,0-1-22,5 0-46,1 0-50,1 0-53,1-3-38,-1 4-30,2 0-22,-1-2-15,-1 3-27,-5-1-66,2-1-113,-6 4-104,0 0-67,-3-3-58,-3 3-96,-2 3-127,-7 1-15,-3 1 40,0 3 32,-6-1 40,3 1 108</inkml:trace>
  <inkml:trace contextRef="#ctx0" brushRef="#br0" timeOffset="40929.5335">26356 8414 368,'-7'16'498,"2"-3"40,-1-3 22,0-2-65,5-1-201,1-2-93,1 1-32,5 0 5,5-3 23,4-1 11,5 0-10,7-4-22,4-1-43,7-3-69,3-2-94,2 1-89,3-1-60,3-3-59,2 0-156,-1 0-168,-1-3-48,-1 2 8,0-3 20,-2 0 36,0-2 149</inkml:trace>
  <inkml:trace contextRef="#ctx0" brushRef="#br0" timeOffset="41452.8181">28257 7287 203,'4'-14'472,"2"4"49,-5-1 30,-1 3 34,2-1-199,-2 2-77,0 2-8,0 1 9,-2 2 21,2 4 33,-1 2 13,-4 4-23,4 8-36,-3 3-30,0 2-33,0 6-50,2 1-54,-2 3-34,3-1-29,1 2-21,0-2-14,0 1-15,0-5-4,1 1-11,-1-1-4,4-3-6,-4-3-6,2 0 0,0-2-3,0-1 0,-2-3-6,0-2-3,0-1-10,0-2-26,0-1-36,0 0-44,0-3-84,-2-2-130,2 0-110,-4-1-60,4-2-20,0-3-42,-4-4-60,4 0-39,-1-2 34,-1-3 34,2-1 30,0-3 75</inkml:trace>
  <inkml:trace contextRef="#ctx0" brushRef="#br0" timeOffset="41757.8081">28459 7450 55,'10'2'444,"-1"1"57,-4 0 28,-1-1 21,-3 3-136,4 2-169,-4 0-74,3 1-27,0 1 6,-3-1 21,4-2 46,-1 2 54,1-2 33,0 1 18,-1-2 1,2 0-12,-2 0-37,1-2-45,2 1-41,1-1-26,-3-3-16,3 2-15,-1-2-14,-1-2-12,0 2-10,0-3-9,-5 1-8,3-3-6,-4 0-10,-2 0-12,-1-4-11,-1 4-15,-2-1-15,0 0-16,-2 0-18,4 1-25,-6 0-35,2 0-52,1 2-93,2-1-155,1 1-113,-1-1-64,4 1-110,1 0-139,-2-1-41,4 0 95,-2 0 86,6-1 68,-1-4 131</inkml:trace>
  <inkml:trace contextRef="#ctx0" brushRef="#br0" timeOffset="42394.0812">29178 7278 370,'-9'0'477,"-2"0"37,0-1 21,-1-3-81,2 1-187,-4-1-98,3-1-36,2 1 1,0-1 28,1 0 35,2 0 44,2-2 26,3-1 6,-1 0-10,4-2-19,-1 0-31,5-2-39,1 2-29,1 1-16,4-3-14,-2 2-13,5 1-8,1-1-3,-1 3-5,0 0 1,0 3-7,0 0-6,0 2-5,-5 2-10,3 4-7,-1 1-11,5 12 25,-11-4-40,-1 2-1,-1 2 0,-4 3-4,-4 2-5,0 2-3,-3 2-1,-2-2 0,0 3 4,-3-2 1,0 2 3,2-1 6,-2-3 1,1-1 3,1-2 3,1 0-3,2-3 0,-1-1 0,2-5 0,5 1-3,1-4 4,1 1 5,2-3 6,2 1 6,2-1 6,6-3 4,2 0 2,5-1 4,-2-1-6,4-1-4,1-1-7,3-1-6,0-1-7,-2 0-7,3 1-6,-1-2-5,-1 2-4,-3-1-1,-1 1-5,-3 1-3,-2-1-2,-2 0-1,-3 1 0,-2 1-7,-1-2-14,-4 2-15,-1-2-35,-3 0-41,-1 1-62,-1-1-84,-2 0-169,1-1-133,-2 0-106,4-1-179,-4-1-115,5 0-1,3-1 129,5 0 125,1-3 123</inkml:trace>
  <inkml:trace contextRef="#ctx0" brushRef="#br0" timeOffset="42680.8078">30334 7139 234,'28'-17'533,"0"2"97,-7 3 90,-4-1 96,-2 3-170,-5 0-67,-1 2-60,-3 2-48,-3 1-60,-2 3-74,4 0-80,-5 2-68,-5 6-50,1 2-35,-7 4-26,-1 5-13,-5 2-5,-6 5-10,1 2-14,0 2-10,-2-1-8,-1 2-6,2-1-4,1-1-4,1 0 1,2 1-4,-1-4-1,1-2-10,4-1-15,0 1-28,1-4-42,-1-3-63,4 0-119,-1-3-146,3-4-96,-1 0-87,1-4-157,0-2-112,0-2 29,-1-2 104,4-4 85,1-3 101</inkml:trace>
  <inkml:trace contextRef="#ctx0" brushRef="#br0" timeOffset="42976.2402">30080 7225 12,'2'-14'463,"-2"2"119,-2 0 112,0 1 110,1 1-23,-1 1-134,-1 3-74,3 1-76,0 0-82,0 3-82,6 0-73,0 2-51,6 4-37,-2 1-24,5 1-16,2 5-14,2 0-8,2 2-17,-1 4-6,0 2-13,2 0-7,2 2-9,-2 1-8,0 2-5,-1 1-10,-3-2-5,3 1-4,-2 0-5,-2 0-6,-2-3-5,0-1-4,-4-1-1,-2-2-3,2-1-4,-4-2-12,2-3-16,-4 0-26,1-3-34,-2-2-48,-3 0-63,3-1-95,0-1-172,-3-4-105,5 0-147,-4-4-198,2-1-65,-1-3 37,3-3 151,0-2 109,3-2 173</inkml:trace>
  <inkml:trace contextRef="#ctx0" brushRef="#br0" timeOffset="43229.8424">30780 7187 229,'11'-14'536,"0"2"129,-3 0 115,-3 4 92,-1 0-181,2 4-96,-5-1-84,1 3-91,0 2-79,2 2-65,1 3-52,0 3-32,-1 4-29,2 5-22,2-1-29,-1 4-16,-1 5-16,0-3-19,-1 1-12,1 2-11,-1 0-7,1-2-8,-3 1-7,3-2-3,-1-1-5,-2-1-2,-2-4-3,-1-1-10,0 1-13,0-4-27,0-2-44,-3-1-65,-1 0-137,1-3-174,1-2-117,-2-1-204,1-3-160,0-1-43,1-5 79,7 0 153,2-3 116,4-5 219</inkml:trace>
  <inkml:trace contextRef="#ctx0" brushRef="#br0" timeOffset="43611.8445">31210 7231 271,'1'-1'590,"2"-1"88,-3 1 45,0 1 30,0 0-223,0 1-120,0 2-85,0 2-26,2 3 1,-2 0 8,3 1-12,1 3-37,2 2-48,-1-3-44,5 3-36,-1 0-26,0-1-23,3-1-8,1-1-10,-1 0-7,1-3-2,1 1 0,1-3 1,0-3 0,-2 3 3,2-2 1,-2-3 0,0-1 4,-4 0-2,2 0 4,-1-1 1,-2-1-1,-4-2 5,5-1 1,-6 2-2,1-4-3,-2 0-6,-1 0-7,-2-1-9,-1-2-10,-4 1-8,1 1-11,-3 0-4,-1-1-4,-1 1-4,1 1-4,0 0-2,0 0-3,-1 1-7,1 0-13,0 0-16,-1 1-20,1-2-24,-2 2-36,1-1-37,1 1-53,-3 0-81,1-2-166,2 2-117,-1-2-114,1 1-190,-3 0-93,3 1 10,-1-2 142,0 1 119,1-1 140</inkml:trace>
  <inkml:trace contextRef="#ctx0" brushRef="#br0" timeOffset="43911.6245">30621 6753 212,'-14'0'545,"1"0"135,0 0 107,2 0 86,4-2-173,-1 2-108,2-3-102,5 2-113,1-1-93,3-1-77,5 0-68,5-2-53,3 1-36,5-1-28,1-2-35,7 4-61,-3-3-122,4 1-146,0 1-92,1-2-161,0 1-204,-1 0-69,0-1 55,-2 0 109,2 0 75,-1 1 154</inkml:trace>
  <inkml:trace contextRef="#ctx0" brushRef="#br0" timeOffset="44491.8627">31317 6370 229,'-6'-4'471,"-2"-1"42,7 0 25,-3-2-18,2 2-198,0-1-118,2 0-54,0 1-5,0-2 24,2 0 35,4 0 40,-3 2 35,3-5 20,1 7 2,2-5-11,0 3-24,3 1-30,0-2-31,-2 1-29,5-1-25,0 0-21,3 4-17,-3-4-17,1 3-19,-1 0-17,2 0-10,-3 1-14,0 2-12,1 0-6,-4 3-5,-2 1-3,0 0-3,-1 2-3,-4 4 1,-2-1-2,-6 5-1,-1 1 2,-3 4 0,-1-2 3,-3 1-2,3 0 2,-1 1-4,1-2 1,6-2 2,0 2-4,6 0 2,5-2 0,1 0 3,5 0-4,6 2 1,-1-2 0,5 1-4,-2 0 4,0 0-1,1-2 1,-7 1 1,2-1 6,-3-2 4,-6-2 6,-2 0 7,-1-1 6,-4-1 9,-2-2-1,-6 3-2,-2-3-5,-2 3-8,-8-3-9,0 1-7,-4 0-8,-2 0-17,-1 0-18,-3 0-35,-1-1-53,0 0-97,0-1-159,0 1-127,0-3-153,1 0-223,3 1-82,-4-3 23,1 5 123,2-3 121,2 2 161</inkml:trace>
  <inkml:trace contextRef="#ctx0" brushRef="#br0" timeOffset="45570.8873">28541 8145 98,'-15'5'382,"0"0"48,0-1 41,0-1-28,0 1-101,0-1-110,2 0-68,0 0-43,-2-1-33,0 2-24,0-2-14,-2 2-10,3 1 1,-1-2-2,-5 2 3,4 0 5,-2 2 2,0-2 7,2 2 7,-2 0 14,2-3 3,1 4 2,2-3 2,2 0-1,-1-2-16,3 1-10,2 0-13,3-1-7,0-3-1,6 4 17,0-4 32,3 2 35,4 0 37,5-1 25,5-1 21,3 3-4,6-3-16,4 0-24,3-3-24,4 2-13,4-3-20,6 0-11,3 1-9,6-3-4,2 1-8,8-3-1,2 0-4,3 0 2,4-1-3,2 1-3,0 0-2,0-1-2,3 1-5,-2-2-2,3 2-7,2-1-5,3 0-1,0 3-5,-1-3 0,5 3-1,-2 1-3,-1-2-3,-4 2 3,4 0-3,-4 2-1,-1 0-2,1 0 1,-2 1 3,-1 2-4,0 0 5,-5 0-4,-4 2 4,0-2 5,-5 3 0,-4 0 2,-4 0 2,-1-1 3,-5 1 0,1-1-1,-6 1-1,-5-2-1,1 3-3,-6-2-2,-1 0-4,-3-1-1,-3-1-6,-4 0-1,-2 2-2,-4-2-2,-1 0-1,-3 0 0,-3-2-3,-3 2-2,0 0 0,-7 0-4,1 0-4,-1 0 1,-1 0-4,-2-1-8,-1 1-16,-1-2-25,-1 2-34,-2-2-45,-7-2-58,-4 3-90,-1-1-163,-7 1-120,-4-1-83,-6 0-159,-5 2-125,-5-1-3,0-1 125,-3-1 115,-3 0 102,-3 0 197</inkml:trace>
  <inkml:trace contextRef="#ctx0" brushRef="#br0" timeOffset="49178.2198">9164 9141 291,'-3'-2'367,"0"0"19,2-1-15,-4 1-99,4 1-113,-2-2-74,1 1-47,1 2-26,1-1-12,0 1-7,0 0-14,0 0-14,1 1-17,1-1-30,2 0-54,-4 2-85,0-1-70,0 1-31,0-1-5,-1 1 22</inkml:trace>
  <inkml:trace contextRef="#ctx0" brushRef="#br0" timeOffset="50188.1828">9113 9220 119,'2'-5'438,"-2"0"54,0 0 32,0 1 0,0 0-169,0 2-140,0 2-88,0 2-43,-2 2-15,2 8 0,-2 5 12,0 5 11,-1 6 22,-3 0 13,2 4 6,-2 0 4,1 1-4,-1-1 2,1 0-16,-3 0-20,2-1-17,-1-5-18,-1-1-19,4 0-16,-2-3-14,-2-7 0,4 1-3,-2-4 1,3-2 21,1-3 33,-2 0 29,3-4 20,-1-1 8,-1-6 3,3-2-21,-1-3-29,1-4-31,1-4-20,-1-6-10,3-3-8,0-5-4,1-4-4,1-2 0,-1-2 1,2-1-1,2-1 3,-1 1 5,2 1 6,0 1 8,3 3 8,1 1 12,-2 4 8,2 2 2,-1 6 1,0 1-2,-2 4-8,1 2-9,-1 5-9,-1 2-1,2 2 5,0 4 11,0 4 11,2 5 19,2 5 14,-3 3 10,3 5 1,-2 5-3,-1 3-8,0 0-11,0 4-8,-2-1-12,2 2-7,-4-2-6,-1 2-7,2 0-3,-3-4-5,1 2-4,-1-3-3,-1 0-4,-1 0 1,-1-4-3,2-1-3,-2-3 0,0-2-1,-2 0-2,1-6-2,-1 2 0,-1-4-2,3-2-1,-3-1 0,0-1 0,0-1 1,-3-2-4,3 0-13,-3-1-23,-1-2-36,1 0-56,-3-2-104,3-1-161,-2-4-108,2 0-76,-3-3-138,2 0-148,-1-4-1,-2 3 107,1 0 91,-1 0 81,-1-1 166</inkml:trace>
  <inkml:trace contextRef="#ctx0" brushRef="#br0" timeOffset="50375.7763">9188 9499 68,'-9'2'453,"-3"-2"68,3 0 50,-1 0 53,1 0-98,3 0-132,1 0-64,1-2-38,3 2-32,1-2-37,5 1-49,3-1-53,4-1-39,1 0-29,7-3-18,0 3-57,1 0-91,1-2-84,4-1-60,2 2-91,0-1-176,0 0-120,2 0-4,-2-2 33,2 2 32,2-2 79</inkml:trace>
  <inkml:trace contextRef="#ctx0" brushRef="#br0" timeOffset="50647.7748">9927 9375 256,'-12'6'547,"2"-6"81,-4 2 89,4-2 91,1 2-185,2-2-103,1 0-87,3 0-58,1-2-72,4 0-77,1 2-68,9-4-44,1 0-32,3 1-20,5 0-12,1-2-16,2 0-13,-1 0-14,0 1-20,-3 1-43,-1-1-91,-3 3-118,-1-1-102,-3 2-59,-1 0-29,-1 2-26,-4-1-38,-5 3-42,1 1-13,-4-2 2,-4 4 14,1 0 47,-3-1 117</inkml:trace>
  <inkml:trace contextRef="#ctx0" brushRef="#br0" timeOffset="50831.9825">10016 9461 52,'-13'13'440,"2"1"62,0-5 38,0 2 27,1-4-114,5 1-147,-2-1-69,2-2-26,1-2 9,4 3 25,4-4 11,4 2 7,1-1-6,6-3-12,2 0-35,4 0-40,1-2-45,4-3-41,-1 3-30,2-4-26,1 3-51,-3-2-87,1 0-114,-1 0-90,-1 0-64,0 1-118,-2-1-179,-1 2-49,1-3 40,-3 3 51,-1-2 45,3 0 108</inkml:trace>
  <inkml:trace contextRef="#ctx0" brushRef="#br0" timeOffset="51397.7875">11234 9060 89,'0'-15'456,"-4"0"66,-2 2 56,1-2 58,-1 4-86,-1 3-99,1 1-35,0 3-20,-1 4-7,-1 6-14,-1 5-44,0 8-48,2 3-36,-1 6-23,4 6-29,2 2-35,-2 1-30,4 3-29,4-1-30,-2 0-20,2-1-16,0-2-9,1-3-10,-3 1-6,4-5-2,-2-3-4,-1-2-1,0-2-1,0-1-1,-1-7 3,-1 1-2,2-5-2,-3 0-12,0-3-23,0-1-44,0-3-78,-3-3-167,2-3-140,-1-1-87,2-5-156,-3-5-171,3 1-36,-1-2 105,-1-3 112,4-1 80,-1 0 169</inkml:trace>
  <inkml:trace contextRef="#ctx0" brushRef="#br0" timeOffset="51982.7547">11570 9232 267,'-13'0'481,"-2"-3"44,3-1 25,-4-1 6,1 1-217,4-2-89,-2 1-13,4 1 31,-1-2 33,5 0 20,1-1 6,1-2-17,3-3-29,1 2-48,5-4-36,3 3-27,4-3-19,2 2-8,2-2-16,2 0-9,3 2-12,-1 4-17,1 0-14,1 2-16,-2 4-16,-2-1-9,2 6-7,0-1-8,-2 5-3,-3 1-4,-2 3-2,-4 2-2,0 4 0,-2 1 3,-5 2-4,-3 4-1,-6 2 3,1-1-6,-5 1 0,-2 2-3,-3-1 0,-1-2 1,0 2 0,-2-3 0,0-2-2,0-1 3,-3-2 0,5-2-1,-3-3 0,2-2 2,2-4 7,2-1 2,1-2 4,2-3 3,2-4 4,-2-1 4,5-2-3,-1-3-3,2 0-1,1 0-6,3 1 0,0-2-4,3 2 1,1-1-5,4 0-1,1 3 3,4 2-2,2 0 2,4 3 2,-1 0 2,3 3 0,1 2 1,1 0-3,-1 4-2,3-1-1,-3 3 0,1-2-5,-1 1-1,-4 0 3,3 2-4,-2-2 0,-4 2-5,2-2-3,-3-1-11,0 1-19,-1 0-36,-1-2-48,-2-1-84,2 1-160,-1-3-132,2 0-92,-1-1-180,-2-2-138,2 0-18,0-4 111,0-2 120,3-1 95,-2-3 204</inkml:trace>
  <inkml:trace contextRef="#ctx0" brushRef="#br0" timeOffset="53308.8127">12769 9185 215,'12'-12'475,"-5"-1"48,-1-1 33,-1 5 34,-1 0-205,-4 1-79,0 5-4,0 1 18,0-2 19,0 2 12,0 2-2,-2 3-25,-2 2-36,1 4-27,-1 2-27,-4 6-30,1 3-33,-2 3-34,-3 0-35,0 2-29,-1 3-22,-2-1-17,1 1-10,-1-1-8,-2 1-5,2-2-2,0 1-4,0-4-5,-1 0-14,1 1-32,0-3-46,0-2-89,2-4-145,1-1-134,1-4-69,2-3-105,-1-2-145,1-5-60,2-2 71,-2-4 93,3-3 64,0-3 122</inkml:trace>
  <inkml:trace contextRef="#ctx0" brushRef="#br0" timeOffset="53556.0678">12431 9269 252,'0'-15'489,"0"-3"50,0 4 31,0 2 16,0 3-219,3 1-70,-1 4 13,5 2 38,5 2 44,1 2 32,2 4 12,3 0-29,3 6-70,1 4-71,2-1-61,-2 4-51,2-1-45,0 1-32,1 4-24,-1-3-16,0 3-16,1-3-7,-1 1-5,-2-1-4,-1 1-4,1-4-2,-3 0-15,-2-2-25,0 1-43,-3-2-77,0-3-149,-1 1-142,0-5-80,1-1-124,-2-1-164,1-1-59,0-3 79,-2 1 105,5-4 74,-1-1 142</inkml:trace>
  <inkml:trace contextRef="#ctx0" brushRef="#br0" timeOffset="53847.253">13414 9257 440,'6'-13'603,"-3"-1"109,0 4 93,-3 0 7,0 4-157,0 1-106,-3 1-89,2 1-79,-1 3-63,2 3-69,-1 3-54,-1 3-38,2 4-22,0 4-19,2 1-17,-1 5-20,-1 0-13,3 2-11,0 1-12,0 2-10,1 1-10,-2-2-1,2 1-10,1-1-5,-1-1-3,2 0 0,-3-6-4,2 3 0,-1-4-7,-1 1-16,-1-6-27,-2 1-44,1-2-54,-1-4-96,0 0-156,0-5-108,2 2-66,1-6-110,-3 0-129,1-3-36,2-2 89,0-2 91,4-1 70,2-5 141</inkml:trace>
  <inkml:trace contextRef="#ctx0" brushRef="#br0" timeOffset="54211.7846">13822 9309 294,'12'-7'529,"-3"-1"59,-4 3 32,1 1-2,-4 4-208,-1 4-71,-1 1-11,0 5 19,0 5 31,-1 2 22,1 2-11,0 3-51,1 1-72,2 1-59,2 0-50,2-1-37,3-1-30,0 0-18,0-3-18,6-3-9,-4-1-10,3-3-3,4-2 2,-2-3-3,2-2 3,-1-4 4,1-1 3,0-3 7,-2-2 7,-1-2 4,-2-1 8,-3-4 2,0 0 5,-3-3-3,-1-2-5,-3-1-1,-1-3-4,-3 4-8,0-2-5,-4-1-4,-2 1-7,-2 2-7,-2 2-6,-2 4-7,-3-3-6,-1 5-8,-2-1-5,-3 4-16,-1-2-17,1 4-25,-1 0-32,1 1-43,3-1-62,-1 2-91,4 1-177,0-1-116,3-1-138,3 0-211,0 0-75,2 0 33,-1 1 150,-2-3 125,3 1 155</inkml:trace>
  <inkml:trace contextRef="#ctx0" brushRef="#br0" timeOffset="54551.3175">13190 8989 47,'-11'-1'458,"-2"-1"96,0 0 80,2-2 94,-1 2-52,5-2-114,-1 2-57,2 1-53,3-1-48,-1 1-72,7-1-69,1 2-60,4 0-42,5-2-31,6 2-24,-1-1-14,7-1-24,-1 1-20,0-2-18,1 3-12,-1-3-10,-3 1-24,1 2-35,-4 0-75,0-3-154,-1 2-146,-3-1-94,-2 0-166,-1-1-178,0 0-38,-1-2 94,-3 1 114,2-1 82,1 0 176</inkml:trace>
  <inkml:trace contextRef="#ctx0" brushRef="#br0" timeOffset="55339.8378">14011 8607 206,'2'-9'426,"0"1"48,1-5 36,-3 3-55,3 0-133,-3-2-106,0 0-74,0 2-24,-3-1 1,3-1 30,0 2 65,-3-1 67,3 3 60,0 1 33,-2 2 0,2 2-28,0 0-65,-2 2-69,0 2-54,2 1-35,2 4-9,0 3-3,-2 4-2,2 4 2,1 3-10,0 0-19,0 3-20,0 0-20,1 1-15,1-1-6,1 0-4,1 0-8,0-3-3,2-2 1,1-1-5,1-2-2,-2-1 1,3-2 1,0-3 1,0-1-1,1-4-1,2 0 4,-2-3-2,0-1 0,0-1 0,0-3-1,-1-3-1,0-1-1,-2-1 0,1-2-1,-4-5-1,1 3-3,-1-6 3,-2 2 2,0-4 0,-3-1 0,1 0 1,0 3 2,-2-2 2,-1 4-4,0 0 2,0 3 3,0 3 4,-1 2 5,-2 2 3,3 2 0,0-1-1,-1 4-2,1 4-3,-2 4-3,2 3 5,-2 7 2,2 2 5,0 5 6,0 3 0,0 2 0,0 2 2,0 3 1,0-3-1,2 2-5,-2-2 3,2 0-3,-1-3 1,-1 0-3,4-2-3,-4-1 1,2-2-2,0-3-6,-2-1-2,2-3-2,-2-3-1,0 0-2,0-4 2,2-1-2,-2-3-3,0 2-1,2-3-4,-2 0-14,0-1-24,0-2-44,0 0-70,-2-2-162,0-1-190,-2-1-242,-2-4-219,3 2-86,-3-2 3,0-1 126,3-1 174,-1 1 244</inkml:trace>
  <inkml:trace contextRef="#ctx0" brushRef="#br0" timeOffset="56334.0179">15038 9212 62,'-2'-13'471,"-2"-2"103,-2-3 79,3 1 64,0 2-95,3 1-153,0 0-83,0 4-83,3 1-65,0 3-41,0 2-31,4 2-24,-2 6-16,5 3-5,1 7-2,-1 3-12,-1 2-20,0 3-19,3 2-22,-5 1-15,2 0-12,0 0-9,-3 1-4,0-3-3,2-3 1,-5 1-3,-1-2 2,0-7 0,1 2-2,-3-3 12,4-4 14,-4 0 20,0-2 20,0-1 16,0-4 11,0-4-2,-1-1-12,-2-5-13,3-2-17,0-5-15,4-1-11,-2-2-3,2-4-4,4 1-1,-1-1-1,2 0 2,0 2-2,3 3 0,1 0 0,1 4-4,-1-1-2,1 7-4,1-2-1,1 5-4,-3 3 0,3 0 0,-1 6-2,0 0 2,0 3 2,0 3-1,0 0 4,-2 2-1,-2 3-1,0-2 0,-1 0-1,-3 2-2,0-2-2,-1 1-1,0-1 3,-3 0 0,-1-2-1,2-1 1,-2-1 1,-1-2-1,2-1 0,-3-1 1,0-1 1,2-1 2,-2 0-3,1-4 4,-1 0-2,3-5 1,-2-1-3,1-1-1,1-5 2,2-3-2,2-1 0,-1 2 0,1 0 1,1-1 0,-1 3-3,1 1 0,-1 1 1,1 1 0,-3 3-1,3-1 1,-1 6-1,-1-3 2,3 3 0,0 1-1,0 2-4,3 0 2,1 5 1,-2-1 2,2 1 4,1 6 5,-1-1 3,0 3 2,-2 3 0,0 1 2,0 1 1,-1 2-1,-2 0 0,-1 3 4,1-2 0,-4 3 2,-1-3-1,2 0-1,-3-1-3,0 0-5,0-3 2,-1 0-1,-1-3-6,0-1 2,3-4 0,-3 0 2,0-2-4,0-4 3,0 2 0,0-3 0,-3 0-2,3-4-7,-3 0-10,1-5-20,-2 2-24,-2-3-49,2-4-74,-4 1-153,2-6-145,0-2-91,1-1-156,0-1-171,0-5-39,0-1 96,3-1 124,2-5 89,3 0 172</inkml:trace>
  <inkml:trace contextRef="#ctx0" brushRef="#br0" timeOffset="56784.1603">16031 8680 363,'-15'-1'490,"0"-4"39,1-1 28,-4-1-27,3-1-151,2 1-31,1-1 24,2-1 36,0 1 24,3-1-8,5-2-47,2 3-72,2-4-72,7 2-62,0-1-36,7-1-25,2 4-19,5 0-10,-3 4-10,3-1-14,-3 8-17,1 2-10,-6 4-7,1 6-5,-4 6-5,-4 1 4,-5 6 0,-3 1 0,-3 1-2,-5 0 0,1 0 0,-1 0 3,-2-4 1,5-3 0,0 0-2,0-5 3,4-1-1,2-2-4,5-4-1,6 0 1,4-4-2,5-4 2,3-3-6,6-2 1,2-1-4,1-3-4,1 0-2,0-1-3,-1 1-8,-4 0-13,-6 1-29,-2 2-38,-2 0-66,-4-1-133,-4 3-161,-4-3-120,-1 4-227,-2-3-133,-4 3-27,-4 0 87,-2 0 140,2-2 120</inkml:trace>
  <inkml:trace contextRef="#ctx0" brushRef="#br0" timeOffset="58358.8746">28180 8952 388,'13'-15'515,"-2"-3"51,-2 1 41,-3 3-19,0 2-121,-3 1-32,2 3-14,-4 1-5,1 2-10,0 3-38,-2 4-61,0 3-59,0 7-45,0 3-27,-2 3-16,0 5-16,2 3-28,0-1-28,0 3-15,0 0-15,0-1-12,4 0-6,-2-1-8,1-2-8,1-1-4,0-2-7,0-1-7,-1-3-2,1 0 1,1-4-2,-2-1-3,-2-1 3,4-5-5,-5-1-10,1 1-14,-1-3-28,0-1-35,-1-2-62,1 0-113,0 0-150,0-4-103,0-1-58,1-2-100,-1 1-131,3-3-12,2-1 93,1-2 76,3-2 67,2 1 128</inkml:trace>
  <inkml:trace contextRef="#ctx0" brushRef="#br0" timeOffset="58855.8232">28704 9021 133,'-3'-4'462,"-2"-1"50,0-1 32,-4-2 31,-2-1-168,2 3-119,0-5-39,-1 2 14,1-2 28,2 0 32,-1-4 14,3 1-5,1 1-23,3-2-48,1 1-40,1 1-50,7 1-39,-1-1-32,4 2-19,2 1-13,5 2-7,0 1-3,3 3-2,-1-2-11,3 4-2,-1 2-3,0 0-5,-1 2-6,0 4-1,-3 2-2,-1 1-3,-3 3-4,-5 4-2,-3 1 0,-5 2 0,-2 1 0,-8 5-3,-2 1 0,-2 1-4,-3 0 0,-3 2-1,0-1 2,0-1 7,0 0 2,1-2 6,3-3 3,0 0 2,4-3-2,2-4-4,1-2-1,2 0-2,5-2 0,2-3 3,3 1 3,6-4 3,1-2 4,6 1 3,3-4-4,4 0-1,5-4-5,0 1-4,1 0-7,3-1-3,-6 1-6,-1 0-3,-2 0-1,-3 2-5,-2-3-12,-4 4-23,-4-1-39,0-1-56,-1 0-88,0 2-182,-1-1-135,0-1-98,2-2-158,2 1-138,-2-2-12,4 2 127,2-4 119,3 0 108,1-2 187</inkml:trace>
  <inkml:trace contextRef="#ctx0" brushRef="#br0" timeOffset="59119.9706">29757 8944 236,'24'-11'529,"1"-4"83,-6 1 69,1 0 88,-1 2-175,-4 1-69,-3 1-51,0 1-32,-3 3-26,-2 1-54,-3 1-62,0 1-65,-3 5-46,-2 3-32,-3 1-27,-3 8-16,-3 2-17,-1 4-13,-2 3-17,-2 2-14,0 2-19,2 0-11,-4 2-7,6-3-3,-3 1-6,4 1-7,1-4-17,-2-1-30,2 2-44,2-3-63,-1-5-123,-1 2-177,-1-4-104,3-1-145,-2-4-189,0 1-72,0-7 55,-1-2 139,2-2 107,2-6 156</inkml:trace>
  <inkml:trace contextRef="#ctx0" brushRef="#br0" timeOffset="59397.1827">29681 8997 206,'-1'-25'500,"1"7"72,-4 1 58,-1-1 89,0 3-145,2 3-58,-1 0-37,2 5-26,1-1-31,-4 3-68,5 1-83,5 4-66,1 1-39,3 6-25,4 2-13,3 3-1,4 3-10,-1 4-15,2 3-17,0 0-14,1 1-12,-1 4-12,0-2-6,-2 4-13,-3-2-6,1-1-5,-2-1-6,-2 0-3,0-2-4,-2-1-4,1-1-12,-3-2-18,1-1-27,-4-3-39,3-3-52,-5 1-81,2-5-138,2-1-118,-2-2-56,3-4-42,1-2-86,-1-3-64,0 0 13,-2-5 62,2-1 48,5-3 59,-3 0 126</inkml:trace>
  <inkml:trace contextRef="#ctx0" brushRef="#br0" timeOffset="59936.4516">30237 9055 209,'9'-19'499,"1"5"102,-2 2 107,-3 0 94,-1 5-163,-3 0-80,4 1-52,-4 4-51,4-2-58,-2 6-57,3 0-54,-2 5-42,2-1-36,2 7-37,-2-2-39,-1 4-32,-1 2-29,0 0-18,-1 3-19,0-1-10,-2 0-9,2 2-6,0-1-4,-1-3-10,-2 2-13,0-4-23,0 0-33,1-2-52,-1-1-76,5-1-135,-2-5-132,-2-1-76,5 1-21,0-5 5,2-1 32,1-3 86,1-2 92,-1-2 51,1-1 31,2-1 34,0-4 65,-2 0 103,2 0 104,-1 0 88,-1 1 51,-3 0 29,2 2-7,-1 1-34,-2 3-37,-2 3-18,1-1 6,1 4 31,-2 2 40,1 1 46,0 3 41,3 2 34,-2-2 15,3 5-6,-2-3-22,2 2-32,0 0-34,3 1-35,1-2-28,1 1-26,-2-1-14,4-3-15,-1-1-8,1 1-10,1-4-7,-4 1-1,2-3 1,-2 2 2,0-2 4,1-2 1,-5 2 5,0-3 4,-2 1 2,1-1 4,-7 0 0,4-2-3,-4 0-6,1-2-14,-4 1-15,1-1-17,-4-2-13,4 2-16,-7-1-11,3-3-9,-3 3-14,1-1-18,-2 1-20,-1-1-20,0-1-25,1 1-27,0 1-26,-2-1-32,2 4-40,-1-4-55,0 1-126,1-1-133,4 1-68,-3-1-63,1 1-124,-2 1-99,1-2 58,-4 2 115,3-1 77,2 2 98</inkml:trace>
  <inkml:trace contextRef="#ctx0" brushRef="#br0" timeOffset="60226.0713">30285 8740 231,'-20'-4'580,"4"0"148,-2-3 112,2 2 93,3-2-184,2 2-107,1 1-122,5 0-127,1 1-91,5-3-74,7 3-57,5-1-48,8-1-32,4-2-19,4 0-19,5 2-17,0 1-12,-1 1-12,1 0-9,-4 1-22,-2 0-42,-4 0-59,-2 2-133,-1-1-163,-4-1-100,0 0-69,-2 1-115,-5-1-130,2-1 19,-3-1 100,-1-1 73,2-1 69,-1 0 143</inkml:trace>
  <inkml:trace contextRef="#ctx0" brushRef="#br0" timeOffset="60739.8279">30918 8439 340,'9'-4'500,"0"-1"52,-1 0 47,-2 1-24,-1 1-168,1 1-41,-3 4 6,2-1 24,-4 5 17,5 2 9,-3 3-26,2 3-60,0 1-67,0 4-66,1 0-55,0-2-44,1 2-34,1-1-25,1 1-18,3-2-10,-2 0-4,4 0-6,-1-4-2,2-1 3,0-2-1,1-1-4,2-3 1,-3 0-1,3-6 0,-2 0-1,0 0-4,1-6 2,-2 1 2,-2-3 0,2-3-2,-2 0 3,0-4 0,-2-2-2,1-1-1,-2-3-1,-1-1 1,1-2 0,0 2 0,-1-2 0,-4 0 0,3 3 4,-2-2 0,0 4 4,-2 3 6,1 3 6,-1 1 4,-3 2 0,3 3-7,-2 2-1,-2 2-5,2 1-6,-1 4 0,4 4 4,-5 5 10,1 3 6,1 5 5,0 5 6,-2 1 2,2 5-1,-2 2-3,0 1-6,0 2 0,0 2 0,0-1-6,-2-2-2,2 0-4,0-2-4,0-4-1,0 0-7,0-4 2,0 0-3,0-4-1,0-3 0,0-2 0,2-2 0,-2 0-3,2-5-13,-2-1-19,0 0-27,0-3-38,0 0-66,-2 0-167,-4-4-166,0 0-192,-3 0-233,-1-3-95,0 0-8,-4 1 132,4-1 158,-5-1 197</inkml:trace>
  <inkml:trace contextRef="#ctx0" brushRef="#br0" timeOffset="61740.0143">22701 10796 432,'-3'-14'490,"1"0"36,1 1 28,-1 1-89,0 2-161,0 1-64,0 3-7,2 1 12,0 2 11,0 1 11,0 0 13,2 4 12,0 5-4,0 2-4,1 8-2,2 3-7,-4 6-31,1 3-41,-1 0-34,-1 4-35,0-2-27,0 1-27,0-2-14,0 1-15,0-2-10,0 0-8,0-5-6,0 1-6,0-2-6,0-3-3,0-2-5,0-3-4,0-1 1,0-2-4,0-2 0,0-3-3,-1-3-4,1 1-12,-2-1-19,2-3-34,-1-1-48,1-1-71,0-3-143,-3-1-128,3-3-73,3-2-44,-2-3-105,2-3-122,0-1 39,0-1 84,-1 0 61,1-3 64,0 2 143</inkml:trace>
  <inkml:trace contextRef="#ctx0" brushRef="#br0" timeOffset="62432.3133">22762 10911 60,'-3'-4'431,"-2"-2"57,0 1 31,0-4 20,0 2-155,0-4-162,-3 1-91,5 0-46,-3 0-21,5-2 9,-5 2 25,4-4 43,2 3 46,0-3 54,2 0 47,1 1 24,1-2 7,5 0-10,0-3-20,5 1-32,0 0-31,1 0-31,4 2-29,2 2-21,2-1-23,1 3-25,0 2-17,2 0-17,1 4-14,-3 2-9,1 1-11,-6 6-10,5 0-4,-6 3-1,1 3-4,-4 3-1,-3 2 1,-2 1 0,-2 3-3,-7 1 1,-2 2-4,-5 0 1,-3 1-3,-3 1 1,-1-2 3,-2-1-2,-2 0-1,2-3-2,2-2 2,0-3-3,2-2 0,4 0 4,-1-5-2,4 1 0,-2-3-2,6-1 0,0-2 0,6 2 0,2 1 0,2 0 3,4 1-1,1-2-1,0 2 0,3 2-1,0 2 0,-2-2-1,1 2 1,0-1 0,-2 4 1,-2 0 0,-2 0 0,-2 2 0,-1 1 2,-2 0-3,-2 0 0,-4 0 4,-3 2 3,-3 0 1,-3 1 3,-1-1 4,-4 0 3,0 0 2,-6 0 2,2-3 0,-2 2 2,-1-3 0,-2 0 0,1-2-3,-3 1-1,3-4 0,-1-1-3,-1-1-2,4 0-6,-1-2 1,3-2-2,0 0-4,3-2 0,1 0-10,0-2-10,5 0-21,0-1-30,3-1-42,0-1-47,5-1-74,1-2-126,4-1-120,5-1-57,0-1-29,6-2-87,3 2-121,-3 0 18,3 0 77,2 1 53,1-2 52,3 0 126</inkml:trace>
  <inkml:trace contextRef="#ctx0" brushRef="#br0" timeOffset="62729.1053">23813 11033 91,'-4'5'786,"-1"-4"183,-2 1 98,-5-2 55,3-2-21,3 2-401,0-1-294,0-1-174,6 2-89,5-4-48,0 3-26,9-3-21,2 1-15,2-1-7,7 0-6,-1 0-7,3 0-13,-2 1-15,0 2-24,-1-3-41,-3 4-57,-3-1-129,0-1-161,-3 2-97,-5 0-66,-2 0-126,-2 3-146,-6 1 22,-4-1 108,-2 4 82,-3-1 71,-1 3 157</inkml:trace>
  <inkml:trace contextRef="#ctx0" brushRef="#br0" timeOffset="62911.1175">23879 11184 179,'-15'17'542,"-2"3"106,4-4 62,0-5 56,1 0-167,3-2-114,1-1-97,5-1-60,3-2-23,3 0-21,6 1-31,3-4-42,6-1-43,3-2-42,6-1-41,-1-4-30,1 3-35,1-2-44,-1 0-66,1-1-128,-2 0-142,2 1-92,-1-1-155,-3 0-203,-4-1-59,-1 0 57,0 2 110,-5-1 71,1 0 156</inkml:trace>
  <inkml:trace contextRef="#ctx0" brushRef="#br0" timeOffset="63706.7168">25792 10869 111,'3'15'694,"-3"-3"168,0-4 92,-3-1 50,3-2-98,-2 0-257,2-3-251,-2-1-152,0-1-77,2 0-37,2-1-32,0-2-23,2-3-19,2-1-19,-2 1-12,4-3-10,-1 0-3,3-1-3,-1-1-5,1 1 5,0-3-5,-6-1 2,4 0 2,-2-1 0,0-4 5,-5 1 1,1-2 7,0 2 4,-2 1 9,-2 1 8,0 2 4,2 0 9,-1 6 2,1-1 1,-2 1-2,-1 4-7,3 1-7,-3-1-12,3 4-9,-1 0-11,1 2-5,0 3 4,1 7-5,-1 2 6,2 4 3,-1 5-2,2 2 1,-1 0-5,1 4 2,-1 0-1,3 1-2,-1-2-1,2 3 0,-1-3-5,-1-3 1,2 3-3,-3-5 0,3 0-1,-4-1-6,0 0-12,0-4-13,-2-1-12,-2-1-17,-2 1-13,1-4-13,-3 0-3,-4-1 5,1-4 6,-2 2 11,-2-3 18,0 0 15,0-2 14,-1-2 17,4 1 18,-2-2 16,1 0 14,4-1 12,-1-1 6,4 0 3,-2 0-8,5 0-13,1 0-9,1-1-10,5 1-5,4-2-7,2 0-5,8-2-3,-1 1-11,3 0-18,4-2-29,0 1-45,4 1-71,0-3-141,4 2-150,-1-3-86,2 0-92,0 1-152,-1-2-92,-3 0 56,-3-1 111,4 0 77,-3-1 107</inkml:trace>
  <inkml:trace contextRef="#ctx0" brushRef="#br0" timeOffset="64706.0625">26710 10849 250,'7'-9'592,"1"3"134,-4-1 87,-2 3 60,-1 0-219,-1 2-123,-1 2-119,-1 3-83,-2 5-43,1 4-22,-2 4-17,0 3-26,1-2-34,3 3-43,-4 1-40,5 0-30,0-1-18,5-3-12,-2 2-7,1-2-3,4-1-3,-4-4 2,7 1-1,-2-5 1,1 0-1,4-1 2,-3-6 5,4 1-1,2-4 2,0 1 1,0-6-4,1 0-3,-1-2-4,1-4-4,-3 2-5,0-4-1,-2 3-3,-2 0-2,-2 2 1,-4 2-1,-1 1-2,0 1-3,-1 3-2,-3 1-2,0 2-5,0 2-1,-1 3 0,-4 4 0,4 1-2,-1 2 1,4 1 1,-1-1 0,4 0-2,0-1 1,4-2 1,5-1-5,1-1 3,1-2 2,3-3 1,-1 0-1,3-4 1,-2 0 7,4-3-3,-5 0-2,2-1 2,0-2-1,-4-1 2,-1-3-1,-2 0 1,1 1 2,-5-5 0,-4 1 2,1 1-4,-4 0 3,-2 0-3,-2 2 0,0 4-2,-2-3 1,0 5-3,1 1-3,-1 1 0,1 2-3,-2-1 0,5 3 0,-1 0-2,2 0 3,2 3-2,0-2 1,5 0-1,1 2-2,2-3-1,4 0-3,0 0 2,4-4-3,-1 0-1,3-2 1,2 0-1,-3-3-1,3 0-5,-3-1 2,1-3-3,-3-1-2,1 0-3,-1-3 3,0-4-2,-2 1 0,-2-4 2,1-1 1,-5-4 2,2 2-2,-5-6 3,-1 1 1,0-4 3,-6 0-1,2-3 5,-2 2 0,-2-2 3,0 4 5,-2 1 0,0 5 4,1 4 4,-1 5 2,0 3-1,0 4 1,3 4-3,-4 5-3,2 5-2,-4 7 0,1 9 4,-2 5 2,3 7 1,-3 2 5,3 5-2,-1 0 2,1 1-3,0 2-3,2-1 2,-1-1-4,2-2 0,2 1-1,0-3 2,0-3-1,2-1-1,1-4 1,-2-3 1,1-5 2,4-2 0,-1-1 1,1-5 5,3-4 3,5 1 4,1-6-3,1 0-1,3-1-4,3-2-7,-2 1-3,5-1-4,-2 3 1,1 0 0,-2 3 1,0 2 0,2 1 0,-6 2-1,1 2-1,-4 1 1,0-1-2,-6 2 3,0-1 0,-3 1 0,-2-1 7,-3 0 1,-5-2 7,1 4 4,-4-5 3,-7 3 2,1-5-3,-2 0-1,-3-1-4,-1-2-5,-2-2-6,-1-1-5,1-1-6,0-2-16,1-2-20,1 1-29,4-3-40,-1-1-52,3-1-74,1-3-134,5 1-145,3-5-73,3-1-50,2 1-110,5-3-116,3-1 47,0-1 109,5 2 71,0-3 76,6 0 159</inkml:trace>
  <inkml:trace contextRef="#ctx0" brushRef="#br0" timeOffset="65015.8994">28157 10438 350,'28'-19'527,"-4"3"74,-6 0 72,-2 2 32,-2 0-142,-3 4-49,-3 2-39,-4 1-29,1 3-38,-4 4-62,2 4-59,-3 3-50,-3 6-35,0 4-19,-3 7-13,-3 4-16,-1 4-13,-1 4-17,2 1-10,-2 3-6,2 2-10,-3 2-7,5 1-9,-3 0-9,3 3-10,0-1-12,1 1-7,0 1-9,3-1-11,-3 0-3,3-1-8,-2-3-5,4 0-3,-3-2-3,0-5-6,2-1-11,-2-6-20,0-2-21,4-4-26,-1-3-35,1-4-37,-2-3-48,0-1-53,2-5-139,-2 0-152,2-5-79,0-3-146,0-5-160,2-2-45,-2-5 100,5-1 144,3-5 98,-1-6 179</inkml:trace>
  <inkml:trace contextRef="#ctx0" brushRef="#br0" timeOffset="65701.6137">28423 10840 239,'17'-20'580,"-3"3"140,0 5 99,-4-1 70,-1 5-201,-3 1-103,-1 3-111,0 4-99,1 4-59,2 5-40,-4 2-34,-1 6-38,-1 5-40,-1 1-31,-1 5-30,0-1-26,0-1-19,0 2-13,0-2-5,-1-1-7,1-1-6,0-4-3,-2 0-3,2-1-1,0-6-4,0-1 1,2-2 6,-2-1 7,0-4 12,0-3 10,0 3 15,0-4 8,1-1 6,4-3-2,-4-2-6,5-4-8,0-2-11,1-6-9,2-2-8,3-2-7,0-6-5,2 2-2,1 1-3,-1 2-1,0 1-3,-1 3 0,-1 2-2,-5 5-3,1 1-3,-4 4-4,2-1-4,-2 3 1,1 4-1,0 2 1,-1 3 2,-3 2 3,5 2 0,-4 3 1,1 2-1,0-1-1,-2 1-2,2 0 0,0-2 1,0 1-2,-1-4 1,1 2-3,0-5 2,-2 1-2,-1-2 0,5 0 2,-5-3 2,0 0 4,1-1 3,1-1 7,0-1-16,3-3-2,4-1 0,0-5 0,4-2 0,-1-1 0,3-3 0,0-1 0,1 1 0,-4 1 0,3 3 0,-1 1 0,-4 3 0,-1-1 0,-2 4 0,1 2 0,-3-1 0,0 4 0,4 4 0,-4 1 0,0 2 0,0 3 0,-1 4 0,-1-1 0,-1 4 0,-1 2 0,-1-3 0,2 3 0,0-2 0,2 0 0,-3 0 0,4-2 0,-4-2 0,3 1 0,0-2 0,1-4 0,0 1 0,0-3 0,-1-1 0,3 1 0,-1-4 0,3-1 0,-1-1 0,1 0 0,0-1 0,2-3 0,-2-1 0,-1-2 0,-1 0 0,1-5 0,-2 0-131,-1-3-50,-1-1-69,0-3-94,-2-4-190,3-2-123,0-1-197,-4-3-177,2-3-44,-3 3 50,5-3 186,-1 0 140,1 3 225</inkml:trace>
  <inkml:trace contextRef="#ctx0" brushRef="#br0" timeOffset="66133.9564">29336 10239 113,'-4'-3'483,"-4"-2"83,1 1 61,-2-4 54,1 3-108,-1-1-95,2-2-28,-1 1-9,1 0-2,-2-1-5,2 0-41,2 2-63,-1-1-70,6 0-61,2 1-58,4 0-40,1 1-31,7-1-24,2 2-11,3 2-7,-1 2-4,5 3-5,-4 2 2,0 4 1,-4 5 3,-3 3 2,-2 3 2,-7 2 7,2 5-1,-10 0-1,4 0 0,-5-1-1,3 0-2,-5-2-3,6-2 2,-2-4 2,6 1 2,2-4 0,7-3 5,4-3-3,6-6-1,3 2-6,4-7-8,4-4-5,0 0-13,-3-2-16,0-1-21,-6-1-31,-3 1-47,-4 2-65,-4-1-104,-5 1-198,-5 1-129,-5 0-199,-11 1-175,-1 5-51,-10 3 50,-3 2 174,-2 0 132,-7 3 222</inkml:trace>
  <inkml:trace contextRef="#ctx0" brushRef="#br0" timeOffset="67136.3974">22057 11885 200,'-12'8'464,"2"-2"41,2-1 23,1-1 4,1-2-232,4 1-137,2-2-77,3 0-37,6 1-22,3 0-8,3 0-2,7-2-2,5 1 3,4-1 7,7-1 7,3 1 2,5-2 5,5 0 5,2 0 0,4 0-8,2-1-3,2-2-2,5 1-3,3-3-5,0 1-3,8 2-3,4-1 4,2 0-3,6 1 7,0-1 3,3 1 11,-1 0 21,3 0 4,0-1 4,1 2-2,3-1-6,2 0-16,3 0-16,0 0-16,1 0-8,2 0-3,0 0-2,1-1 1,-1 0 0,3-2 0,0 0 1,-1 2-3,1-2-1,-3 2-1,-5-2 3,-2 2 2,-4-2 3,-4 0-1,1 2 3,-4-3-5,3 2-1,-8-1 0,2 0-1,-7-1-4,0 1 1,-2 2 1,-3 0 1,-6 0-3,0-1 1,-2 3 0,-1 0 3,0 0 6,-5-1 9,5 0 14,0 3 9,-1-1 13,2-1 17,2 0 11,0 0 9,-2 0 8,2 0 19,-1-1 17,1 0 13,-2 3 8,3-1 1,-2 0-8,1 2-15,-2-1-21,1 1-25,-1-2-21,-1 2-18,-3 0-12,-5 0-10,-2 0-9,-3-2-4,-8 2-4,-3-1-1,-5 1-4,-8-2-5,-3 2-11,-6-2-23,-3 0-50,-3 2-97,-7 0-100,-3-2-71,-6 2-39,-5-1-36,-6-1-72,-9 4-64,-7-1-24,-8 3 10,-4 1 15,-6 0 36,0 0 117</inkml:trace>
  <inkml:trace contextRef="#ctx0" brushRef="#br0" timeOffset="67789.9651">22962 11904 233,'-10'0'392,"3"0"40,4-2 23,4 2-72,3 0-112,4 0-80,3 0-51,4 0-31,2 0-22,5 0-19,2 2-15,6-2-13,4 1-8,3-1-3,6 0 4,2 0 6,6 0 5,1 0 6,3 0 8,3-1 2,0-1 3,3 1-3,3-1-5,-1 1-2,6-3-4,2 1 2,7 0-3,-2 0 0,4 0 7,3 0 7,1-1 9,2 3 13,1-3 8,7 3 7,3-3-5,2 0-5,4 3-17,6-2-17,-2-1-21,1 3-11,-2-1 5,1 0-3,-2 2 8,0-2 3,-3 1 8,5 1 13,-3-2 3,-1 2 15,1-2 8,-3 2 9,-3 0 5,0-1-3,-3 1-3,2 0-12,-1 0-10,-3 0-10,2 1-7,-3-1-8,-2 0-5,-4 0 0,-3-1 1,-5 1 3,-1-2 2,-3 1-5,-1 1-1,-2-4-2,-1 2-3,-4 0 0,-4-1-5,1 1 7,-5-2-1,-8-1 4,-4 2 0,-2-2-1,-7 1-3,-5 1-1,-4-1-4,-4 1-7,-6 0-5,-2 1-6,-3-2-2,-3 2-5,-4 1-25,-5-3-49,-2 0-126,-5 0-170,-4 0-143,-7 1-286,-8 0-135,-8 1-39,-4 2 82,-6 0 148,-2 2 127</inkml:trace>
  <inkml:trace contextRef="#ctx0" brushRef="#br0" timeOffset="73466.6571">17673 7465 405,'-46'9'504,"-2"-6"35,2 0 21,0-1-80,2 0-211,3 0-103,3-1-47,5 1-14,3 0 5,5 0 15,4-2 13,5 0-7,3 0-12,4 1-17,5-1-12,4 2-10,8-2-5,4 3-4,10-1 4,9 1 1,7-1-2,6 2-11,8-1-12,6-2-5,6 1-5,3 0 0,5-1 7,-1-1 9,2 0 13,1 0 10,5 0 4,1 0 1,5 0-5,0-1-16,5-1-14,-3 2-14,-1-2-10,-4 1-10,-2-2-4,-3-1-1,-4 0-4,-3 1-3,-6 0 4,-2 0 3,-4-3 5,-5 3 3,-6-2 6,1 1 2,-7 1 3,-2 1 1,-2-1 0,-4-1-5,-2 2 7,-3 1 0,-4-1-2,1-1-1,-2 2-3,-5-1-1,-2 0-8,0 0-7,-4 0-3,0 1-3,-4 1 0,-1-2 1,-1 2-1,-3 0 3,-3 0 1,0 0-1,-6 0-1,-3 0-4,-1 2-2,-11-1-2,-2 3-1,-3 0 1,-6 0-2,-2-1 0,-3 3 3,-2 1-2,-6-1-2,-2 1-3,-2 0 3,-3 0-1,0-2 3,-3 2 0,0-1-1,-1-1 3,-2 0-2,-5 0 1,4 0-1,-2 0 5,-3 0-1,2 0-2,-1 0 0,-1-1-3,0 1 3,3 0-3,-1 2 1,-2-2 2,3 0 2,1-1 6,2 2-3,2 0-5,3-1 0,5-1 0,4 1 0,9 0-2,7-2 1,4-1 1,7 0 0,2 0-1,9-1-2,2-1 3,12 2-3,7-2 3,7-2 1,10 2 1,7-3 3,8-1-2,6 1 3,6-2 0,5-2 2,9 0 2,3 1 2,9 0 0,-1-1-2,6-2 0,-1-1-2,1 1-1,-2 1 1,2-2 0,-6 0-1,-4 1-1,-1 1-4,-6 0-2,-6-1-1,-5 1-2,-8 1-1,-3 0 2,-10 1 2,-4 0 0,-7 1 2,-3 1 0,-9 0 4,-3 0 0,-4 1-5,-7 0-14,-3 0-32,-4 0-81,-4-2-145,-8 5-115,-8-3-186,-5 6-220,-6-3-90,-5 3 14,-2 0 108,-4-1 96,0-1 178</inkml:trace>
  <inkml:trace contextRef="#ctx0" brushRef="#br0" timeOffset="75432.0508">20475 14101 191,'1'14'466,"1"1"41,1-2 23,-3 3 11,0-1-228,1 0-132,-1 0-66,3 0-28,2-1 0,0-1 16,1-1 25,3-2 27,2 0 41,2-2 26,2-3 17,4 0 4,2-1-12,1-4-23,1-4-35,1 1-29,2-4-24,-2 0-24,0-3-13,1-1-6,-2-1-3,-3-1 1,1-1 0,-4-1 5,-1-1 3,2 1-5,-8-4-6,4-2-5,-5-3-10,1-1-12,-3-2-7,1-3-8,-5-5-3,1-4-6,-2-1-2,-1-2 2,3 0 6,-2 1 6,0 6 5,-1 1 4,-1 4 5,3 2-3,-3 3-2,2 5-5,-2 5 2,0-1-1,0 4 0,0 4 1,-2-1-5,2 4-4,-3 3-5,3 4-2,0 3-3,-1 7 4,-1 7 1,2 6 9,-2 5 1,0 5 1,0 5 3,2 3 0,0 0 2,2 2-3,0-4-4,0 2 0,1-3-5,2-1-6,0-3-5,0-2-5,4-2 2,-2-4-8,2-2 0,2 0 0,0-9 4,4 2-1,-1-5 3,2-2 1,3-4 1,-1-3 2,3-4-2,2-1 2,-1-3-2,0-1-2,3-3-1,-2-4-1,-3 3-1,3-6-3,-3 1 1,-2-3-3,2-3 2,-4-3-3,1 0-1,-2-5 0,-4 0 0,3-4-2,-5-1 0,-4-3 1,3 0-1,-5-2 0,0 0-1,-2 4 3,-1 0-1,0 6 2,-1 4 3,-2 3 5,1 4 5,1 3 1,-1 3 2,2 4 0,-2-2-4,2 4-4,-2 2-5,0 2 0,1 6-1,-3 3 1,-1 6 0,1 9 3,-1 3 8,2 3 2,0 3 6,0 2 1,3 1 6,0 0-1,2-3-1,2 1-1,2-1-3,-1-2-3,2-1-3,3-1-5,-2-3-2,2-2-7,-1-1 1,3-4-3,-3-2-1,3 0-4,-1-3 1,0-4 1,-2-1 0,0-1-2,0-2 0,-2-1 0,2-2 0,-3-1 0,2 0-14,1-4-15,-4 0-19,5-1-23,-3-1-30,0 1-35,3-1-42,0-1-61,0-3-119,4 4-184,0-4-133,1 0-225,0 2-134,3-1-16,-2 0 84,2 2 184,2-2 146</inkml:trace>
  <inkml:trace contextRef="#ctx0" brushRef="#br0" timeOffset="77056.2">24294 13908 244,'5'17'529,"-1"-1"68,-2-2 41,1-1 45,-3 1-198,0-2-94,2 0-64,1-2-28,-2-1-14,2-2-15,3 0-33,0-2-32,6-2-23,-1-3-25,0-2-18,6-2-18,-1-5-24,5 2-26,1-5-17,1-4-15,-3-1-8,1-3-7,0 0 0,-5-5 2,1-2 6,-4-2 6,-3-2 2,-2-4 2,-7 0-1,1-2 2,-4 1 0,1 0 2,-4 2 3,2 3 5,-3 1 5,1 7 1,-3 3-5,2 1-2,0 6-3,2 1-7,-4 3-10,4 4-6,-4 5-6,3 7-4,0 5 0,1 8-1,-2 4 0,3 6 3,3 4 1,-3 1-4,6 2-2,-2 2-1,5 0-4,1-3-1,1 1-4,1-1-1,3-4-1,-2-2 1,4-2-2,0-4 1,1-4-1,0 1 1,0-5 2,3-1-1,-2-6 1,1-2-1,0-3 2,-2-2 0,3-4 1,1-2-4,-1-1-1,2-6 2,-4-1-1,3-2-1,-2-5 2,-1-3 1,2-3 0,-2-2-2,1-3-1,-1-1 0,-1-2 0,-5 1 0,-1 2 0,1 3 0,-5 3 0,-1 5 3,2 2-3,-4 3 0,0 1 0,-1 7-3,-1 3 0,-1 3 3,-1 5-2,-2 5 0,0 7 0,-1 4 4,1 3 1,0 3-2,3 2 5,1 1-2,0 0 0,1 1-1,1-3 1,4-1-2,-1-1 2,5-3-3,0-1 4,-1-3-2,4-2 0,-1-2 0,3-1 3,4-2-3,-4-4 3,4 0 0,-1-3 4,2-2 0,-2-3 2,-1-2 2,1-1 2,1 0-2,1-6 0,-4 2 0,1-3 4,-3 0-1,3-2-1,-1 0 3,-4-4-1,3-1 0,-2 0-1,-1-3 0,-3-4-2,0 1 3,1-3-1,-2 0 0,-3 0 1,-1 1 2,-3 1 5,-1 5 3,0 0 3,-3 3 2,1 3-1,-3 3 0,-1 3-4,-2 2-6,-3 4-6,2 1-4,-5 4-4,4 5-2,-4 1-4,5 3 1,-1 5-1,4-1 0,2 0-1,-1 4 1,4-3-2,1 1 0,3-2 0,3 0 0,0-4 0,1 2 0,5-3 2,-2-2 1,2-3 0,3 0-2,-2-4 3,2-1-2,2-4-1,-1 0 0,3-3 0,0-1 2,1-3-2,-1 1 5,0-3-3,0 2 2,-3 0-1,-1 2 0,-2 1-3,-4 3 0,3 0 1,-4 3-1,-1 3 2,-3 2 2,1 2 3,-1 4 3,-1 2 0,2 2 1,-4-1-3,4 2-1,-4-1-4,5-1 1,-1 1-2,2-1 3,2-2 1,0 0 4,1-4 5,2 1 4,1-1 3,2-3 2,-1-2 0,1 0 0,-1-3-2,1-2-7,3-1-16,-3 0 0,0 0 0,-1-3 0,-3 1 0,-2-1 0,0 0 0,-4-1-42,-2-2-61,-1 1-49,-2-1-82,-4 1-126,3-1-218,-5-1-236,3 1-228,-5 2-91,1-1 6,-5 0 94,0 2 216,2 1 257</inkml:trace>
  <inkml:trace contextRef="#ctx0" brushRef="#br0" timeOffset="78586.1274">14787 12047 331,'-24'32'634,"2"-6"82,-1 4 45,3 0 32,0-2-250,5 3-148,5-3-120,2-3-56,4-1-16,4-3-4,4-4-7,2-2-7,3-1-10,6-3-7,0-5-16,7-2-21,-1-4-23,3-4-29,4-2-24,-1-3-17,-2-5-11,4 1-5,-3-4-5,-2-3-1,0-4 6,1-3 1,-3-3 2,-1-6 2,0-3-3,-3-2-2,-3-2-2,-2-5-5,-1 2 1,-3 1 3,-2 0 7,-1 4 10,-4 4 10,0 7 11,-2 3 3,-2 6 3,0 4-6,-4 5-7,-1 7-11,1 5-10,-3 10-5,-4 8-4,0 11-5,-1 8 2,2 6 0,0 3-3,3 4-1,2 2-6,1-3-2,4 3-2,2-7-3,2-2 0,1-2 1,6-6 0,0-3-1,1-1-1,2-6 0,3-5 1,0-2 0,1-4 1,5-4 0,-2-5 2,4-3-1,-1-2 4,0-4-2,2-4 0,0 0 2,-5-5-3,2-2 2,-2-2-5,-1-2 2,-3-2 0,0-4-2,-3 0 0,-2-5 0,0-1 0,-4 0 0,-1-2 0,1 1 0,-2 4 1,-2 4 7,-1 2 3,-1 6 7,0 1 4,0 5 5,0 1-2,0 2-3,0 4-1,-1 5-5,-1 2-3,2 9 2,-4 7 1,4 3 3,0 4 2,0 4 2,4 0 0,-2 3 1,1-2-2,1 1-1,2-2-3,2-1-5,-1-4-1,0 1-2,3-5-2,1-1-3,-2-2-1,2-3-1,2-2-1,1-5-4,-3 2-9,4-5-12,-3-1-16,3-3-18,1-4-27,-1-3-32,2-1-44,-1-5-59,3 0-94,-1-2-152,2-2-103,0-4-69,1-2-130,-3 2-128,3-3 5,-2 1 116,2 1 98,-3-1 89,1-1 174</inkml:trace>
  <inkml:trace contextRef="#ctx0" brushRef="#br0" timeOffset="78814.2459">15967 12043 388,'-9'7'762,"-2"-3"138,-3-2 92,1 3 68,2-2-225,-2 0-218,4 0-193,0 0-118,2 0-78,1-1-64,4-2-54,2 0-36,3 0-25,3-2-20,7-1-10,2-1-7,4-1-4,1 0-13,3 0-17,-1 0-30,-1-1-43,-1 2-55,-3 0-116,0 1-155,-2-1-101,0 1-68,-6-1-128,0 3-140,-4 1 8,-4 1 107,-1 3 87,-1 1 79,-4 0 160</inkml:trace>
  <inkml:trace contextRef="#ctx0" brushRef="#br0" timeOffset="79009.5955">16021 12198 221,'-10'19'584,"-4"2"150,1-4 106,2-2 82,-2-1-178,6 0-120,-1-3-141,2-1-124,3-1-84,3-3-67,5-1-52,5-1-40,2-4-30,6-2-26,2 0-18,0-3-16,5-3-14,-2 4-18,-1-3-21,-1 1-34,-1 2-60,-3-1-112,-1-1-136,-1 1-96,0 2-52,-2-2-108,-1-1-161,-3 3-5,0 0 74,-1 0 75,-1-3 51,1 1 133</inkml:trace>
  <inkml:trace contextRef="#ctx0" brushRef="#br0" timeOffset="80067.6573">16779 12118 221,'-13'25'507,"4"2"55,-1-4 32,5-1 27,2-1-219,6-2-110,4-4-68,4-1-9,2-4 14,4-3 26,4-3 12,-1-4-1,7-4-6,-3-3-16,6-3-23,-2-4-32,3-1-32,-1-2-27,1-4-20,-4-1-19,1-2-16,-3-2-14,-1-1-12,-3-6-8,-3 2-2,0-5 1,-3 0-3,-5-4 2,-2 0 1,-2-1 1,-5 0-3,-1-2-1,-1 3-1,-3 3 0,-2 0 9,-1 7 0,1 1 6,-1 7 2,-1 5 1,2 3-3,-3 4-9,2 6-8,-2 8-11,1 8-2,-2 6-2,1 8 3,3 7 2,2 3 5,-1 5-1,5 1-1,2 2-2,2 0-6,4-1-2,-1-2-4,4-1-2,0-3 1,4-1-3,0-6 0,2-4-4,2-2 2,-1-3-2,3-4 0,1-4-4,0-7 3,3-1-1,-1-5-1,0-3 0,1-4 0,-1-2-2,1-8 1,-2 1 0,1-6 0,-4-1 0,1-6-1,1 0 0,-5-3 1,-1 1 0,-1-2 0,-3 6-1,-3-1 2,-1 6 0,-3 3 2,0 2 2,-4 3 1,1 2 6,-2 5-1,0 2 0,-2 5 0,-2 7 2,-1 5-2,-1 5 4,-1 4 0,1 5 3,0-1 2,5 3-2,-4-1-3,5 0-3,0 1-6,5-3-2,-1 0-1,1-3-2,2-2 1,1-2-1,2-2 3,-3-1-5,2-5-7,0 1-6,3-3-14,-1-4-13,-1-2-14,2 0-14,1-6-12,0 1-11,2-6-2,0 1-7,0-3-5,0-3 7,0-2 6,-2 3 14,2-1 12,-3 2 17,-2 2 17,1 3 11,-7 0 9,2 5 6,0 2 3,-3 3 1,1 4 4,2-1 0,-2 4 4,0 0 0,-1-2 3,4 0 2,-1 1 4,3-3 6,1 1 8,-1-2 6,2-1 6,2-3 9,1-1 6,1 0 10,0-1 5,-2-4 6,0 1 3,0-3 3,0 1-3,-2-1-3,-3-2-6,-1 0-11,-1-1-10,-3-2-11,-3 0-13,-3-2-10,-3-1-10,0 0-15,-3 0-14,-4 0-20,2 0-24,-2-2-35,4 3-49,-3 2-66,3-4-137,-1 4-158,5-3-84,1 1-75,3 1-112,-4 2-114,5 0 51,0 5 122,5 1 80,0 1 97,0 4 156</inkml:trace>
  <inkml:trace contextRef="#ctx0" brushRef="#br0" timeOffset="81026.0743">18101 11858 38,'15'19'433,"-1"-2"59,-1 2 43,-1-3 44,1-1-73,-1-1-120,1 0-35,-2-3 2,2 0 26,1-5 14,-1-1-15,2-2-28,0-2-42,0-4-35,1-2-43,-1 1-43,4-7-38,-2 2-31,-1-2-29,-1-2-22,3-3-14,-4 0-13,1-1-8,-4-3-5,2-3-5,-1 2 0,-3-4-4,-1-4 4,-3 0 1,-1 0 4,-2-2 0,-2-2 0,0 4 1,-4-2 0,1 3 2,-1 1 2,-1 5 11,0 2 5,0 3 5,-1 4-1,3 3 0,-2 1-3,2 4-10,-1 0-9,-2 5-6,3 3 1,-3 8-1,0 4 4,0 4 4,3 5 5,-3 7 6,3 0 5,0 5-1,2 1 1,-1 1 5,2 0-1,2 0 0,2 2-3,2-4-5,0-2-6,3 0-9,0-5-2,4-1-11,-1-4-2,3-1-4,1-5-4,2-3-1,1-3-1,0-4 1,0 0-3,1-8 1,1 0 1,-1-5-2,-1-2-2,2-3 0,-3-4-2,1-3-3,0 0 2,1-5-4,-1-1-1,-2-6 0,2 0-2,-3-2-4,2-3 2,-3 1 0,-3-1 2,0 3 0,-5 1 5,0 3 1,-1 3 3,-2 1-1,-3 3 2,2 3 0,-3 3 1,0 1 0,0 4 0,-3 1-1,3 4-2,-1-1-4,1 3-1,-2 4 0,0 4 1,-2 5-1,2 8 4,1 3 3,-2 5 1,2 1 2,1 4 2,0 1-2,1 2 1,2-1-4,0 0 3,3 0-3,0-1 0,0-2 0,1 0 0,0-4 2,1-3-2,-1-1 1,2-3-1,-1-3 0,1-2 0,1-4 1,1-1 0,0-1 2,0-5 1,2-3 1,1-2-1,1-3 0,-1-3-2,3-1-1,-1-2 2,2-3 0,-2-2-1,2-1 1,0-3-3,-1-1 3,0-1-3,1-3 3,-3 0-3,0 0 0,-2-2 2,-1 0-1,-3 2 2,-1 1-2,-3 2 7,-3 4 4,0 2 5,-4 1 3,0 4 2,-2 1-22,-1 3 0,-5 3 0,1 3 0,-4 3 0,2 5 0,-4-1 0,4 3 0,2 2 0,0-2 0,0 2 0,4-2 0,1 0 0,4-1 0,2-1 0,3-1 0,6-3 0,-1 2 0,9-3 0,-1 2 0,3 0 0,2 2 0,-3 1 0,1 3 0,-3 0 0,1 5 0,-4 0 0,0 3 0,-2 1 0,-4 1 0,0-1 0,3-2 0,0-1 0,-1-4 0,3 1 0,3-4 0,2-6 0,3 1 0,2-10 0,1 1 0,1-4-56,-4-3-58,3-2-28,-7 1-30,1 0-55,-4-1-81,-6-1-186,2-2-129,-7-1-168,-1-2-199,-6 2-60,-1 2 33,-8 4 175,-5 0 137,-5 5 191</inkml:trace>
  <inkml:trace contextRef="#ctx0" brushRef="#br0" timeOffset="81407.902">17603 12353 265,'8'1'647,"2"3"139,-4-2 92,-3 0 73,1-1-198,-1 1-126,-1-1-167,1-1-115,-2 0-79,-1 2-65,0-2-60,2 0-51,-2 0-38,2 0-26,-2 0-19,2 0-28,0 0-48,-1 0-106,1 0-172,2-2-119,-2-2-149,-1 0-211,2-1-97,-3 0 28,-3 0 129,0 1 99,2-1 143</inkml:trace>
  <inkml:trace contextRef="#ctx0" brushRef="#br0" timeOffset="81584.0716">17731 12348 207,'3'3'495,"0"-1"70,-1-1 58,-1 3 55,2-4-187,-3 2-99,1 0-72,-1-2-50,0 0-51,4 0-52,-4 0-76,1-2-100,3 0-97,-2 2-85,1-2-46,-2 0-51,1 1-107,-1-1-126,-1 1-52,0-3-1,0 3 9,0-1 27,0-2 114</inkml:trace>
  <inkml:trace contextRef="#ctx0" brushRef="#br0" timeOffset="81735.9917">17798 12339 257,'4'0'476,"-4"2"46,2-2 33,-2 2-12,-2-2-173,2 0-100,0 0-48,-4 0-26,4 2-23,0-2-28,-1 0-38,1 0-62,0 0-72,0 0-62,-2 0-43,2 0-41,-3-2-109,3 2-137,-3 0-99,1 0-26,-2-2-7,3 2 15,-1 0 100</inkml:trace>
  <inkml:trace contextRef="#ctx0" brushRef="#br0" timeOffset="81871.818">17787 12350 162,'2'3'451,"0"0"49,-1-1 38,2-2-2,-3 0-155,2 2-135,-2-2-72,0 0-41,1 0-28,-1 0-26,0 0-21,4-2-30,-2 2-39,0-2-33,-1 0-23,2 1-33,-2-2-101,-1 3-142,0-2-116,-1 0-51,-2 2-19,2 0 10,-1 0 87</inkml:trace>
  <inkml:trace contextRef="#ctx0" brushRef="#br0" timeOffset="81992.8801">17804 12362 196,'0'3'452,"2"0"55,-2-1 31,1-1-7,-1 1-164,0-2-135,0 0-77,0 1-44,0-1-28,3 0-27,-3 0-37,1 0-37,1 0-26,1 0-68,-3 3-166,0-3-158,-3 0-70,1 2-29,-2-1-8,1 1 51</inkml:trace>
  <inkml:trace contextRef="#ctx0" brushRef="#br0" timeOffset="83019.9043">17368 12618 224,'6'-9'493,"0"2"64,-3 0 44,-1 3 39,-1 0-206,2 4-45,0 5 2,-3 6 16,3 8 17,-3 5 10,0 8-18,-3 3-72,2 6-75,-1-1-65,-2 4-56,1-1-43,1-1-33,-2 0-24,2 0-16,-1-6-14,0 1-6,-1-5-6,2-2-1,-1-2-4,-1-4-1,-2-3 4,5-3-2,-3-3 0,2-1 1,-2-5-1,0-2 1,1-3 0,-3-2 2,3-2-2,-3-4 0,0-1 5,0-2 0,1-1-4,0-1 3,1 2 4,-2 2 2,2-1-8,0 2 2,3 3-1,1-1-4,0 2-5,4 0-1,-1 2 1,6 2 0,3-1 1,1 1 2,2-1 0,3-1-1,1-2 1,-1 0 0,3-4-1,-2 3-1,-2-3 2,0 1 0,-4-1-1,-3 2-1,-1-1-4,-3 1-10,-3 1-27,-2 1-45,-4 0-88,0 0-166,-3 0-129,-1 0-81,-3 0-144,-3 3-169,-3 6-26,0-1 103,-5 6 106,3 2 71,-3 4 160</inkml:trace>
  <inkml:trace contextRef="#ctx0" brushRef="#br0" timeOffset="83583.484">16463 14181 413,'0'-21'721,"-3"2"108,-8 4 70,-1 4 42,1 2-244,-3 6-167,4 6-156,-4 6-74,1 6-51,2 1-39,0 6-38,3 3-39,2-1-33,6 2-32,3-1-21,2 0-12,6-1-16,4-2-6,2-3-7,4-2 0,3-2-3,2-1-3,4-5 2,0-4-4,0-3-3,2-4 0,-2-2-3,-2-3 1,-2-4 0,0-1 2,-4-5 0,-1-3 2,0-2 3,-5-2 1,-1-3 0,-1 1 0,-4-1 2,-2-1 7,-1 2 2,-1 2 8,-2 4 11,0 6 10,-2-1 10,0 4 0,-1 4-1,1 4 0,1 5-1,-6 4-2,1 8-3,-1 4 3,-1 6 4,-2 3-1,0 2-6,1 2-5,-5 2-8,3-1-8,-2 2-10,0-1-4,0 0-7,-1-2-13,1-1-19,-1-4-30,3 2-38,0-3-56,1-5-80,2-2-157,0 0-145,4-7-71,4-2-88,-2-6-115,3-3-85,2-3 79,1-6 114,4-4 75,-2-4 116</inkml:trace>
  <inkml:trace contextRef="#ctx0" brushRef="#br0" timeOffset="84078.8812">17014 14246 402,'25'-22'559,"-5"0"94,-2 4 97,-3 2 14,-5 5-121,2 2-49,-3 2-45,-2 6-46,-1 2-54,0 6-72,-4 5-74,-2 2-62,-2 5-50,1 2-37,-8 3-27,4 0-25,-5 2-23,3 1-22,-1 0-18,-1 0-17,0 0-8,2-2-6,-1-1-4,1-1-4,1-5-4,0 0-10,3-4-13,-1 0-12,2-6-17,0 1-9,-2-6-8,4 0-1,0-5 5,0 1 6,2-7 7,0-2 8,0-3 9,0-6 5,-1-3 5,3-2 7,0-4 3,0-2 6,-1-2 3,1-2 3,2 0 1,-3 1 5,3-1 0,-1 5 2,-1 3 0,-1 2 2,2 2 3,-1 3 7,-1 3 3,1 2 3,0 3 7,-2 2-4,2 2 4,1 2 4,1 3 4,2 4 8,1 2 7,2 4 8,-2 6 1,5 1-3,-4 4-3,2 0-8,1 3-5,0 1-7,-2-1-4,0 4-5,2-3-3,-1 1-3,-3-1-6,0 1-1,1-3-2,-1 1-5,-3-3 0,2 0-1,-5-2-2,1 0 0,-1-4-2,0 0-6,-2-3-11,-1 0-19,2-3-25,-4 0-36,1-4-54,-3 1-72,-2-2-135,1-2-156,-1-2-81,0-4-120,-3 1-149,2-3-70,-5-2 73,0-2 129,2-2 86,-4-3 142</inkml:trace>
  <inkml:trace contextRef="#ctx0" brushRef="#br0" timeOffset="84462.1101">17050 14167 361,'-9'-8'754,"-3"-1"152,3 0 97,-1 3 71,1 1-230,2 0-203,4 0-218,-2 1-137,8 1-88,2-1-67,6-2-45,4 0-28,6-1-20,3 0-11,6-1-11,2 1-10,1-4-12,6 5-23,-5-3-26,6 1-33,-1 1-34,1-3-31,0 3-19,0-3-4,-1 2 17,-3 1 22,-2-1 34,-5 1 36,0 2 41,-7 1 43,-4 1 41,0 2 51,-4 2 40,-3 4 34,-1 2 17,-2 3 1,-3 4-3,-1 5-16,-3 0-12,-1 6-11,0 1-10,0 2-12,-1 2-15,-1 2-17,2-3-20,-2 2-21,-2-2-17,3-2-15,-2 3-11,1-3-9,-1-4-12,1 0-11,0-1-20,0-2-25,-2-1-31,3-3-37,-1-2-42,-1 0-45,0-4-53,1-3-104,0 0-141,0-7-80,-1 0-74,0 0-122,0-5-111,-1-2 29,-1-3 121,-1-3 88,2-2 106</inkml:trace>
  <inkml:trace contextRef="#ctx0" brushRef="#br0" timeOffset="84758.8167">17570 14155 159,'-11'-12'478,"0"2"64,-2 2 32,-2-1 19,0 2-195,0-1-132,0 4-71,3-1-28,3 1-1,-1-1 1,6 3-3,-1 1 19,5 1 33,6 1 30,2 1 27,3 3 25,4 1 17,3 0-19,3 3-41,3-2-46,-2 5-44,3 0-37,-1 0-28,-1 0-17,2 0-15,-6 0-12,0-1-9,1 0-8,-6 0-10,1 1-9,0-2-6,-1-1-7,-4 2-2,2 0-5,-1-2-4,-1-1-12,0 1-23,2-1-38,-3-3-55,0 2-91,0-2-144,3-2-118,0-3-56,-3 0-55,1 0-100,0-3-95,-5 0 47,4-2 78,-2-3 52,-2 2 78,2-4 147</inkml:trace>
  <inkml:trace contextRef="#ctx0" brushRef="#br0" timeOffset="85001.5737">18027 14100 117,'7'-20'469,"-2"1"99,1 3 99,-2 3 115,-1 0-93,2 4-79,1 1-29,-3 3-34,3 4-53,-1 2-68,0 6-64,5 2-55,-2 3-51,-1 4-39,2 4-34,-1 3-31,-2 4-33,1 0-26,-1 0-27,-3 3-22,3-3-13,-3 0-12,1 1-4,1-4-9,-1 2-8,-2-3-11,2-3-22,-2-1-25,-1-2-32,2-2-33,-3-3-48,0-3-49,0-1-84,0-4-154,0-2-111,2-2-54,-1-3-82,2-4-96,0-2-55,1-5 95,1-3 96,3-4 68,-1-2 121</inkml:trace>
  <inkml:trace contextRef="#ctx0" brushRef="#br0" timeOffset="85293.4687">18333 14125 68,'11'-14'456,"1"4"87,-5 3 69,-1 1 82,-3 2-49,1 4-84,2 4-33,-3 2-29,-1 1-23,4 1-42,0 3-85,1-1-82,2 0-63,0 0-39,3 0-38,3-2-22,-2 0-7,2-2-8,4-3-4,-4 1 1,3-3-3,0-1-1,-2-1-4,-1 0-1,0-3-1,-3 1 3,-2 0 5,-2-2 4,-1-3 2,-2 3-3,-4-1-9,-2-3-10,-4 2-15,-2 0-14,-4-1-19,0 1-21,-3 0-5,-1 1-33,-1 0-25,-3-1-29,1 1-30,-5 0-27,4-1-29,-2-2-44,1 3-63,1-3-149,0-2-135,1 0-69,3-1-115,-4-2-151,4 0-43,-1 1 107,-2-1 127,3 0 88,0 2 147</inkml:trace>
  <inkml:trace contextRef="#ctx0" brushRef="#br0" timeOffset="85532.9181">17892 13539 700,'-11'-3'914,"1"-2"123,-1 0 69,1 1 21,1-1-364,3 2-274,2 0-203,-1 1-118,5-1-64,2 2-43,5-3-26,3 1-17,9-1-9,1 1-9,3-2-20,3 0-33,2 3-59,1-2-135,0 1-183,1-2-114,2 2-183,-3-3-183,1 0-57,-3 1 73,-1-2 150,-2 0 102,0 1 191</inkml:trace>
  <inkml:trace contextRef="#ctx0" brushRef="#br0" timeOffset="85914.0095">18479 13304 283,'9'-5'689,"-3"3"141,0-2 90,-5 3 57,1-3-220,-2 3-168,3-2-215,0-1-134,4 1-83,2-3-55,9 0-41,0 0-26,9-3-17,-1-1-10,1 2-5,4-3-6,-4 3-3,2-1-2,-4 1-2,-2-1 0,-2 2 3,-6 2 4,0-3 0,-3 2 6,-5 0 7,1-2 19,-5 2 20,-2-3 22,-1 2 21,-1 1 14,-1-1 10,1 2-3,1 1-8,-3 1-16,1 0-13,1 2-12,-1 1-15,2 1-10,0 5 1,0 4 7,0 7 8,2 6 10,-2 1 10,0 6 9,0 3-3,0 0-1,-2 4-5,2 1-11,-2-2-7,0 2-13,0-2-10,-2-2-11,2 0-11,-2-4-3,4 3-7,-1-6-7,1 1-17,0-3-18,0-2-25,0-3-35,-2 1-45,2-4-57,0-3-82,-2-2-173,0-2-133,0-3-156,-1-2-205,-4-3-68,-1 1 21,-2-3 156,3-2 137,-1-1 181</inkml:trace>
  <inkml:trace contextRef="#ctx0" brushRef="#br0" timeOffset="86064.0886">18728 13709 270,'-4'-5'728,"-6"0"170,1 2 100,-1-1 63,-1 1-186,4 2-218,0-2-237,3-2-161,6 1-96,4-3-62,7-1-48,5-4-41,5-2-45,6-3-71,2 0-145,2 0-164,4-4-103,-3 1-181,0-3-181,-2-1-48,-4 0 80,-4 0 132,3 1 88,-5-5 190</inkml:trace>
  <inkml:trace contextRef="#ctx0" brushRef="#br0" timeOffset="87385.1827">19001 10999 420,'-7'-19'481,"-7"-1"33,4 0 19,-8 0-108,2 1-190,-5 2-106,-2 1-56,1 2-30,-2 0-19,-1 2-7,-3 4-1,2-1-1,-2 6 8,-2-3 8,2 4 8,-2 2 8,-2 2 7,2 4 3,-1-1 1,1 5-6,0 3-2,-1 0 2,2 4 2,-1 1 4,2 2 3,-1 3 18,4 2 19,-2 2 12,3 1 12,2 1 8,1 3 12,2 0 4,3 4 2,2 0-2,1 3 0,7-1-1,0 1-8,2 1-9,4 1-15,1-1-11,3 1-8,1-1-9,1 0-2,1 3-9,5-3-3,-3 0-8,3 0-8,1 0-2,-1-2-4,0 1-3,3-1 1,0 1-2,0-2-1,2 0-6,-2-1-3,3-1-1,0-1-1,0 1-4,4-3 4,-1 0-1,3-2-1,1-1-3,3-3-3,-1 1-5,2-1-6,0-3-2,2 1-5,-1-3 0,1 2-3,1-3 2,0 1-3,0-1 2,0-1 2,-1 0-1,1-2 3,0-1 2,-2-2-2,2-1 2,-3-2-2,4-1-1,-2-1-3,2-5-3,-2 1 2,0-2-3,-1-3 1,4 0 0,-2 0 1,0-3-3,1-2 1,1 1 1,-1-2-1,-2 0-1,-1-1 0,0-2 0,-2-1 2,0-1-4,0 0 2,-4 1 0,3-4 7,-3 2-2,-2-4-1,0 0 0,-1 0 1,-2-3-2,4 2-3,-5-2 3,2-2 0,-1 1-1,1-3 1,-1-3 0,0-1 0,-2-2-3,0-2 0,-3-2 0,1-1 2,-1-2-3,-3-1 1,-2 0 0,0-1 1,-1-3-1,-1 0-2,-1 0 4,-2-3 2,0 0 1,0 0 2,-3-1 1,-1 0 0,0-3-3,-1 2 0,-2-2-4,0-3-1,-3 3 3,-1-3 2,-1 3 4,-2 0 1,-4 5 4,-1-1 5,-2 4 0,-3-1 3,-3 5-1,-3 1 0,-4 2-1,-2 3 3,-4 0-2,-3 3-1,-4 2-4,0-1 3,-3 4-1,-1 3 0,0 0 2,0 2 0,4 0 0,-2 3 0,2 5-1,3-2-2,-2 3-2,3 3-3,4 0 1,-1 1 0,6 4-5,0 0-1,4 0 1,-1 4-3,8 1-1,-5-1-4,8 0 2,-1 3-2,4-3-2,-2 4 2,3-2 0,3 1 0,-1 0 2,0-1-1,2 1-1,1 0 0,1 0-1,1-2-1,-1 2-1,5-4 2,-4 0-3,2 0-3,0 2-6,3-2-5,-3-3-12,3 2-14,-4 1-16,2 0-25,1 0-40,-3 0-60,0 4-119,0 0-155,1 3-93,-3 2-131,0 3-201,-1 1-62,-4 3 62,-4 1 133,-1 1 93,-3 3 151</inkml:trace>
  <inkml:trace contextRef="#ctx0" brushRef="#br0" timeOffset="94756.7827">30961 13380 258,'2'-19'582,"-5"1"146,-3 3 95,0 3 50,0 0-235,0 7-138,3 5-98,-1 5-91,1 10-44,-3 6-17,0 7-3,3 4-15,1 4-35,2 0-42,0 4-38,0 0-26,2 1-15,1-1-12,3 1-15,0-3-9,-1-1-11,0-5-8,1-1-8,0-4-3,0-2-3,0-5-2,-5-3 0,2-3 4,2-2 4,-4-4 9,4-2 10,-5-1 10,1-3 7,-1-4 4,0-3-8,-1-3-5,1-5-7,-3-6-13,1-5-9,1-5-3,-4-2-4,1-3-3,-2-2-1,-2-2 0,1 0 0,1 0-1,0 3 0,3 2 0,0 0-1,2 6 3,-1-1 1,2 3 0,2 1 1,-1 3 1,5-2 2,0 3-5,2 0-1,5 2-1,0-1 1,4 0 0,1 2-4,2 2 4,3-1-2,2 4 1,-4 2-1,1 3 0,-4 3 0,0 3 0,-4 2-1,-1 7 0,-3 3 0,-4 5 1,-5 6 4,-2 4 1,-5 7 1,-6-1-1,1 2 0,0 2 2,-3-3-5,5 0 0,0-2-1,3-2-1,5 0 1,1-4-3,5 0 3,1-1-1,4-2 1,2-1 0,3-1-1,0-1 2,1 2 0,-4-3 0,1 0 0,-4-2 0,1 1 4,-5-2-4,-2 0 1,-3-2 0,-6 0 0,-2 3-1,-3-2-1,-6-3 0,1 1-6,-5-3-6,-1 2-11,-3-3-15,1-3-16,0 0-28,-3 0-33,5-3-46,3 0-80,1-4-156,6-3-125,4-2-68,8-4-124,3-5-140,2-2-37,5-4 104,2 0 107,7-4 79,4-1 152</inkml:trace>
  <inkml:trace contextRef="#ctx0" brushRef="#br0" timeOffset="94997.8761">31785 13509 224,'24'-1'651,"-9"1"167,-6 0 102,0-2 70,-2 2-187,-1-1-135,0 1-192,0-2-136,-1 0-84,2 1-52,5-1-44,1 0-42,3-2-34,4 3-28,-1-3-18,6 1-15,-2 0-12,1 1-13,-4 0-28,1 0-38,-4 0-60,-2 2-121,-2 0-160,-6 0-108,1-1-102,-4 2-166,-4 3-109,-4 0 29,-2 2 115,-2 1 91,1 2 109</inkml:trace>
  <inkml:trace contextRef="#ctx0" brushRef="#br0" timeOffset="95170.1046">31984 13721 304,'-10'19'588,"1"-6"85,2-2 59,-1 0 44,2-1-187,5-2-105,2-1-93,4-2-54,1 0-40,4-1-54,5-3-64,3-4-70,1 0-78,6-5-94,1 0-141,0-4-128,4 0-89,-2-2-162,1-1-175,-4-2-56,2 0 60,-3 0 87,2-1 65,3-1 158</inkml:trace>
  <inkml:trace contextRef="#ctx0" brushRef="#br0" timeOffset="95955.9801">33055 13397 291,'-1'22'614,"1"-3"91,-4 3 49,0-1 61,-2 1-196,5-1-121,-2 3-101,0-2-49,6 0-20,-2-2-39,2-2-55,3-1-54,2-3-43,1-2-32,2 0-22,4-5-19,0-2-17,4-2-15,-1-1-7,5-4-10,-2 1-6,1-6-1,0 0-2,3-5 1,-2-2 3,-3-5 2,3-1-2,-1-5 1,-1-2-1,0-5-3,-2-1 1,0-5 2,-2 0 3,-2-5 2,0 5 2,-4-1 10,-3 3 4,-1 5 5,-4 2 5,2 5 5,-5 4 6,0 6-3,0 0-3,-2 5-9,-2 2-8,-2 6-6,1 4-5,-5 6-4,-1 6 0,1 6 1,0 3 6,1 5 1,-1 4 2,2 1 2,1 4 1,-1-2-2,7 2-3,-4-4-2,5 0-7,0-1-5,3-5-1,0-1-3,1-1-3,0-5 2,2-3-2,1-3 2,0-1-1,2-3 2,5-5-1,1-1 0,0-3 1,4-5-3,0-1 0,1-4 2,2-4-3,0-2 0,5-3 0,-5-3 1,1-2-1,2-2-1,-6-2 1,0 0 1,1-6-1,-4 4-1,-3 0 2,-2-1-1,-1 1-1,-3 6-2,-3-1 1,-3 3 1,2 1-1,-1 7 4,-2 0 0,-2 2 0,2 2 1,-3 2-3,3 3-1,-1 3-3,-1 1 0,-2 6 3,1 4 2,-2 6 5,2 0 5,2 7 1,-4 2 7,5-1 1,-1 3 0,1-1-1,1 2-1,-1-3 1,5 2-3,-2-3 0,3 0-1,-1-1-1,3 0-3,-1-7-1,4 2-4,1-3-2,-3 0-4,2-2-7,2-4-13,-2-1-16,4-5-23,0-1-30,4-3-41,-2 0-48,4-3-60,-3-4-139,2-1-149,3-3-81,-2-3-136,-1-3-171,1 0-48,0-3 92,-5 0 140,5-3 90,-3 0 173</inkml:trace>
  <inkml:trace contextRef="#ctx0" brushRef="#br0" timeOffset="96745.2681">34435 13158 216,'12'-14'491,"0"2"64,-2 0 48,-1-1 56,-1-1-186,-1 4-53,3-1-9,-2 2-1,1 3 5,-2 1-5,2 1-26,3 4-59,0 2-54,-3 3-44,2 3-33,-1 3-34,-1 3-24,0 5-16,-3 1-8,-1 6-6,-1 2-12,-2 4-2,0 2-12,-2-1-9,0 3-11,-2-3-12,0 2-9,0 0-5,0-4-11,1 0-6,-3-1-3,-1-4-3,4 0-3,-5-4-2,3-1 1,-3-2-2,-2-4-2,3-1 3,0-2-2,-5-2 0,1-4 1,0 1 1,-3-2-2,3-2-1,-5-1 0,4-4 0,0 1-1,-4-4 2,4-1-2,1-5 2,-3 0 0,3-3-2,-1 0-2,2-3 0,4 0 3,-1 3-3,2-2 0,1 3 0,6-1 0,-3 2-3,7 0 1,-1 3 0,7-1 0,0 0-3,1 0 4,5 4 1,0-1-4,3 3 2,-1-2-5,4 1-4,-2 2-3,2 0-4,1-1-5,-3 1-1,1-1-3,-1 1 0,-2 0-2,0 0 3,-3 0 0,2-2-1,-4-1 4,-1 1 4,-1 0 4,-2-1 2,1 0 5,-4-1 3,0-1-1,1 0 2,-1-3-1,-2 0 2,-1 0-2,0-1-2,-2-2 2,3-2-2,-2 1 2,-1-3 2,1 0-1,-3-1 4,2-3-1,-4 1 1,-1-3 1,2 0 1,-2 2-2,-2-1 0,2 1 2,-1 1 1,1 4 2,-5 2 2,5 2 1,-1 2 2,-1 1 1,2 3-1,-1-1-1,1 5-1,0 0-3,-3 1 1,3 2-5,0 2 0,3 4 6,-3 7 2,3 6 5,-2 2 5,2 6 7,-1 4 3,-2 2 2,1 4 3,-1 2 0,-1-1 3,1 3 3,-2-1 4,-1 1 0,2-1 2,-2-2-1,0-1 0,1-3-1,1 2 0,-2-3 3,2-2-2,-1-3-5,0-1-13,2-1-27,-2-3 0,2-2 0,-2 0 0,2-2 0,0-4 0,2-2 0,-2-2 0,0-2 0,2 0 0,-2-3 0,0 0-88,0-3-43,0 1-51,0-1-81,-2-3-183,2 0-174,-4 0-277,-1-3-183,-1-1-61,-5 1 31,-2-3 171,-2 3 184,-2 1 297</inkml:trace>
  <inkml:trace contextRef="#ctx0" brushRef="#br0" timeOffset="99273.4383">34691 13948 133,'-10'3'462,"1"1"56,1-2 31,1 1 15,1 0-194,-2-3-159,5 2-85,-1-2-45,2 1-18,1-1-1,2 2 6,1-2 7,4 0 3,0 2 1,3-2-4,1 2-4,5-2-9,1-2-6,-1 2-8,2-2-4,-3 0-1,1 1 1,2 1 7,-1-2 15,-6 0 20,4 1 9,-4-2 16,4 1 14,-4 0 8,0 0 2,-1 1 1,2-1-1,-2 0-8,0 0-15,-3 1-15,1-1-14,-1 2-19,0-1-12,-2 1-10,1 0-7,-2-2-7,0 2-4,0 0-4,-2 0-5,4 0-4,-4 0 0,1 0-3,0 0-1,-2 0 0,4 0-2,-4 0-1,0 0-4,0 0-17,1 0-45,-1-1-97,0 1-123,-1-4-87,1 0-80,-4 0-161,-1 0-144,-4-1 1,-3 2 69,-1 0 60,-2 1 67</inkml:trace>
  <inkml:trace contextRef="#ctx0" brushRef="#br0" timeOffset="100564.4914">31283 14146 226,'1'6'495,"3"-4"58,-4-1 34,0 1 19,0-2-238,0 2-121,0-2-57,0 0-24,0 0-1,0 0 0,0 0 0,0 0-10,0 1-29,0-1-28,0 0-26,0 0-22,2 0-16,-2 0-8,0 0-4,0 0 3,0 0 8,0 0 20,0 0 17,0 0 16,0 0 15,0 0 6,0 0 1,2 0-11,-2 0-11,0 0-12,0 0-13,0-1-5,0 1-7,0 0 3,0 0-1,0-2 2,-2 2 5,2 0-3,-2 0-2,2 0-5,0 0-6,0 0-5,0 0-5,0 0-5,0 0-2,-1 0-4,1 0 1,0 0-2,1 0-3,-1 0 0,0 0 1,0 0 0,0 0 3,0 0 0,0 0 0,0 0 1,0 0-1,0 0 1,0 0-3,0 0-1,0 0-2,0 0-4,0 0-2,-1 0-4,1 0-2,0 0-2,-3 0 0,3 0-1,0 2 1,0-2 0,0 0-2,0 0 1,0 0 0,0 0-1,0 0 0,0 0-1,0 0 0,0 0 1,0 0 1,0 0-1,0 0-1,0 0 0,0 0-1,3 0-4,-2 0-11,-1 0-21,0 0-38,0 0-69,4 0-112,-2 0-116,3 1-81,3-1-35,3 2-51,3 0-117,0-2-45,5-2 35,1 0 47,5-1 32,2 0 77</inkml:trace>
  <inkml:trace contextRef="#ctx0" brushRef="#br0" timeOffset="101334.0113">33678 13848 420,'-1'0'617,"-4"0"95,4 0 46,-1 0-41,1 0-196,-4 0-134,5 0-127,0 0-76,0 0-43,0 0-28,0 0-35,0 0-30,0 0-21,5 0-29,-5 0-45,1 0-70,-1 3-87,-1-3-66,-4 0-51,0 0-100,-3 0-140,-1 0-71,-3 0 11,2 2 28,1-2 32,-1 1 102</inkml:trace>
  <inkml:trace contextRef="#ctx0" brushRef="#br0" timeOffset="101926.633">33663 13874 68,'5'0'482,"-10"0"108,5-1 66,-1 1 33,-1 0-124,0-2-156,2 2-100,0 0-83,0 0-45,0 0-22,2 2-21,0-2-32,-1 1-31,4 1-25,-2 1-16,1-2-14,-1 1-7,2 0-9,-4 2 0,2-3 4,0-1 11,-1 2 22,-1 0 24,2-2 26,-3 1 21,1-1 20,-1 0 3,0 0-5,-1 0-11,1 0-9,0 0-19,0 2-13,0-2-12,0 0-14,0 0-13,0 0-14,-4 0-4,2 0-8,-1 0-6,3 0-3,0 0 0,0 0-2,3 0 2,-3 0-2,0 0 0,0 0 0,0 0-2,0 0 3,2 0-3,-2 0 2,0 0-1,0 0-1,0 0 0,0 0 0,1 0-1,-1 0-1,0 0 2,0 0 3,0 0-1,0 0 1,3 0-2,-3 0 2,0 0-3,0 0 2,0 2-2,0-2 2,0 0-2,0 0 3,0 0-3,0 0 0,0 0 1,0 0-2,0 0 1,0 1-3,0-1 3,0 0-1,0 0-2,0 0 3,0 0 0,0 0 0,0 0 0,0 2 0,0-2 2,0 0-2,0 2 0,0-2 0,0 0 0,0 0-2,0 0 2,0 0 0,0 0 0,0 0-4,0 2-11,-4-2-21,2 0-33,-2 0-68,-2 0-115,-2 1-115,4-1-68,-6 0-55,0 2-133,1-2-123,-2 0 13,0 2 63,-1 0 53,2-1 58,-2 2 160</inkml:trace>
  <inkml:trace contextRef="#ctx0" brushRef="#br0" timeOffset="103809.7947">34978 13882 95,'-2'2'425,"2"-2"55,-1 0 33,1 0-3,0 0-154,0 0-144,0 0-91,0 0-50,0 0-31,1 0-18,-1 0-5,0 0-2,0 0-6,2 0 2,-2 0-3,3 0 2,-2 0-1,1 0 1,-1 0 3,-1 0-4,5 0 1,-5 0-3,0 0 3,1 0 3,-1 0-1,0 0 4,0 0 7,0 0 3,0 0 1,0 0 1,0 0 2,0 0 0,0 0-4,0 0-3,0 0-3,0 0-2,0 0-1,0 0-5,0 0 1,0 0-1,0 0 2,0 0-2,0 0 7,0 0 0,0 0 0,0 0 0,0 0 0,0 0-4,0 0-2,0 0-6,0 0 3,-1 0 0,1 0 3,0 0 2,0 0 1,0 0 2,0 0-1,0 0-2,0 0-5,0 0 0,0 0-3,0 0-1,0 0-1,0 0 1,0 0 0,0 0 1,0 0 0,0 0 3,0 0-2,0 0 4,0 0-2,0 0-1,0 0 2,0 0-1,0 0 2,0 0-3,0 0-1,0 0 0,0 0 2,0 0 5,0 0 4,0 0-2,0 0 3,0 0 4,0 0 0,0 0-3,0 0 0,0 0 2,0 0-4,0 0 1,0 0-5,0 0-4,0 0-3,0 0-3,0 0 4,0 0-4,0 0 4,0 0 5,0 0 6,0 0 0,0 0 0,0 0 1,0 0-2,0 0-2,0 0-3,0 0-1,0 0 0,0 0-2,0 0 0,0-2-1,0 2 1,0 0 0,0 0-3,0 0-3,0 0-1,1 0-4,-1 0 1,0 0-3,0-2 0,0 2 2,0 0 0,0 0 0,0 0-1,0 0 1,0 0 0,0 0 0,0 0-1,0 0 0,0 0 2,0 0 1,0 0-2,0 0-1,0 0 1,0 0 3,0 0-1,0 0-2,0 0 3,0 0 0,0 0-1,0 0-3,0 0 1,0 0-1,0 0-1,0 0 1,0 0-1,0 0 2,0 0-2,0 0 1,2 0 1,-2 0 3,3 0-1,-3 0-2,0 0 1,0 0-1,0 0 2,0 0-4,0 0 1,0 0-3,0 0 1,0 0 3,0 0-1,0 0-2,0 0 3,0 0 0,0 0-4,0 0 3,0 0-1,0 0 2,0 0 1,0 0 1,0 0 4,0 0-2,0 0-1,0 0 0,0 0-3,0 0 0,0-1 0,0 1 0,0 0 0,0 0 2,0 0-2,0 0-2,0 0-2,0 0 0,0 0 3,0 0 0,0 0 1,0 0 0,0 0 1,0 0 0,0 0 3,0 0-1,0 0-2,0 0-1,0 0 2,0 0-2,0 0-2,0 0 1,0 0-1,0 0 3,0 0-2,0 0 2,0 0-2,0 0 2,0 0 1,0 0-2,0 0 0,0 0-2,0 0 4,0 0-2,0 0 0,0 0-1,0 0 0,0 0 3,1 0-4,-1 0-2,0 0 2,0 0 2,0 0 2,0 0 0,0 0 2,0 0-4,0 0 2,0 0-4,0 0 1,0 0-2,0 0 2,0 0 0,0 0 3,0 0 0,0 0-1,0 0 0,0 0-1,0 0 2,0 0 0,0 0 1,0 0 4,0 0-3,0 0 1,0 0 0,0-2-1,0 2-1,0 0 0,0 0-2,2 0 0,-2 0-1,0 0 0,0 0 0,0 0 0,0 0 2,0 0-1,0 0-1,0 0 0,0 0 0,0 0 2,0 0 1,0 0-1,0 0-1,0 0-13,0 0-27,0 0-46,0 0-44,0 0-44,0 0-28,0 0-10,0-1 1,0-1-37,-3 1-94,-2-1-113,4 0-50,-5 0-22,0 2 3,0-2 66</inkml:trace>
  <inkml:trace contextRef="#ctx0" brushRef="#br0" timeOffset="105456.4622">9677 15094 204,'-7'-14'558,"0"3"139,-1 2 98,-1 1 55,2 1-193,2 4-164,2 1-107,2 5-87,2 8-51,2 6-18,6 8-3,0 6-3,0 1-24,4 6-37,1 2-38,0 2-36,0 2-24,-2 1-19,1 1-15,1-3-11,-4 0-6,-1-4-4,-2 2-5,-2-3-3,-2-4 0,-2-1-1,-2-2-1,-4-5 0,0-2 1,-3-4 4,2-2 1,-3-3-1,0-3 2,-3-4 4,0-4 1,-1-2 1,1-6 1,-1-3-1,2-5 2,2 1-7,2-6 1,1 0-4,6-1-2,3-3 0,3-1-2,6 1 2,3-3-2,1 1-4,6-1-2,1-1 0,3-1-3,0 3-5,2-2-3,0 0-5,0-1-6,2 1-9,-3 0 0,-2 0-4,-2-3-4,-3 0 3,-2-1 7,-3 1 2,-3-2 8,0 1 9,-6 1 6,-3 1 6,1-1 4,-4 3 3,-1 2 3,-4 1 1,1 3 7,-1 3 9,1 3 7,-2 2 10,5 1 7,-3 3-1,2 2-4,2 3-6,0 4-4,2 6-3,2 8 4,1 7 7,3 6 11,1 5 10,1 4 3,-1 1 3,4 3-4,-2-2-1,-2 2-7,4-1-8,-1-1-6,-3-1-9,3-2-8,-3-4-7,0-2-8,-2-5-3,3-2-3,-5-2-4,1-5-11,0-2-14,-3-2-24,1-4-29,1-3-39,-4 1-48,2-5-76,-3-2-154,2-5-131,1-5-106,-2-4-179,-1 0-130,0-6-8,2-1 116,-1-3 129,2 2 118</inkml:trace>
  <inkml:trace contextRef="#ctx0" brushRef="#br0" timeOffset="105673.8331">10476 15295 670,'3'0'908,"-8"0"117,2 0 69,-3 0 39,2 0-368,-1-3-280,3 3-196,0 0-106,2 0-65,4-3-41,5 0-24,0-2-19,6 0-15,0 0-5,4-2-15,2-1-22,-3 1-33,0 1-51,-2 0-92,1 1-172,-4 0-128,0 1-78,-2 1-125,-1 0-151,-5 3-30,-3 2 106,0 2 105,-2 3 75,-4 2 150</inkml:trace>
  <inkml:trace contextRef="#ctx0" brushRef="#br0" timeOffset="105840.9577">10599 15390 268,'-10'20'648,"2"-3"144,-1 0 96,2-1 72,-2-2-208,2-2-143,4 0-178,1-4-123,4 1-84,4-4-58,3-1-49,5-4-36,3-5-25,8-5-24,1 1-24,3-7-34,2-1-48,2 2-95,0-3-154,-2 1-116,3-1-83,-3 1-154,-1 0-156,-2 0-14,-1 2 96,0 0 92,0-2 73,-1 0 173</inkml:trace>
  <inkml:trace contextRef="#ctx0" brushRef="#br0" timeOffset="106217.5211">11676 14236 234,'-15'-22'639,"-3"3"175,0 5 117,3 0 77,-1 4-174,6 1-179,1 2-170,1 6-147,2 2-94,2 10-59,2 5-32,-1 9-22,1 3-10,0 2-14,2 5-17,0 1-11,0-2-19,2 0-13,0 2-13,1-4-15,2 1-8,-2-3-11,1-1-16,1-3-20,-1-2-28,2-2-39,-3-5-53,1 0-78,0-3-139,0-3-124,-1-3-59,1-5-40,-2-3-86,2-3-87,-4-7 25,-4-2 76,2-5 50,2-3 61,-4-5 129</inkml:trace>
  <inkml:trace contextRef="#ctx0" brushRef="#br0" timeOffset="106695.6077">11555 14231 423,'-7'-24'537,"1"2"91,0 4 93,1 3-6,1 1-135,-2 4-54,3 2-50,2 1-50,1 3-51,1 0-53,7 5-52,2 4-38,4 0-26,5 5-22,1 4-26,3 1-31,2 3-21,0 2-21,1-3-23,1 4-16,-1-1-16,0 1-11,0-4-7,-2 2-5,-3 0-3,0-4-6,-3 1-9,-1-4-15,-2 0-20,-4-2-30,1-3-36,-3 0-36,-2-2-45,-1-2-67,1-1-107,-1-4-97,-3-3-48,0-3-10,0-4 18,1-4 43,-4 1 79,2-7 85,-2 1 51,-2-5 40,2 2 45,-4-3 70,1-4 83,0 3 76,0 1 50,-1 0 26,2 3 5,-2 3 3,1 2 18,1 2 73,-2 3 78,2 3 73,1 3 53,-2 1 19,0 2-14,3 3-72,0 2-72,0 7-60,2 2-47,2 5-32,-1 4-28,3 7-18,0 2-17,-3 1-17,4 1-18,-1 1-16,0 2-16,0-4-13,1 0-8,-2-2-10,1-2-3,0 0-13,1-4-13,-1-2-23,-3-3-31,3 0-43,2-3-56,-2-4-76,-1 0-126,3-4-116,-1-2-56,2-5-17,0-5-22,3-3-52,-3-2-36,0-4 33,1-4 39,1-1 26,2-8 67,2-2 129</inkml:trace>
  <inkml:trace contextRef="#ctx0" brushRef="#br0" timeOffset="106917.8179">12279 14017 42,'14'-25'440,"-4"1"74,1 6 64,-5 1 80,0 4-51,0 1-103,-1 3-25,-3 4 5,2 2 0,0 3-24,1 2-52,1 4-58,-1 7-55,1 2-56,0 2-53,-3 5-44,4 4-32,-4-1-26,3 2-25,-3 2-19,1-2-13,0-1-6,0 2-5,-1-4-5,1-1-9,1-3-10,-1-2-14,2 1-26,-3-5-36,-1-1-52,2-2-69,-4-2-138,2-5-149,-1 2-87,-1-2-138,0-3-174,-3-1-46,-1-3 83,-1-1 129,-1-1 91,0 0 164</inkml:trace>
  <inkml:trace contextRef="#ctx0" brushRef="#br0" timeOffset="107177.3644">12268 14054 304,'-17'-15'656,"-2"1"150,3-3 107,-1 1 79,2 2-215,2 1-135,4-1-166,3 0-128,3 0-95,3 1-68,9-4-51,2 1-42,5-1-28,6 2-16,3-2-10,2 1-11,3 2-10,1 2-7,-1 4-1,1 3-4,0 4-5,-1 1-10,0 1-11,-5 4-16,0 2-25,-1 1-34,-5 2-51,-2 2-74,-4 1-113,1 0-104,-7 2-55,0-2-25,-3 2-72,-4 2-95,-2 2-11,-4-2 47,-3 3 43,2 0 41,-2-1 110</inkml:trace>
  <inkml:trace contextRef="#ctx0" brushRef="#br0" timeOffset="107396.4521">12457 14236 374,'-15'19'612,"0"-6"142,0 1 109,0-5 27,3 1-164,3-2-107,0 2-126,3-4-119,3-3-89,5 1-75,1-2-60,7-2-39,5-6-32,6 0-21,3-5-20,4 0-13,3-4-13,2-1-14,0 4-14,-1-4-19,-2 4-30,-2 2-37,-2 1-65,-1 3-106,-3-1-113,-4 3-82,0 4-34,-3-3-5,-5 6-6,-1-3-16,-6 6-27,-3 0-7,-6 5 6,-3 0 17,-1 1 53,-5 4 114</inkml:trace>
  <inkml:trace contextRef="#ctx0" brushRef="#br0" timeOffset="107732.8054">12010 14942 275,'-40'34'495,"2"-3"55,2-1 29,2-5 2,4-3-217,8-2-93,1-3-28,6-6 8,6 0 32,7-7 29,6 0 20,7-4 7,10-4-15,6-2-24,7-6-28,8-2-32,2-3-36,7-4-28,1-1-29,6-2-22,4 2-20,0-3-13,1 2-12,1 0-13,-1 1-13,-2 1-15,-6 1-12,1 2-12,-7 1-7,-4 4-4,-3-1-4,-9 4-1,-5 0-6,-3 4-5,-7-2-8,-3 3-22,-4 4-30,-6 1-40,1 1-54,-6 3-111,-6 2-155,1 4-97,-5 2-59,-5 1-137,-1 5-142,-1 0 11,-3 4 107,-1 1 87,0 1 77,0 2 168</inkml:trace>
  <inkml:trace contextRef="#ctx0" brushRef="#br0" timeOffset="108244.3991">12421 15718 336,'-7'32'777,"-2"-3"138,-1-4 71,0-3 39,3-3-220,2-4-273,1-5-228,2 0-120,2-6-60,6 0-24,-1-4-12,7-4-10,1 0-12,3-4-9,1-2-16,2-4-8,0-2-10,-1 0-6,1-3-7,-2-1-7,-1-2 2,-2-3-4,-1-1-1,-4-4 0,1-2 2,-5-2-1,-1-3-2,-1 2 5,-3-1-3,0 2 2,-4 2 3,-2 0 3,-2 3 8,-2 2 0,0 4 6,-2 1 5,0 5 7,-2 0 7,1 6 1,1 0 4,2 5-2,-2 1-2,1 3-4,0 2-9,2 5-2,-3 5-5,6 4 3,-3 4 1,4 7 9,-1 4 6,2 3 8,3 5 12,1 1 8,1 1 8,3 2 12,2 1 4,2-1 4,2-3-4,-1-1-1,7 1-10,-1-6-15,0 1-10,3-5-11,1-1-7,2-3-8,3-4-24,-2-2-8,2-1 0,1-3 0,-1-3 0,3-2 0,-2-2 0,0-4 0,-1-2 0,-1-1 0,-1-1 0,-3-2 0,-1 0-36,-3-1-41,-3 1-30,0-3-32,-5 1-42,-2 0-64,-1 0-113,-2 0-194,-1-2-178,-2 1-249,-3-3-99,-3 3-6,-5 0 91,2 4 198,-4-1 197</inkml:trace>
  <inkml:trace contextRef="#ctx0" brushRef="#br0" timeOffset="111214.8575">17417 15796 382,'3'-13'688,"-6"-1"126,1 2 81,-2 2 29,-2 3-270,3 3-150,-4 6-159,1 5-89,-1 7-48,-1 6-19,2 5-6,-1 7-11,3 5-26,-1 3-28,1 4-27,0-1-20,2 4-21,0-2-17,0 0-13,-2-1-8,1-1-3,0 0-6,0-5-2,-3-1 1,0-2 2,2-6-2,-2-1-2,-2-4 0,1-3 0,-1-3 2,1-3-1,-2-3 2,-1-3 1,1-2 3,-3-4-3,3-1 6,-2-5 3,1-2 0,1-3 4,0-2 1,3 0 2,1-4 1,1 1-4,4-2 0,2-2-3,4 1 0,1-1-5,7-2-2,2 1-2,5-1-3,1-1-2,6 3 0,-1-2-2,4 1 2,2 0-3,1 1 2,4 0-2,-7 0-2,5 0 0,-2 0-5,-3 4-3,1-4-2,-3 2-2,-4 0 0,2 2 1,-5-3 1,-1 1 1,-5-1 0,1 1 5,-4 1 1,-1-2 4,-1-1 1,-4 0 3,-1 1 0,-2-2 0,-1 1 0,-1-1 2,-2 2-1,0 0 3,0 5 5,-2 0 5,2 2 6,-1 2 7,-1 0 3,-1 4 3,3 1-3,-3 2-2,3 3 0,-4 6 2,1 9 8,-1 2 8,-4 6 8,5 6 5,-3 3 5,0 2 0,0 2-1,2 3-4,-4 0 0,2 2-2,0-1-2,1 0-3,1-3-4,-1-1-3,0-4-5,0-1-4,1-4-8,1-2-4,0-6-5,0 1-5,2-6-7,1-3-2,-3-1-1,1-4-4,2 0-9,0-3-10,0-1-16,0-3-17,0 2-23,0-4-31,-1 0-36,-1 0-58,2-2-89,0-2-196,0-4-132,3-2-219,2-4-174,-1 1-49,2-2 45,6-4 177,0 1 140,6-1 241</inkml:trace>
  <inkml:trace contextRef="#ctx0" brushRef="#br0" timeOffset="111605.8305">18753 16215 280,'-12'2'735,"-5"-1"175,-2 1 105,1-1 61,-1-1-196,4 2-210,2-2-228,2 0-158,5 0-94,2-2-52,7 2-35,4-1-24,5-1-21,8-1-10,3 0-8,7-4-6,4 2-9,2 0-5,0-2-7,1-2-10,-2 4-9,-1-2-19,0 2-30,-6 0-39,-6 2-57,0-1-95,-7 1-148,-1 3-112,-5-2-56,-3 2-76,-6 2-112,-4 3-65,-6 0 69,1 2 83,-4 2 58,1 0 105</inkml:trace>
  <inkml:trace contextRef="#ctx0" brushRef="#br0" timeOffset="111823.9417">18883 16315 239,'-14'15'536,"0"2"110,-1-1 96,2-2 78,4-2-170,-3 0-73,5-2-66,-1 0-59,5-1-58,1 0-60,2-1-66,2-3-60,3 1-54,8-2-35,2-1-34,4-3-21,5-1-15,0-2-17,4-2-8,-1 1-10,0-1-9,-3 0-11,-4 0-7,1 2-16,-4 1-21,-7-2-32,2 4-43,-3-2-75,-2 2-141,-1-1-127,0 1-66,-3-2-135,3 2-178,-2-3-38,-2 1 84,1 1 106,1-3 74,2 0 155</inkml:trace>
  <inkml:trace contextRef="#ctx0" brushRef="#br0" timeOffset="113123.8982">21349 15582 291,'-9'0'473,"-1"0"39,1-2 23,-5 1-50,3-3-199,-3 0-121,4 1-62,-2-1-20,3 0 8,1 0 24,1-1 32,1 1 43,3-2 43,0 1 27,0-4 21,5 1 4,2-5 0,1-2-14,5 1-23,1 0-18,3-2-25,6 1-17,0 2-24,3-1-20,1 2-26,2 2-21,-2 3-22,3 2-17,-5 1-15,2 4-12,-5 4-7,-1 1-5,0 7-6,-6 2-2,-2 6-3,-2 2-3,-7 3-1,-2 4-1,-7 1 0,-2 4 0,-5-3-1,-3 4-1,-3-2 1,-4 1-2,1-2 0,-1-4 1,-2 2 5,3-4 8,-1-3 3,6-1 8,-1-3 10,6-4 4,0-2 3,4-1 1,1-3 0,4-3-3,5-1 4,4 0 6,1-1 6,9 0 3,4-4 8,7 0-2,3-2 1,3-2-11,2 1-6,1-4-9,4 2-5,-3-2-8,-1 0-5,-2 1-4,-2-1-5,-6 2-4,0-2-5,-4 3-1,-4 0-2,-3 2 1,-4-1-8,-1 1-13,-4-1-22,-1 2-32,-3-1-40,-1 0-65,-1 1-81,-2-3-162,2 2-151,-2 0-107,1 1-177,-1-3-124,2 1-13,0 0 124,2-3 142,2 3 127,0-2 211</inkml:trace>
  <inkml:trace contextRef="#ctx0" brushRef="#br0" timeOffset="113527.6167">22008 15555 18,'13'-14'481,"-7"3"144,2 1 119,-7-1 86,1 2-49,0 0-134,-2 4-94,0 0-109,-2 3-85,0 4-58,-1 3-50,-3 7-54,0 3-37,-3 6-20,3 1-21,-3 4-18,3 0-16,2 0-18,3-1-16,-3 3-13,4-3-10,4-2-8,-3-3-6,8 1-2,-3-3 2,4-1-2,1-6 4,1 1 0,2-3-1,1-4 6,3 0 4,2-3 2,-4-4 6,6-3 2,-1 0 7,0-4 4,-2-1 2,-1-2 5,1-3 1,-4 1 1,-1-3-2,-1-2-1,-4-1-10,-3-3-10,-3-1-5,0 0-6,-8 0-8,-1 1-5,1 1-2,-6 2-8,-1 1-10,2 3-14,-5 3-24,1 0-27,1 5-39,1-1-39,0 4-56,2 2-75,3 1-142,-2 2-125,3 2-59,3 0-70,-2 1-113,2 2-80,0 2 72,2 3 110,2-1 69,2-2 103</inkml:trace>
  <inkml:trace contextRef="#ctx0" brushRef="#br0" timeOffset="113943.6725">22625 15511 442,'10'-3'640,"-2"-2"124,-7 2 91,1 1-22,-2 2-162,-3 2-102,-2 4-120,0 3-85,-3 4-59,1 6-47,-2 1-43,0 2-40,1 1-37,2 0-34,0 3-24,5 0-21,-1-3-15,4-1-11,4-1-8,-2 0-6,7-3-6,-2 1 2,4-4-3,0-4 1,2 0-2,3-1 2,3-4 3,-2-1 3,3-5-1,-1 0 4,2-2 1,-4-3 4,5-2 0,-6-2 1,-2-1 2,0 0 0,-1-2 2,-4 0 1,-4-2 3,1-3-1,-3-1-4,-3-2-3,-2 0-4,-2-1-5,-2-3-7,-1 2-2,0 0-3,-5 1 1,0 0-6,1 3-2,-1 1-9,0 2-13,-1 3-18,-1 0-26,3 4-34,0 2-56,-1 1-74,1 3-152,2 2-161,-1 0-130,-1 2-225,3 3-106,-3 1-6,-1 0 123,3-1 152,-1 3 141</inkml:trace>
  <inkml:trace contextRef="#ctx0" brushRef="#br0" timeOffset="114545.798">24002 15376 231,'3'-5'496,"1"-3"67,1 5 57,-4-1 53,1 0-171,-1 0-54,-1-1-11,0 3 1,0 2-3,0-1-16,-1 2-49,-2 3-54,-6 7-62,0 1-51,-2 10-37,-3 4-30,-4 5-23,0 5-17,-3 0-18,2-2-13,1 2-16,0-2-11,4-3-10,-1 0-12,-2-4-4,5-1-6,0-2-2,-1-1-2,1-4-9,3-1-15,2-1-20,-5-1-37,5-2-47,-3-3-66,1-1-126,2-2-148,1-1-85,0-4-45,3-3-89,-3-1-95,0-3-10,3-4 85,1-3 69,0 0 59,2-4 124</inkml:trace>
  <inkml:trace contextRef="#ctx0" brushRef="#br0" timeOffset="114869.7524">23660 15503 131,'-3'-22'453,"2"2"55,-3 3 37,0 0 38,4 6-150,-3 0-75,0 1-2,2 3 22,-1 1 20,2 3 2,0 0-19,0 3-39,3 3-44,6 1-38,1 8-22,4 5-14,2 2-15,3 5-19,2 0-32,3 3-19,3 3-17,-2-1-15,2 2-10,-2-1-11,4-4-8,-4 2-13,-1-1-13,-2-4-8,0-1-12,-3 0-8,-1-4-6,-3 1-5,0-6-3,-1 0-4,-3-2 0,-2-1-2,-1-1-3,-1-3-1,-1-1 0,-3-2-4,1 0-7,-4-1-16,0-2-26,0 0-32,-5-2-55,1 2-70,-3-4-116,0-1-182,-2-1-111,3-1-175,-3-2-172,2-1-49,2-1 61,1-1 163,4 1 119,0-2 198</inkml:trace>
  <inkml:trace contextRef="#ctx0" brushRef="#br0" timeOffset="115623.6818">24810 15479 84,'0'4'446,"-4"-1"53,-1-2 32,-3 1 20,-1 0-161,-3-1-166,2 1-81,-4 0-35,1 0-9,0 0 5,0-1 20,2 1 26,-2 0 35,1-4 28,1 2 30,2-3 22,2 1 10,-1 0-5,2-3-18,1 0-26,-1-2-30,2-1-28,0-3-27,3-2-14,-4 0-19,5 0-7,5-3-7,-4 2-8,3-1-8,1 2-13,4 0-5,1-2-13,2 1-9,3 2-6,2 0 0,-1 2-1,3 2-2,2 2-1,-3 0 1,1 3-7,-1 0 0,0 4-3,-2 3 0,-1 1 0,-1 2-5,-1 4 3,-3 1-6,1 5-3,-7 0-4,1 2 1,-5 3-3,-5-1 2,1 3-1,-8 1-1,-1 1 2,-6 2-3,0-1-1,-1-1 0,-4 1 0,1 1 0,-2-5 0,3 0 0,0 1 0,-1-1 0,5-6 0,-1 1 0,2-1 0,4-3 0,2-2 0,1 0 0,5-6 0,0 1 2,2 0 0,3-2 6,4-1 3,2 2 7,3-1 4,2-2-1,6-1 6,2-1-1,0 1 0,3-2 3,2 0-1,3 0 3,-2-2 1,6 1 0,-4-1-3,6 0 0,-4 1-3,3-2-5,-1 1-3,-2-2-4,0 1-2,-5 1-1,0 1-3,-2-1 0,-1-1-4,-5 3 0,0-2 1,-4 0-5,-2 2 0,-1-2 2,-3 2-1,-1 0-2,-1 0-1,-2 0-1,1 0-7,-3 0-13,0 0-20,-3 0-26,-3 0-47,-1 2-56,-1-2-80,-2 2-159,-2 0-139,1-1-110,-2 3-189,-4-1-112,1 0-5,-2 1 125,2 1 131,-2 0 124</inkml:trace>
  <inkml:trace contextRef="#ctx0" brushRef="#br0" timeOffset="116653.1904">21709 16627 122,'-27'3'307,"3"-1"34,-2-1 6,0 2-49,1-1-67,0 1-42,-2-3-24,3 2-10,0 1-5,2-2-9,-1 1-17,0 1-19,2-2-20,2 1-19,1 0-21,0-1-13,3 3-11,3-2-3,-1-1-2,4 1-5,3 0-1,0-2-2,3 1-2,3-1 1,0 2 1,3-2 3,8 0 5,-2 1 8,5-1 6,6 0 4,-1 0 6,10-1-1,0 1 0,4-2-3,2-1-2,4 1 0,4 1-1,0-3 2,6 1 6,4-1 5,3 0 8,-1 1-3,6-2 1,-2 2-2,5-3-10,2 3-8,1-2-6,-2 2-2,2-1-3,-1-1-2,-1 1 9,-1-1 6,-2 2 12,4 0 18,-5 1 14,3-2 23,0 2 10,3-1 9,0 0 3,2 0 3,4-1 1,3-1-3,1 2 4,2 0 7,1-3 11,2 1-2,3 3 1,-1-4-7,2 2-4,4-1-9,0-1-12,2 3-13,-1-2-7,-1 0-7,-2 0-9,0 2-5,-7 0-9,0 1-1,-2 1-6,-2-2-5,-4 1-3,-3 2-9,0 0-7,-7 0-3,-3 0-7,-6 0-1,-4 2-8,-4-2-2,-6 1-2,-6-1-4,-4 2-3,-3-2-1,-6 1 0,-3-1-3,-5 2-6,-2-2-11,-1 2-18,-4-1-33,-5 1-56,-2 2-87,-4-1-174,-2 2-125,-5-1-126,-3 3-199,-3 0-107,-7 3 7,-3-3 134,-3 3 113,-2 1 132</inkml:trace>
  <inkml:trace contextRef="#ctx0" brushRef="#br0" timeOffset="117557.7486">22827 17194 200,'-9'-9'474,"-2"1"53,-3 1 35,4-1 20,-5 3-213,1 0-96,1-1-25,4 6 6,0-3 9,3 6 29,2 2 16,2 2-3,7 5-21,2 3-24,5 4-22,2-1-26,5 4-37,1 2-39,-1-2-32,1 3-32,3 0-21,-4 0-20,-1 3-11,-5-3-8,0 0-6,-3 0-4,-9 0 0,-1-1 2,-5 0-2,-5-2 0,0-1 1,-5-1 1,-4-4-2,0 3 2,-1-7-1,-3 0-3,-2-2 0,6-3 3,-5-4 0,6-1 5,2-4 6,-2-3 6,7-2 2,1-4 0,7-2 0,3-6-5,3-2-6,7 0-5,4-2-2,2-4-4,7 1 2,1-2 3,1-2 3,0 2 0,3-1 4,0-1 0,-1-2-2,-3 1 5,-2-1 1,-1 1-3,-3-2 1,-4 1 3,-1 0 0,-2 0-2,-3 0 3,-5 2 3,-1-1 4,-4 6 9,1 2 8,-7 3 4,1 2 1,-2 3-2,-1 3-4,-4 2-12,-1 6-10,0-1-6,-1 8-9,-3 2 2,1 4-6,-1 2 0,0 4 0,2 4-5,0 3-6,2 1-15,2 0-24,3 5-33,-1 0-42,7-1-63,-4 0-114,4 2-139,2-5-77,2 2-43,2-3-102,2-1-137,-1-1 6,3-3 90,0-3 70,2-4 60,2-2 134</inkml:trace>
  <inkml:trace contextRef="#ctx0" brushRef="#br0" timeOffset="117873.7627">23160 17225 57,'28'-4'464,"-9"1"93,-3 3 54,-7 3 44,-5 3-100,-4 6-121,0 2-44,-3 4-19,-3 1 4,2 2 0,-2 0-19,1-1-55,4 1-55,2-4-58,4 2-47,2-2-31,2-2-21,4 1-12,1-5-11,2 0-6,2-3-9,2-2 0,0-3-7,1-1-2,-3 0-1,3-4 3,-2 0 5,-2-1 4,-1-3 7,-3-1 3,1 1 4,-5-5 1,-3 0-4,-5-2-8,-1 0-7,-1-3-10,-7 1-9,-1 1-10,-6-2-7,0 1-8,-6 2-9,-4 2-12,2 2-16,-6 1-25,1 1-32,3 2-46,-2 0-59,5 1-109,1 3-147,4-1-99,2 0-53,5 2-105,4 2-119,0-2-14,6 3 95,0-1 89,8 0 64,-1 0 141</inkml:trace>
  <inkml:trace contextRef="#ctx0" brushRef="#br0" timeOffset="118121.7043">23767 17192 325,'40'-12'545,"-2"-3"83,-4 2 69,-8 1 38,-2 3-154,-6 0-57,-2 0-43,-4 4-23,0 2-22,-4 3-48,-7 3-57,-1 6-57,0 3-56,-6 2-43,-1 5-37,-4 4-30,-2 5-26,-2-2-20,0 3-16,0 0-12,-1 0-14,0-1-6,3 1-11,-1-3-9,0-2-20,3 0-21,-3-2-25,5-1-38,-1-1-50,0-4-76,0 3-158,1-8-126,4 0-86,-5-2-138,5-1-153,-3-4-22,2-3 113,1-2 117,0-3 94,0-3 167</inkml:trace>
  <inkml:trace contextRef="#ctx0" brushRef="#br0" timeOffset="118378.478">23734 17333 174,'2'-22'490,"1"1"120,-3 2 111,-3 4 98,3 0-142,0 4-91,0-1-48,3 4-75,-3 0-68,3 3-60,3 4-56,1 1-36,2 3-33,4 4-22,1 3-26,1 4-25,0 2-19,1 4-23,2 2-17,0 4-18,-2-3-20,2 4-11,-2-1-12,3 2-8,-4-2-4,0 4-3,-2-6-1,0 3-2,-2-3-3,1 2-8,-4-7-12,1 2-21,-4-5-22,3 0-37,-3-2-50,1-2-65,-1-2-122,0-3-142,-1 0-83,7-5-44,-4-2-92,0-4-108,2-3 7,1-1 86,1-2 75,4-4 59,2-3 137</inkml:trace>
  <inkml:trace contextRef="#ctx0" brushRef="#br0" timeOffset="118614.0107">24384 17410 156,'16'-12'497,"-1"4"119,-6 1 104,0 0 86,0 4-134,-4-2-84,1 2-49,-2 5-59,1 2-60,-3 1-52,-2 5-56,2-1-60,-2 5-52,0 3-50,0-2-37,-2 2-28,2 2-22,0-3-16,0 1-17,-2 1-9,2 0-10,0-1-2,-4-1-5,4-1-8,0-3-12,-1 0-11,-2-2-25,3 1-34,-1-5-42,1-1-47,-2 1-78,2-3-119,2-3-105,-2-3-54,4-2-15,1-1-39,0-6-47,1-1-17,2-1 27,-1-3 32,4-3 30,2 2 77,0-3 124</inkml:trace>
  <inkml:trace contextRef="#ctx0" brushRef="#br0" timeOffset="118933.7084">24655 17439 93,'15'-1'453,"-2"1"60,-2 1 41,-1 3 34,-3 1-134,1-1-116,1 2-16,0 1 15,2 2 30,-2-4 27,5 1 3,-1 0-27,2-1-48,0 1-49,1-3-42,3 0-35,0-1-29,0-2-20,-1-2-24,1-1-22,-3 1-16,2-1-10,-6-1-7,2-1-2,-3 1 2,-3-1 5,-1 2 2,1-2 3,-5-2-3,1 0-2,-2-1-3,-2 0-2,0 2-6,-4-1-4,0 0-8,-2 1-2,-1 0-9,-2 0-9,-3 3-8,1-1-9,-3 3-2,-1-2-8,-3 3-6,2 0-6,-2 0-8,-2 0-14,1 3-14,1-2-22,2 1-15,-2-2-19,3 0-21,0 0-28,5 0-29,-4-2-51,3-2-90,3 2-146,1-3-98,4-4-70,-2 1-134,0-3-121,1-1 11,0 1 118,1-1 98,-1-2 92,2 0 177</inkml:trace>
  <inkml:trace contextRef="#ctx0" brushRef="#br0" timeOffset="119263.8392">24375 16947 299,'-9'3'694,"0"-1"156,0-1 97,-1-1 64,1 2-225,2-2-162,1 0-210,4 0-138,4 0-79,4 0-49,4-2-32,8 2-23,3-3-14,3 0-13,4-1-17,0 1-16,0-1-10,2 2-8,-4 1-7,0-1-8,-2 2-16,-3 0-23,0 0-42,-5 0-64,-1 0-119,-2 0-151,1-1-87,-3-1-82,-2-1-139,0 1-121,-1-2 24,-2 1 100,-1 0 77,0 0 89</inkml:trace>
  <inkml:trace contextRef="#ctx0" brushRef="#br0" timeOffset="119661.8664">25070 16844 316,'-6'-2'632,"1"-3"117,-1 0 81,0 0 38,2 0-208,3 1-127,1-2-156,1 0-92,3-2-60,5 2-44,5 1-34,1 0-25,1 0-20,2 3-17,-2 4-17,1 1-11,-4 2-8,-1 7-3,-8 3-5,1 2-2,-5 4 6,-6 3 2,-2 1 4,-1 1 4,0 1 13,2-4 4,-1 0 5,4-1 4,3-1 3,2-3 2,3-1-6,5-3-7,6-3-7,2-2-11,5-2-13,3-4-10,3-3-13,2-2-4,2-3-7,-4 0-8,-2-2-11,0 0-16,-4-1-28,-3 0-43,0 1-73,-6-2-125,-2-3-200,-1-1-151,-5 0-238,-1 1-134,-2-3-23,-2 1 81,-2 0 181,-2-2 151</inkml:trace>
  <inkml:trace contextRef="#ctx0" brushRef="#br0" timeOffset="121737.082">33368 2981 52,'-5'0'444,"1"0"60,0 0 40,0 0 33,2 0-119,-2 1-143,4-1-46,3 0 10,2-1 24,5 1 32,2-2 16,10 1-9,7-1-33,9-1-43,4 1-50,5 0-51,5 0-38,1-1-30,0 3-28,-7-2-19,-1 2-16,-2 0-11,-8 0-9,-3 0-2,-6 2-4,-2-2 0,-6 0-3,-3 2 3,-5-2 5,-2 1 8,-2-1 12,-2 0 7,-4 2 5,-3-2 3,0 0-9,-4 0-7,-7 2-8,-5-2-12,0 2-4,-8 1-5,-3-1 0,-5 1 1,-4 0-7,-7 1 1,1-1 1,-4 2 1,1 0-1,-1 1 2,1-3 0,1 2 5,3 0 6,4-1-1,2-1-2,7 1-1,4-3-1,7 2-1,3-1-3,7-1-3,-1 1 0,10 0 0,2-2 0,10 1 3,1-1 4,9 3 2,4-3 3,6 0-3,5-3 2,7 2 0,1-1-3,4-1-5,5 1 0,0-1 2,0 0-1,2-2 1,-3 1-5,-1-1 2,-2 2-2,-6-1 3,-4 1-1,-4-1-2,-5 2 2,-3-1 2,-9 0 1,-1 3 3,-6-2 0,-2 1 5,-5 1 3,-2-2-2,-5 2-5,-6 0-3,-7 0-1,-7 2-3,-2 1-6,-8 0 3,-2 2 1,-6 2-3,-2-2 0,-4 4 1,1-2-1,-3 1-3,4-2 4,2 3 2,1-3 2,8 1-2,0 2 0,7-3 3,5 0-4,4 0-2,3-1-1,5 2 0,5-3 1,1 1 1,8 0 1,3-1 3,8 1-2,5-2 3,7-1-2,7 0 3,3 0 1,3-2 2,6 0-1,0-2 1,3 0 0,-2 0 1,1-1-2,-1 0 1,-2 0 0,0 0 3,-3 1 0,-4-1-2,-2 1 2,-4-1-2,-4 1-1,-4 0-2,-4 0-1,0 1-2,-7-1 4,-2 0-2,-2 2 4,-4 0 2,0 0 4,-4 0 2,-2-1 0,-4-1 0,-4 2-6,0-2-2,-7 1-3,-2-1-3,-2 0-2,-3 2-5,-2-1 0,-4 1-2,0 1-3,-2 1 0,-1 0-2,3-1 3,-1 3 1,-3-1 1,8 2 3,-2-1 1,5 1-4,3-2 1,2 2 1,4 1-2,2-3-3,4-1-2,1 2-2,4-1-1,2 0 0,5 1 1,4-1 4,1 1 5,4-3 5,2 3 1,3-3 5,2 1-1,1-2 1,1 1-1,-3-1-2,4 2 0,-3-2-3,0 0 3,0 0 1,-2 0 0,0 0 0,-4 0 2,2 0 0,-4 0-4,-4 0 1,1 0-3,-2 0 0,-5 0 0,3 0-1,-5 0-1,1 0-12,-2 0-16,0 2-31,-2 0-47,-2-2-85,-1 0-149,0 0-129,-1 0-74,-3-4-134,-2 2-176,-2 1-31,-1-1 91,-5 2 107,3 0 72,-5 0 157</inkml:trace>
  <inkml:trace contextRef="#ctx0" brushRef="#br0" timeOffset="125147.7762">27021 16383 141,'-6'0'464,"3"0"50,-2 0 33,-1 0 17,3 0-183,2-2-136,-4 2-55,4 0-1,-2 0 27,3 0 33,-1 0 34,1 0 17,-2 0 1,0 0-18,0 0-30,0 0-27,4 0-26,5 0-13,3 2-9,4-2-12,0 0-8,6 0-14,4 0-19,0-2-23,4 1-20,1-2-15,1-2-12,2 1-12,-4-1-8,0 2-14,-1 1-7,-5-1-7,0-1 0,-4 2-6,0 0 1,-1 1-4,-4-1-12,-3 2-16,1 0-28,-7 0-38,2 0-57,0 0-86,-4 0-127,2 0-111,-3 2-50,-1-1-27,0 1-77,-5 2-94,-3 1 16,-1 0 59,-3 0 44,2 1 49,-3 1 122</inkml:trace>
  <inkml:trace contextRef="#ctx0" brushRef="#br0" timeOffset="125433.937">27129 16593 66,'0'4'533,"-4"2"168,1-2 106,-3-1 69,3-1-88,0 0-155,3-1-122,3-1-120,1 0-70,8 0-42,3-1-39,6-1-39,3-2-44,6-1-41,-1 2-35,5-4-23,-1 2-20,1 0-11,-4 0-11,0 0-4,-3 1-4,-7 1-2,-2 0-3,0-1-3,-5 2-7,-4 2-9,0 0-20,-3 0-21,-3 0-30,-3 0-45,0 0-78,-3 0-135,2 2-110,-2-2-62,1 0-59,-1-2-117,1 2-100,-2 0 46,3-3 79,1 3 52,-3-2 77</inkml:trace>
  <inkml:trace contextRef="#ctx0" brushRef="#br0" timeOffset="149745.9426">29729 15692 18,'0'-2'47,"-2"2"0,-1 0 2,3-2-2,0 2 1,-1 0-3,1 0-6,0-1-8,-2 1-8,1 0-5,1-2-8,-3 2-3,3-2-2,-2 2 5,2 0 1,0-1 10,-1-1 5,1 2 7,-2 0 10,-1 0 6,3 0 3,0 0 4,0 0-3,-1 0-2,-1-2-9,2 2-6,0 0-5,-1-2-8,1 2-8,-3-2-1,1 2-3,2 0-1,-1-1 4,1-1 1,-2 2 2,0-2-1,-2 1-1,3-1 0,-4 2-7,4-3-2,-3 3-4,0-4 2,2 2-1,-1 1 1,1-1-4,-2-1 2,2 1-2,-2 1 2,1-1-1,-2-2-1,2 3-7,2-5-7,-4 5-23,5-4-35,-3 2-46,-1 0-62,1-4-35,-1 3-9,-2 0 9</inkml:trace>
  <inkml:trace contextRef="#ctx0" brushRef="#br0" timeOffset="150138.5553">29586 15551 105,'-3'-1'359,"-1"-2"50,-1 0 36,-1-2-28,-2 0-107,3-1-78,-3 2-56,1-1-40,-1 1-34,2-2-27,1 3-20,1 0-11,3 1-6,-2 1-4,3 1 2,3 0 13,2 0 29,5 1 31,5 1 34,4 1 25,6 0 18,5-1 10,4 2-11,2-4-24,3 2-30,-1-2-23,2 0-25,-2 0-26,-1-2-17,-3 2-14,-3-4-11,-3 2-8,-1 1-2,-7-1-8,-4 1-32,-1-1-44,-6 2-65,-4-2-59,-3 1-48,-4-1-21,-3 0 6,-7 0 22,0 0 30,-4 1 16,-2 1-26,-1 0-56,-2 1-81,-2 1-69,4 0-17,-2 0 19,0 0 55</inkml:trace>
  <inkml:trace contextRef="#ctx0" brushRef="#br0" timeOffset="150539.9781">29697 15545 68,'-12'3'358,"-1"-1"47,3-1 40,-4-1-19,-1 4-93,-1-1-101,0 1-60,-1 2-37,3 1-32,-1 5-25,0 0-19,1 3-13,0 0-7,3 2 2,1-2 1,2 0 2,5 1 7,1 0 9,2-1 8,4 0 4,2-1 3,3 1 3,1-1-1,4-1-5,0-3-4,6 2-9,-1-2-7,-3-2-12,1-1-7,2 0-7,-3 0-8,1 0-7,0-2-2,-3 1 2,-2-1 1,1 1 5,-1 2 10,-3 0 20,0 2 17,-1 0 20,-3 4 13,1 0 20,-3 1 13,-3 1 9,0-1 4,0 1 2,-3-1 2,-3-2-14,-1 1-18,-2-2-13,-3 2-20,-1-2-18,1-2-22,-3 1-7,-3 2-13,2-4-8,-1-2-5,0 0-4,-1-2-3,-2 0-8,4-3-12,-3-1-29,2-1-55,1 0-79,1-1-94,2-4-75,-1 1-37,5-4-20,2 2-51,-1-2-78,6-3-49,2 1 3,2 0 12,3 0 25,5-2 94</inkml:trace>
  <inkml:trace contextRef="#ctx0" brushRef="#br0" timeOffset="150895.8483">30080 15886 95,'25'-5'457,"-5"2"68,-7 0 36,-3 0 24,-5 1-165,0 4-165,0 1-84,-4 2-42,-1 3-16,5 4-1,-4 0 6,2 1 12,3 1 10,2-2 19,1 2 17,2-3 18,0 0 15,2-1 7,2-1-7,-1-2-16,0-1-12,1-2-13,-1 0-11,-3-4-6,2 3-3,-3-3-4,-3 0-13,-1-3-9,-1 1-17,-4-5-15,2-1-22,-6-5-17,2 0-14,-4-2-14,-4-1-8,-1-2-6,-3-1-5,-1 1-8,-2 0-7,-3 2-8,0-2-17,-1 3-19,1 0-28,-4 4-46,7 3-81,-3 2-122,1 1-107,3 2-58,1 3-23,7 3-5,5 2-16,1 1-21,2 2-12,4 3 6,4-1 11,0-2 40,4 1 89</inkml:trace>
  <inkml:trace contextRef="#ctx0" brushRef="#br0" timeOffset="151250.8259">30682 15851 330,'22'-3'502,"-3"1"50,-5 1 28,-5-1-37,-2 2-220,-1 2-113,-3 1-52,0 2-17,-1 4-2,-1 1 7,2 2 7,-2 0-3,3 2-4,1 1-11,1 2-4,2-3-3,1 0 7,0 0 9,4-2 1,0 0 0,1-4-5,-1 3-4,2-6-6,-3 0-5,6-1-5,-5-1 1,-1-3-1,6-3 0,-5 0-8,-1-2-7,2-1-13,-3-5-13,0-1-12,1-1-10,-6-1-11,-2 0-6,1-3-7,-4 0-5,-1 1-2,-1 1-6,-4 1-5,1 0-4,-2 2-3,-2 0-5,1 3-11,-5 1-12,1 1-16,-3 2-20,0 2-36,-1 0-58,2 3-126,1 0-145,5 0-87,4 3-105,4 2-196,4 2-81,4 1 56,1-1 116,8-2 80,3 0 116</inkml:trace>
  <inkml:trace contextRef="#ctx0" brushRef="#br0" timeOffset="151874.5917">32214 15733 264,'5'-14'590,"1"7"103,-1-1 52,-2 5 28,-3-1-253,0 6-141,-3 3-127,-3 7-73,-2 7-33,1 3-18,-5 4-7,0 0-18,3 1-24,0 1-19,2 0-14,-1-2-8,1 0-6,1-2-6,0-3-4,0 0-7,3-4-6,0 0-5,-1-6 1,2 0-2,1-2 5,-2-1 5,3-2 17,0-3 21,0-3 5,0-3 9,3-3-2,0-7-4,-2-4-16,5-3-15,2-5-9,-1-4-6,1-2-2,1-4-4,1 0 0,-1-6-2,1 1 1,1 0 9,-1-1 10,0 1 17,1 5 18,-4 3 12,1 5 16,-1 5 0,-1 3-2,-2 6-13,-2 2-18,1 2-8,1 4-8,2 3 0,3 6 1,0 6 6,5 2 7,-3 6-1,4 5-1,-1 5-5,-2 2-9,3 1-9,-4 2-2,3 0-7,-4-1-6,-1 1-5,1-4 0,0 0 0,-3-2 0,0-2-2,-1-3-2,0-2-1,-3-1-7,3-4-9,-3 0-20,2-4-30,-4 0-43,2-3-66,-2 0-135,1-3-142,0-4-84,-1 1-131,-1-4-191,0-1-56,-1-2 73,-13-12-1003</inkml:trace>
  <inkml:trace contextRef="#ctx0" brushRef="#br0" timeOffset="152099.9889">32359 15951 226,'-12'-3'543,"-3"-1"152,0-1 124,-2 1 100,0-1-172,2 0-90,4 0-85,0 1-123,1 1-104,4 0-87,1 0-76,4 1-61,1 0-48,1 0-29,8-1-16,6 1-13,4-2-5,4 0-5,1 0-9,2 0-14,3-1-18,-6 2-27,4-2-33,-5 2-48,2-1-71,-1-1-112,-3 0-96,0 0-52,-1-1-22,0 1-33,1-3-64,-6 1-53,1 0 21,0-1 28,-1 1 30,-4-1 64</inkml:trace>
  <inkml:trace contextRef="#ctx0" brushRef="#br0" timeOffset="152373.2591">32828 15582 388,'0'-15'496,"0"-1"49,0 4 49,-5 0-34,4 4-155,1-2-57,-2 6-26,1 0-2,1 4 4,0 4-5,0 6-19,0 3-21,1 6-13,-1 2-26,2 4-32,-1 0-41,2-1-38,-1 0-32,1 0-27,1-2-24,-1-2-17,1 0-10,1-3-7,-4-1-4,3-4-3,0 2-6,-4-6-13,1 1-20,-1-3-37,0-1-62,0 1-120,-1-5-137,-3-1-82,-1-1-64,0-5-123,1-1-140,-1-3 17,0-3 82,0 0 66,1-4 70,-2 2 146</inkml:trace>
  <inkml:trace contextRef="#ctx0" brushRef="#br0" timeOffset="152630.57">32676 15589 56,'-13'-9'454,"-2"-3"90,-3-1 101,-1 2 115,2-3-45,4 4-101,-2-1-37,6 5-44,-1-1-70,2 0-97,2 4-94,6-2-87,6 1-71,3 1-40,10-4-28,8 4-16,4-1-10,5-1-7,1 1-3,3 0-5,-5 3-10,-1-1-22,-3 1-32,-4-1-66,-5 2-123,-3 0-142,-1 0-85,-3 0-45,0 0-78,0 0-112,-3 2-26,-1-2 61,-1 0 51,-1 0 41,2-2 99</inkml:trace>
  <inkml:trace contextRef="#ctx0" brushRef="#br0" timeOffset="152915.807">33254 15362 145,'9'-6'473,"0"2"84,-1 0 75,-4 1 70,-1 1-143,0 0-105,-2 1-49,-1 1-36,0 1-15,0 6-13,0 4-23,-4 6-23,1 4-25,-1 4-30,-1 8-43,-1-1-44,0 6-33,0 1-28,3 3-18,-3-2-14,1 2-11,1 0-10,0 0-7,1-2-5,-1 1-6,-1-4-4,2 0-5,0-1-3,-1-5-2,1 2-4,-3-5-10,1 0-12,2-2-18,1-2-28,-2-3-43,3-2-67,-2-4-118,3-3-147,0-3-86,3-3-43,2-3-61,0-4-89,3-4-36,2-7 69,1-4 57,4-6 45,1-3 96</inkml:trace>
  <inkml:trace contextRef="#ctx0" brushRef="#br0" timeOffset="153511.2149">33542 15710 57,'25'-20'443,"-7"3"62,-3 3 34,-2 4 30,-1 3-119,-3 4-132,0 3-36,-2 7 9,-1 1 25,1 25 364,-7-12-357,0 3-38,-1 1-44,-3 3-38,2-1-39,0 0-30,1 1-25,-4-2-24,4-1-18,-2 1-16,2-5-10,1 1-6,0-3-6,0-2-6,0-3-4,0-2 1,0-3 3,0-1 9,1-2 14,-1-3 10,4-2 11,1-2 1,-2-4-4,4-5-7,7-3-14,1-7-8,4-5-9,-1-1-2,3-2 2,1-4-3,-1 4 2,-1 4-1,1-1-2,-3 5-2,-3 3-2,-2 3-4,1 2-2,-5 5-4,-2 0 1,1 4 3,-2 3 1,-1 2 4,-1 1 5,1 4 5,0 1 0,-4 1 3,2-1 0,2 1 0,-4 2-3,4-3-1,-2 0 0,-2-1 2,-1-1 0,5-1 2,-2 0 3,1-2 9,-1-1 1,5-2 8,3 0 6,-2-4 1,6 1-3,-1-2-8,1 0-7,-4 1-8,3 2-10,-5 1-8,0 1-3,0 3-4,-3 4-1,-1 3-1,3 3-1,-5-1 0,1 3 2,2 1-2,-3-1 2,5 2 0,-2-2 5,3-2 2,1 0 6,0-1 8,4-1 6,-3-5 8,2 1 9,-2-1 0,3-6-50,-1 0 0,2 0 0,0-6 0,1-1 0,1-3 0,0-2 0,0-1 0,-2-1 0,0-3 0,-2-1 0,-4 1 0,-2 2 0,-2 1 0,-8-1-218,-4 4-59,-4 1-63,-7 3-142,-1 3-140,-4 4-106,-8 4-168,-2 1-113,-2 4-9,-7 1 131,-1 1 152,-1 3 139</inkml:trace>
  <inkml:trace contextRef="#ctx0" brushRef="#br0" timeOffset="154715.9073">29216 16432 193,'-23'7'418,"3"-2"53,2-2 33,-3 2-55,0 1-132,0 0-104,3-1-77,3-1-49,0 1-28,5-1-22,1-1-10,3 1-5,6-1 0,3 0 11,3 3 18,5-2 25,5 1 26,5 1 15,5-1 14,6-2 13,3 1 6,9-1 2,0-1 3,7-2 22,4-2 18,3 0 9,4 1 12,5-3 2,6-1-8,4-1-15,2 2-27,1-1-25,1-4-25,-1 3-28,-3-1-16,-1 0-20,-3 1-12,-5-1-12,-2 1-8,-7 0-7,-2 3-8,-9-2-1,-4 2-5,-2-1-1,-7 3 0,-3-3 0,-6 2 0,-3-1 0,-4 1 1,-4 0-2,-4 1-12,-1-1-15,-6 2-34,2-1-55,-4 1-111,-4-2-117,-4 2-83,-1 2-36,-4 1-7,-2-2 9,-4 3-1,-3 3-10,-4 0-47,-7-1-20,-2 3 0,-3-1 30,-4-1 96</inkml:trace>
  <inkml:trace contextRef="#ctx0" brushRef="#br0" timeOffset="154969.636">29782 16600 220,'-40'8'490,"4"-1"53,6-1 30,5-3 16,7 0-247,7-1-135,7-1-79,8-1-35,9 0 8,9-1 32,12-4 60,9 2 61,10-3 47,8-1 26,4 1-5,7 1-28,0-3-56,4 4-64,-2-3-51,-1 3-41,-1 1-32,-5 0-23,-4 0-10,-3-3-12,-5 1-18,-7 0-26,-5 2-41,-6-1-58,-5 0-78,-8 3-77,-1-3-59,-10 2-26,-2-1 2,-7 1 12,-4-1-22,-7-1-59,-7 3-72,-2-1-23,-8 2-7,-3-3 30,-4 0 87</inkml:trace>
  <inkml:trace contextRef="#ctx0" brushRef="#br0" timeOffset="160999.8463">2697 15898 190,'-9'-23'454,"2"-2"42,-2 1 30,0 3 6,1 4-217,-2 1-119,4 3-58,0 2-16,2 3 5,1 3 11,-2 0 12,2 5 13,0 2 29,2 4 28,2 6 30,2 7 21,-1 6 21,1 3 5,1 8-23,-1 4-32,6 1-41,-4 2-35,0 2-29,3 0-24,-2-1-19,-3-1-17,3-2-18,0-4-15,-3-2-14,1-3-9,-1-2-9,2-3-5,-4-3-3,3-4-2,-2-4-16,0 0-25,-1-5-48,-1-1-83,3-3-151,-3-2-125,1-2-84,-1-6-139,-1-3-169,1-6-28,-3-6 89,2-5 96,-1-3 81,2-3 154</inkml:trace>
  <inkml:trace contextRef="#ctx0" brushRef="#br0" timeOffset="161502.9839">2749 15907 206,'-10'-2'474,"1"0"49,0-1 27,1-1 24,-2 1-224,4 0-114,0-1-37,0 2-2,0-4 8,3 3 13,-1-2-9,4-1-12,1-2-19,4-2-21,2 0-11,1-2-4,2-1 8,2-1-1,1 0 0,0 2-11,2-2-16,0 2-17,0 2-16,-2 2-15,1 0-17,-2 5-10,-2-1-8,1 4-9,-2 1-5,1 4-6,-1 4 0,-2 0 0,1 5 0,-2 5-3,-3 1-3,1 2-5,-1 1-1,2 1-4,-2-2 1,3-1-2,0 0 1,1-1-2,2-3-1,1 0 0,1-1 2,0 0-1,2-1 2,0-1-1,2 1-2,-2-3 4,2 2-4,-3 0 0,-2-2 0,1 0 2,-4-3 6,-2 2 9,2 0 11,-4-1 11,0 2 10,-3-2 7,0 3 0,-3-4 2,0 2-4,0-2-6,-3 3-4,-3-2-7,-1 2-6,1-2-6,-2 2-7,-2 0-5,0 0-6,-1-3 1,1 3-4,1 0 1,-3-2-1,2 1-2,-2-3-3,3 1-9,-1-4-16,2 3-22,0-4-29,0-2-66,1 1-113,2-6-146,3 1-88,1-4-60,4-5-101,2-1-116,2-6-14,5 0 83,0 1 66,5-3 63,3 0 120</inkml:trace>
  <inkml:trace contextRef="#ctx0" brushRef="#br0" timeOffset="161775.8222">3650 15942 490,'-4'7'733,"-1"-3"133,-5-1 83,3-2-18,-1 1-202,2-1-173,1 2-182,1-1-120,1-2-74,0 0-55,3 0-42,6-2-33,0-2-22,6-2-13,4 1-7,1-4-4,5-1-3,3-1-5,-1 0-12,0 0-25,1 1-51,-3 2-105,-1 0-145,1 2-106,-2 0-63,-2 3-125,-2 1-164,-4 2-7,-3 3 82,-6 1 75,0 3 63,-6 2 138</inkml:trace>
  <inkml:trace contextRef="#ctx0" brushRef="#br0" timeOffset="161969.465">3802 16119 279,'-13'17'669,"1"1"149,1-1 97,-2-6 53,1 2-222,6-3-157,-3-3-195,4-2-132,1-1-84,1-1-51,3-1-37,2-2-28,3-2-21,6-1-12,4-3-12,4-6-11,5-1-18,1-4-30,5-4-81,-2 2-154,2-3-123,-2 1-81,-1-3-144,0 2-187,-1-3-40,-3 0 88,-1 0 94,-1-2 65,1 0 154</inkml:trace>
  <inkml:trace contextRef="#ctx0" brushRef="#br0" timeOffset="162594.9375">4370 15804 226,'6'15'492,"1"0"48,-2-1 25,-2-2 17,0 0-242,0 0-125,0-4-68,-3 0-19,4-1 11,-1-2 25,3-1 23,2-2 21,3-2 16,0-2-5,4-2-15,1-5-28,2-1-33,0-3-34,1-3-30,0-2-24,-1-4-11,1 0-9,-2-4 8,-2 0 7,-2-5 14,-4 5 16,3-3 12,-5 0 13,-1 5 7,-3 2 1,-1 1 6,1 4 0,-3 5-3,0 3-9,-3 1-6,3 3-17,-3-1-18,3 6-16,-4 4-16,0 3-13,0 7-9,-2 3-6,1 9-2,1 1-3,1-1-1,-1 5-1,4-4-2,0-1 2,4 0-1,1-2 1,1-2 1,1-3-1,3 0-1,1-4 0,2 0-1,2-4-2,2-2 3,0-4-1,3-2-1,-1-3-4,3 0-3,-1-8-2,0 1-1,0-6 0,-2 0-1,-1-4 6,-2 0 1,-1-3 0,-3 0 3,0-4 0,-2-2 2,-4 4-1,-1-4 4,-1 1 0,-1 2 0,0 1 0,-3 1 1,-3 5 3,3 0 0,-3 4 6,3 1 6,-2 3 7,0 0 2,0 4 4,2 0 1,-1 1-7,-1 3-6,2 0-5,-3 3-5,2 5-2,1 7-5,1 0 3,2 6 0,-1 1 2,-1 4-3,5-3-1,-3 2 2,3-1-3,0 0 3,1-1 1,1-3-2,1 0 1,1-2-1,1-3-1,0-3 0,0 0 1,2-2-4,-1-3-8,-1-2-17,0 0-24,0-3-35,-2-4-62,3-1-131,1-6-148,0-1-86,2-5-108,0-3-156,0-4-100,0-5 44,0-2 116,0-2 78,1-7 115</inkml:trace>
  <inkml:trace contextRef="#ctx0" brushRef="#br0" timeOffset="163138.7174">5463 15217 37,'7'-12'467,"-5"1"93,1 6 63,0 1 35,-2 2-88,-1 4-117,0 5-42,2 4-24,-2 5-4,0 2 7,0 6-20,1 2-58,2 1-66,-1 5-58,-1 1-50,1 0-33,2 1-25,-1-3-18,2 1-16,-1-2-15,-1-1-5,1-4-12,0 2-5,0-5-4,-3-1-2,1-4 3,-2-2 1,0 0-2,0-6-2,-2 2 2,1-3 2,-3-1 0,0-2 5,-3-3 3,-2-2 5,2-2 5,-2-3 1,1-2 1,1-1-3,1-3-2,1 2-4,3-2-7,2-3 0,0 0-4,4-1-5,2 0-2,1-2-2,2-1-5,2-1-8,2 0-5,2 1-3,3-2-5,-3 1-7,1 0 1,1 1 0,0-1 1,0 0 6,-1-1 1,-1-3 5,0 3 2,1-1 4,-4 0 1,-2 1 7,-1 1 0,-1 0 3,-1 0 3,-1 2 3,-3 3 3,1 2 2,-2 3 9,1 1 7,0 1 6,-3 2 7,1 1-1,-1 1 1,0 2-1,2 2-9,-2 4-5,4 2-1,-2 8-3,2 5 0,1 3-1,1 8 3,0 2-1,0 1 1,-2 5-4,4 0-1,-1 0-1,-1-1-1,2 0-2,-3-3-3,3 0 0,-4-6-4,1 2-1,-1-5-4,-2-2-12,-1-2-25,-2 1-45,-1-3-83,-2-1-210,2-5-156,-1 0-293,-3-3-156,-3-2-55,-1-2 33,-3-6 181,1-2 145</inkml:trace>
  <inkml:trace contextRef="#ctx0" brushRef="#br0" timeOffset="164669.7964">4657 16314 322,'-3'8'516,"3"-1"69,-1-2 52,-1-2-6,2 1-188,-3-1-84,3-1-47,0-2-35,0 0-20,3 0-24,3-2-30,1-3-27,2-2-27,5-1-15,2-6-16,5 1-6,1-4-12,1-1-15,-1-1-14,2-1-19,-1 2-14,-5 3-10,1-1-14,-4 2-2,-1 4-4,-4 2 7,-4 2 14,0 1 19,-1 2 22,-1-1 17,-4 2 12,0 1 1,-4 1-8,-1 0-18,-5 0-17,-1 4-20,-2 2-10,-4 0-10,0 4-8,-1 2-1,-1 2-2,2-1-2,-2 1 0,4 1-1,2-4 0,4 0-2,1-4-3,2 2-2,5-4 3,-1 0-1,4 1-1,5-3 3,2 1 0,3-4 0,7-4 0,1-1 3,2-4-1,5-3-1,1 1 1,0-4 1,2-2-3,-2 0-3,0 0 3,-2 0 0,-4 4-2,-1-1 2,-3 3 0,-6 2 2,0 2 0,-5 3 1,-1-1 2,-5 3-3,-1 0 6,-5 4-4,-4 0-4,-5 3-2,-2 1 1,-5 5 0,-3 2-1,-1 0-1,1 2 3,-4 0-2,1 0 5,2 1 1,0-2 0,2-2 5,5 1-1,1-4 1,5 0-2,0-4-3,3 0-3,5-1-3,0-3-1,4 1 0,6-4 0,2 1 2,4-5 4,3 1-2,4-3 0,2-2 2,1-1-3,0 2 0,-1-2 0,0 0 0,1 1-3,-4 0 3,0 1-1,-2 0 1,-1 1-3,0 0-1,-3 0 2,0-3-4,0 2 0,-3-2-2,1-2 4,-1-1-1,-2-1 2,1-4 2,-1 0 1,-1-4 0,0 0 1,-3-3 2,0-3-1,2 0-2,-4-4 0,2-3-2,0 1-2,-3-4 2,0-1-1,-1 1 1,-1 0 0,-2 1 1,-1-2 2,-1 3 0,0-1 0,-4 1 4,-1 0 1,-2 1 0,-3 2 1,-2 1 4,0 2 3,-3 3 4,-3 2 5,-1 1 6,0 8 0,-5 1 0,-1 4-1,0 4-2,-2 5-4,-3 6-4,-2 3 2,1 8-5,-2 8 1,-1 8-5,1 8 3,0 8-1,3 9 1,1 5 1,1 7 1,6 5 0,2 3-1,7-4 0,4-1-2,4-6-4,7-3 0,4-5-1,4-5-7,4-3-7,2-5-10,4-5-12,5-2-21,-1-5-35,4-5-51,2-3-98,5-4-183,3-5-123,-2-6-215,1 0-182,3-5-62,0-3 40,-1-3 162,1 3 120,-1-6 223</inkml:trace>
  <inkml:trace contextRef="#ctx0" brushRef="#br0" timeOffset="167347.8859">2896 11406 1011,'-3'-1'448,"1"-2"-60,-8-3 268,-1 1-392,6 3-175,2 1-56,2-1-4,-1 1-3,0 1-2,2 0-3,-2 0 0,2 0-4,0 0-2,0 0-4,0 0-4,0 0 0,4 0-5,-1 0 0,3 0-2,6 0 2,3-2 2,5 2 0,6-2 7,4 0 5,5 0 0,7 1 1,3-3-1,5 1 1,5 1-2,0-1-2,3 0-3,3-1 3,-1 0-3,1 3-4,3-3 5,-2 3 3,3-1 1,2 2 5,0-1 4,3-1 3,3 2 1,-3-2-3,4 2 1,-4 0-1,0-2-3,-1 2 0,-4-2 3,1 1-1,-4-1 4,-6 1-1,-2-3 3,-4 3 2,-2-1 1,-6 1 3,-4-2 0,-1 3 1,-7 0-5,-2-3-5,-2 3-4,-5-2-5,-5 2 3,2 0 5,-5 0 10,-2 0 10,-1 0 11,-4 0 13,0 0 8,0 0-1,-2-3 4,-1 3 0,-1 0 0,0 0-4,0 0-6,0 0-8,-2 0-11,1 0-8,-1 0-10,0 0-9,3 0-5,-3 0 2,0 0 7,0 0 5,0 0 6,0 0 5,0 0 8,0 0-3,0 0 0,0 0-3,0-1-1,0 1 5,-3 0 0,3 0-3,-1 0-2,-1 0-6,4 0-6,-1 0-8,-1 0-8,0 0-6,0 0-6,3 0 0,-3 0-4,0 0-2,0 0 6,0 0 3,0 4-2,0-7-7,0 3-2,0 0-4,0 0 22,0 3-13,0-6-184,3 3-1155,-3 8 196</inkml:trace>
  <inkml:trace contextRef="#ctx0" brushRef="#br0" timeOffset="168220.1076">5848 16377 45,'-6'6'454,"-3"0"69,-1-4 41,1 3 23,1-1-115,1-1-170,1-1-80,3-1-37,-1 1-9,2-2-3,1 0-5,2 0 0,2 0 3,5-3 11,3 1 10,4-3 11,2-2 8,5 1-11,3-2-22,1-3-32,2 1-34,0-2-26,2 0-25,2 1-18,-6 0-12,-1 0-7,-1 1-7,-2 1-4,-3 1-6,-2 1 1,-2 0-4,-4 4 0,-2 0-1,-1-1-1,-1 2 2,-3 0-2,-2 1-4,0 1-24,1-2-65,-3 2-131,0 0-130,0-1-108,0 1-217,4-3-157,1-1-32,-1-1 83,5-3 101,3 0 93</inkml:trace>
  <inkml:trace contextRef="#ctx0" brushRef="#br0" timeOffset="170669.8178">32022 9637 241,'3'22'533,"3"0"62,-1-5 38,-1-1 40,2-4-209,1 0-96,0-4-74,2 1-22,2-4-6,2-3-13,2-4-32,0-3-46,3-4-33,1-2-35,2-3-24,-1-2-28,0-4-21,-1-4-13,2-3-7,0-3-8,-5-2-2,1-5 1,0-2-2,-3-1 8,-2 1 15,0 0 26,-3 8 24,-4 1 24,1 7 29,-1 3 14,-2 7 2,-2 2-12,-1 6-19,0 9-22,0 4-20,-1 9-19,-4 6-10,2 6-8,1 2-5,2 4-3,0 0-3,0-1-9,2-1-2,1 0-5,2-3-1,0-2-6,2-5-1,3-1 0,1-3 0,0-2 0,3-4-1,-2-4-3,5-2 4,-2-4 5,6-6-5,-3 0 0,1-4 3,2-5-1,-3-2-2,1-1-4,-2-4 3,-1-4-2,-1-2 3,3-2 0,-5-2-1,-1-1 1,0 1 0,-3 4 4,1 1 0,-2 4 0,-4 2 3,1 3 3,-4 3 3,4 2 0,-5 3 5,3 2 3,-3 4 3,0 2 3,0 6 6,-3 5 8,0 5 4,1 4 5,1 3 4,-1 5 0,2 0-5,2 2-2,-1 0-8,1 0-5,4-2-8,0 2-6,-1-7-4,4 0-6,1 0-4,1-5-1,-2-2-2,5-2-3,-4-2-1,4-2-6,0-3-9,0-5-10,1 0-19,4-6-19,-4 1-30,3-5-42,-2-5-61,2 0-121,-2-5-159,2 0-96,-2-6-127,1 1-175,0 0-76,-2-1 60,2 1 137,-2 2 95,4 1 148</inkml:trace>
  <inkml:trace contextRef="#ctx0" brushRef="#br0" timeOffset="170913.9924">33330 9469 91,'-4'7'700,"-5"-1"195,0 1 112,-2-2 63,1 0-77,3-1-254,-1-1-265,4 1-180,1-3-97,3 1-54,4-2-35,4 2-29,5-2-20,3 0-14,4 0-13,-1-4-12,4 3-14,-1-4-14,-1 1-20,-1 0-36,0 3-42,-4-2-69,-3 1-125,1 0-141,-5-1-85,-2 1-53,-4 0-105,2 1-103,-5 1 2,-5 1 84,1 5 67,-4-1 64,-4 3 137</inkml:trace>
  <inkml:trace contextRef="#ctx0" brushRef="#br0" timeOffset="171086.7233">33397 9581 91,'-16'16'530,"-1"-2"179,2 0 124,1-2 83,0 0-102,5-2-142,2 1-134,-1-3-152,6 0-101,0-2-67,4 0-50,8-1-44,0-3-35,5-1-24,8-1-22,2-3-15,3 2-14,2-4-17,-1 0-26,1-1-39,2 3-71,-3-2-155,1 0-140,1-2-106,-4 2-189,0-2-154,-2-2-28,-3 3 105,1-3 112,-4-2 99,5 0 204</inkml:trace>
  <inkml:trace contextRef="#ctx0" brushRef="#br0" timeOffset="171645.6349">35715 8581 308,'4'-21'497,"0"1"69,-4 2 71,0 1 46,0 4-148,-2 0-44,0 4-6,2 0-11,0 6-27,-2 1-43,0 5-58,1 6-60,-5 6-50,2 5-37,-4 8-35,1 1-30,-2 4-26,3 1-22,-2 0-22,3 1-15,0-4-16,1 0-10,-1-3-7,5 1-9,-1-4-3,1-3-4,0-4-7,0-1-13,0-2-21,0-1-27,0-2-40,0-2-50,0-1-76,-2-2-147,0-2-133,0 0-89,-6-1-165,4 2-141,-7-2-21,2 1 103,-1-1 128,-4 1 101,3 3 196</inkml:trace>
  <inkml:trace contextRef="#ctx0" brushRef="#br0" timeOffset="171948.8829">34948 9278 256,'-34'7'573,"3"-1"107,3-3 68,-1 2 48,10-4-219,0 1-114,4-2-111,6 0-82,4 0-39,5 0-11,9 0-10,11 0-5,3 0-5,13 0-3,9-2-12,10-1-18,6-1-29,8 0-30,9-2-23,5 1-20,7-2-15,2 4-11,3-2-10,-3 3-6,-1-2-4,-5 2-7,-1 1 0,-8-1-3,-10 2-7,-6 0-13,-9 2-19,-6-1-33,-13 1-43,-5-1-57,-7 2-119,-11 0-145,-5-1-89,-5 1-56,-12 2-111,-5 1-112,-8-1-2,-8 1 87,-2 2 72,-4-1 68,-4 1 141</inkml:trace>
  <inkml:trace contextRef="#ctx0" brushRef="#br0" timeOffset="172558.2682">34933 9782 271,'-10'8'648,"4"0"127,-2-4 65,4-1 37,1 1-233,3-3-135,5 1-160,1 0-82,7-4-24,3 0-4,5-1-11,6 0-26,2-3-36,3-2-40,2 2-39,0-2-29,-3 5-25,-2-3-17,-5 1-9,-2 2-7,-3-1-11,-4 3-19,-3 1-19,-3-2-31,-5 2-64,1-2-109,-5 2-125,-5-2-79,2 0-36,-4 1-3,-2-1 35,-1 2 79,1 0 93,-5-2 50,4 2 29,-4 2 20,-1-2 33,-4 3 54,3 1 69,-3 1 77,-4 3 56,-1 2 36,-2-1 6,-1 2-9,-4 3-20,1 1-17,-1 1 7,-2 3 30,3-2 47,2 2 55,3-1 34,2 1 20,4 2 3,6-5-22,2 3-36,5-3-42,8 2-36,4 1-24,5-4-31,4 1-23,8-3-18,1 3-16,2-5-14,2 2-10,4-2-5,-2-1-1,-2 0-6,0-2-3,-4 0 3,-2 0-2,1 2 2,-7-4 17,-3 2 20,-2-2 27,-4 0 24,-5-1 20,-2 4 17,-4-3-4,-6 3-11,0-1-13,-5 1-22,-4-1-16,-2 1-19,-1 1-7,-2-2-12,0 0-8,-3 1-6,0-1-4,2 1-4,-2-3-5,3 2-4,4 0-11,-3-3-16,7 0-28,0-1-39,-1 1-55,7-2-106,0-1-137,1-2-97,3-2-50,0-1-100,3-1-122,3-1-32,0 0 67,3-2 78,3 1 54,4-3 128</inkml:trace>
  <inkml:trace contextRef="#ctx0" brushRef="#br0" timeOffset="172894.8767">35308 10144 174,'24'2'484,"-5"4"61,-4 1 36,-6 1 22,-3 3-190,-3 0-100,3 0-24,-5 0 12,4-3 21,-2 3 24,1-2 6,2 0-22,0-1-55,6 1-47,0-2-42,3-2-30,1-1-30,5-3-24,0-1-18,1-1-15,2-3-10,0 0-11,1-1-7,-4-1-2,-2-2-1,-1 2 2,-3-1 6,-6 0 0,-2 0 0,-3-1-4,-4-3-3,-5 1-4,-3 0-4,-4 0-5,-4-1-7,-3 3-1,-4-1-3,0 3-8,-1 0-9,-5 2-9,4 0-11,0 0-17,1 1-23,1 1-31,4 0-42,-1-1-63,5 1-114,1 0-121,5 0-71,4 1-33,0-3-74,4 3-83,-1-1-26,4 2 56,-1 0 52,5 0 44,2 0 107</inkml:trace>
  <inkml:trace contextRef="#ctx0" brushRef="#br0" timeOffset="173242.9662">35825 10093 418,'17'9'488,"-4"-2"37,-4 3 21,1-2-97,-2 3-164,-1 0-65,-2 2 4,1-1 32,1 0 51,-1 0 34,3 0 15,-1 0-11,2-3-35,-1 3-45,4-4-49,0 1-40,4-2-30,0-2-31,3-4-21,1 1-16,1-2-13,2-3-11,-1 1-4,2-3-2,-5-2 1,0 2-1,-2-2 0,-3-1 0,-2-2 1,-3-1-2,-2-3-2,-2-1-3,-5-1-5,-1-2-1,-1-1-2,-5 2 3,-2-4-2,-1 2 1,-2 0 0,-4 5-2,-2-2-3,1 3-5,-3 1-7,-4 2-2,3 2-9,-4 1-4,1 3-9,-2 1-14,3 1-15,1 2-25,1 2-41,1 1-51,3-3-111,3 4-159,1-1-110,4-1-92,1 3-152,4 2-127,0 1 16,3 3 119,3 0 101,3 2 100</inkml:trace>
  <inkml:trace contextRef="#ctx0" brushRef="#br0" timeOffset="173388.0883">36061 10155 193,'19'11'478,"0"-3"51,-4-1 28,-6-2 15,-2 0-231,1-3-152,-4-1-96,-2-1-58,-2-3-81,-2-2-177,-2 2-171,-5-4-86,-1 1-41,1 2-15,-2-1 37</inkml:trace>
  <inkml:trace contextRef="#ctx0" brushRef="#br0" timeOffset="174187.1261">33011 11826 412,'-4'3'730,"2"-1"130,-3 0 72,1-2 21,0 0-258,2 0-183,2 0-192,0-2-107,4 2-53,4-2-26,1 2-21,6 0-21,4 0-16,1-3-23,4 2-19,0-3-23,1 3-32,-2-1-43,-3-1-90,-5 2-159,0 1-117,-4-2-75,-5 4-119,-2-1-132,-7 2-53,0 4 77,-4 1 84,-5 0 57,1 3 131</inkml:trace>
  <inkml:trace contextRef="#ctx0" brushRef="#br0" timeOffset="174345.9859">33083 12003 459,'-9'15'612,"0"-3"101,4-2 58,-1 0-44,2-1-155,4-1-96,0 1-95,4-3-59,2 2-34,4-1-43,3-3-55,2-1-52,6-3-48,0 0-54,3-3-60,-2-1-116,2 1-158,-5-4-113,4 1-134,-3 1-194,-1-2-122,0 0 22,1 1 103,-1-1 89,0 0 119</inkml:trace>
  <inkml:trace contextRef="#ctx0" brushRef="#br0" timeOffset="174951.7781">34135 11880 229,'-9'-3'517,"-5"0"71,1-2 47,0 1 48,-2-1-188,3 0-64,-2 2-31,3-1-7,-3-1 4,5 2-10,0 0-47,3-1-64,-1 0-63,3 1-49,2-2-46,2 2-31,2-3-22,4-2-19,4-1-14,0-2-4,7 1-4,0 0-3,1 0 0,3 1 1,2 1 4,-3 2-2,4 1 0,-3 1 2,0 2 2,-5 2-3,3 2 0,-4 2-3,-1 1-1,-5 1-4,0 4-5,-3 2 0,-2 2-6,-3 3 1,-2 2-3,-7 1-1,1 1-2,-3 1 2,-7 4-3,2-3 0,-4 3 0,3 2-1,-5-2-1,0 1 1,3 1 8,-3-3 1,5-4 6,-2 1 1,5-3 4,1 0 4,2-5-4,2-1-5,3 0-1,3-5-5,0 1 4,4-3 1,2-1 3,4-1 4,5 0 2,2-4 0,3 0-2,3-4-3,-1 2 1,4-1-2,1-1-4,-1 0 2,3 0 2,-3 1-4,0-1-2,-2 1 1,0-1 1,-1 1-1,-2 0-4,-1-1 1,-2 2-2,-3 0-1,-2 1-3,-2-1-2,-1 2 0,-4 0-1,-1-1-9,0 1-15,-3 0-21,-3 0-32,0 1-50,-3-1-61,0 0-117,-1 2-153,1-2-99,3-2-99,-5 2-165,3 0-98,-3-1 38,2 1 121,0-3 99,6-1 117</inkml:trace>
  <inkml:trace contextRef="#ctx0" brushRef="#br0" timeOffset="175399.9307">35434 11887 290,'15'-5'531,"0"-2"96,-6 2 85,1 2 59,-2-1-159,-2 2-53,-3 1-47,-1 1-38,-6 5-41,-2 2-63,-3 5-59,-6 3-66,-4 3-48,-1 2-42,-4 2-30,0 1-26,-1 0-24,1 2-17,1-1-20,3-2-15,-3-1-9,4 1-6,1-1-7,-1-4-10,2 2-15,-2-2-23,4-2-30,1 1-49,0-2-64,2-3-123,0-1-157,3-2-89,2-3-120,-1-2-152,2-1-84,1-4 50,1-1 129,2-3 86,2-3 140</inkml:trace>
  <inkml:trace contextRef="#ctx0" brushRef="#br0" timeOffset="175634.7847">35106 12009 76,'4'-23'463,"-1"5"111,-1-1 108,-1 4 85,-1 3-94,3 4-115,-1 2-31,3 0-35,0 6-50,3 3-41,2 5-35,2 1-39,1 6-55,2 3-53,3 2-42,-3 2-28,3 1-23,1 2-26,-1 0-18,3 2-22,-2-1-12,-1-1-15,0-2-13,0 1-10,-3 0-2,-1-5-6,1 0-5,-1-2-14,-3-1-16,-2-1-27,-1-3-36,-2-3-46,-1-1-62,0 1-92,0-4-169,-1-2-112,1-3-110,0 0-161,1-3-101,2-4 15,-2 0 138,3-2 112,1-5 131</inkml:trace>
  <inkml:trace contextRef="#ctx0" brushRef="#br0" timeOffset="175871.8601">35878 12026 314,'15'-5'707,"-2"1"146,-6 0 100,2 2 77,-4 4-206,-2 5-153,-1 3-185,0 5-117,-4 4-72,0 1-54,-1 1-46,-2 3-38,1 1-34,-1-1-26,2-2-25,-1 0-19,2 0-17,1-2-14,1-2-11,-3 0-5,3-1-15,0-3-13,3 0-23,-3-3-32,1-1-39,1-2-47,-1 2-51,4-4-76,1-1-127,-2-1-106,6 0-48,-1-6-16,5-2-44,1-1-45,-2-3 3,2-3 41,0 0 41,1-3 33,1 0 92</inkml:trace>
  <inkml:trace contextRef="#ctx0" brushRef="#br0" timeOffset="176142.1383">36151 12269 136,'13'-2'442,"0"2"61,-3 0 37,-1 0 2,0 2-118,1-1-114,-1 3-16,2-3 28,0 3 42,3-1 36,-1-1 23,2-2-7,0 0-45,3 0-55,-1-2-51,3 1-47,-1-3-37,0 2-34,-1-1-26,-1 0-20,-1 0-7,-5 1-3,-4 0 0,0-1 5,-1 1 2,-4 0 2,-1-3-6,-1 2-7,-1-2-14,-2 1-13,-3-2-12,-3 1-12,-1-1-12,-4 0-4,1 1-7,-3 0-8,-1 0-12,1 0-9,1-1-11,-3 2-17,3-1-18,2-2-21,1 2-22,0 0-35,1-1-45,0 1-58,3-2-119,2 0-148,2-2-83,4-2-109,-3 0-152,3-1-77,0 1 60,0 0 130,3-3 88,0 0 141</inkml:trace>
  <inkml:trace contextRef="#ctx0" brushRef="#br0" timeOffset="176464.1968">36110 11681 202,'-17'-4'487,"1"2"68,0-1 49,1-1 50,1 2-183,5 0-67,2-1-22,1 3-6,1-3-4,4 2-12,-2-1-31,3 2-44,3 0-44,6 0-35,1 0-31,5 0-24,3-2-26,3 2-35,-2-1-24,4-2-25,0 1-15,-3 1-14,0-3-8,0 2-18,-5 0-28,-1 1-44,0-3-87,-5 3-146,0-1-131,-2-3-71,3 1-121,-1 1-158,-1-1-48,-1 3 72,2-3 96,0 1 64,3-1 137</inkml:trace>
  <inkml:trace contextRef="#ctx0" brushRef="#br0" timeOffset="176975.3533">36689 11473 186,'-5'-4'500,"-4"0"79,3-1 55,-3-1 46,3 3-174,0 0-94,3-2-46,1-1-22,0 5-14,2-3-12,0 1-33,4 2-45,-1-3-46,4 1-36,4-2-34,1 1-23,1 1-16,0 0-15,2 2-11,2-4-6,-1 5-2,2-4 0,-2 1-4,3 1-2,-4 0-2,2 1-3,-5 1-8,1 0-3,-4 0-6,-2 1-4,1-1-2,-4 4 2,-2-1 1,-2 3-2,-2 3 1,-2 2 2,-5 3-1,0 0 0,-3 3-2,3 0 2,-1-1-4,2 2 4,4 1-2,-1 0 0,5-1 3,5 1 6,4 1 5,1-1 12,8-2 8,-2 0 12,3 0 8,4 0 9,-7 0 5,5-1 2,-4-4 8,-4 0 6,-1-2 6,-2 0 6,-2-1 9,-2-2 4,-5 0-41,-1-3-86,-3 2 0,-5-1 0,-5 1 0,-3-2 0,-8 0 0,2 0 0,-4 1 0,0-2 0,-2 2 0,-2-1-127,0-1-113,-1 2-53,-3 0-73,0 1-159,1-3-111,0 0-157,2-1-185,-3 1-56,4 1 36,-2 0 160,6 2 132,-2-1 193</inkml:trace>
  <inkml:trace contextRef="#ctx0" brushRef="#br0" timeOffset="178344.1512">33800 12778 403,'-21'4'474,"-1"-4"36,1 1 21,3-2-109,1 1-179,2 0-104,1-2-56,5 2-32,4-2-18,1 2-12,4-1-7,4-1-1,9 1-6,3 1 1,9-4-5,5 2 3,6 1-4,3-1 3,5 0 0,9-1 2,3 0 8,6 1 9,3-1 13,8 2 15,6-4 23,5 5 20,8-3 18,0 3 21,5 0 12,-1 0 18,4 3 6,1-3 10,2 5-8,2-2-9,2 2-14,2-1-18,2 3-18,-2-2-22,1 2-13,-3 0-6,-3-2-10,-1 0-10,-1 0-4,-2 1-3,-5-2-2,-4 0-3,-6 1-2,-7-1-3,-5-1-5,-6 2-5,-6-2-8,-7 0-3,-5-1-2,-8-1-4,-6 2-1,-4-3-3,-7 0 2,-4 2-4,-3-2 1,-6 0 2,-6-2-4,1 2-17,-7-3-31,-5 2-54,-3-3-84,-6 3-87,-8-2-66,-3 1-34,-6-1 3,-3 3 20,-8-3 1,-5 1-40,-5 0-99,-5 0-39,-8 0-17,-1-1 8,-4 0 66</inkml:trace>
  <inkml:trace contextRef="#ctx0" brushRef="#br0" timeOffset="178789.7076">34286 12830 7,'-35'6'379,"-1"-3"54,5 1 29,-2 0 17,5-4-132,2 2-120,6-2-76,-1 2-43,5-2-20,4 0-18,1 0-11,4-2-15,1 2-12,4-2-7,4 2-5,4 0 0,4 0 2,8-3 9,4 2 15,8-1 22,6 0 35,8 1 44,7-1 58,9-1 54,5 0 43,9 0 26,9 3 5,4-4-18,4 2-29,6 0-37,0 2-42,9 0-33,0 2-31,4 0-26,2 2-26,3 2-20,-5-1-15,-2 1-10,-3 3-9,-3-1-4,-5 1-7,-6-1-4,-5-1-5,-6 2-5,-7-3-8,-6-1-2,-6 1-1,-11-2-1,-5 0 0,-6-1-3,-9-2 1,-4 1 1,-5 1 0,-4-3-3,-4 0-3,-3 0-9,-4 0-19,-1 0-45,-4 0-73,-2-5-158,-4 2-140,-2-2-98,-8 1-171,-3-4-160,-7 3-34,-8-1 102,-5-5 113,-9 0 92,-5-4 188</inkml:trace>
  <inkml:trace contextRef="#ctx0" brushRef="#br0" timeOffset="179686.7121">3341 12855 91,'-11'-6'133,"4"1"-63,1 0-99,3 1-83</inkml:trace>
  <inkml:trace contextRef="#ctx0" brushRef="#br0" timeOffset="181186.9963">3177 12730 354,'-10'2'447,"1"0"42,0-1 23,2-1-99,-1 0-151,2 0-93,2 0-60,1 0-37,1 2-24,2-2-20,0 0-7,3 0 3,9 0 8,3 0 14,9 2 17,6-2 18,11 0 11,4 0 6,7 0 7,6-2 0,6 0-9,3-1-5,4 0-8,2-3-10,4-1-17,-2 1-10,4 1-8,-1-2-9,-2 2-9,-3 0-5,-1 1-2,-4 1-5,-7 0-5,-3 1 0,-2 2 2,-8 0 1,-2 0 0,-7 2-3,-4-2 4,40 3 6,-71 2 52,-420 24-82,-32 7 97,240-19 224,-20 2 294,185-14-481,3-2-25,-58 10 115,67-7-181,117 13-31,125-5 19,18-18-1,235-25 5,-114 4-16,-240 14 19,-149 13-9,-96 5-38,-292 16-35,-59 11 154,432-22 26,273-25-104,129-24 1,157-37-1,-307 36-6,-110 22-13,-53 9 5,-12 3 107,-120 8-69,-59 11-32,50-3-19,16-5 11,-7 1 5,72-6-7,16-2 1,3 0-6,25 0-11,56 3 12,146-16 24,-115-2-13,-14-2-9,-55 11 105,-33 9 284,-8-2-323,-3 1-49,5-2-5,2 0-7,0 0-7,0 0-10,0 0-18,0 0-26,-1 2-44,-2-2-77,3 0-133,-2 0-116,-1 1-61,3-1-41,-3 2-92,2-1-119,1-1 23,-2 0 65,2-1 45,0-2 54,0-2 125</inkml:trace>
  <inkml:trace contextRef="#ctx0" brushRef="#br0" timeOffset="181655.6263">4916 12418 1,'3'2'434,"-6"2"64,1-1 32,-1 2 17,-3 2-106,2 4-199,2 2-105,-2 4-50,1 0-22,3-1-3,-2-1 9,2-1 17,0 2 17,0-3 20,0-1 26,2-1 24,-2-2 9,2 0 7,-1-1-1,2-2-14,0-1-15,1 1-21,-2-4-1,4 2-4,-3-1-1,3-3 9,0 2 6,-1-2 2,3 0-2,1 0 0,0-3-4,6-3-8,2-2-9,3-5-14,7-3-8,3-3-15,4-9-7,3-2-11,2-4-1,2-5-3,1-1-7,-2-6-6,0 0-9,-1-4-5,1-1-7,-3-3-6,-4 1-3,1 2-1,-4 1-1,-2 2-2,0 2-1,-6 3-3,-1 2-3,-3 6 0,-3 1-5,-1 4-2,-3 3-2,-2 5-1,-3 1 0,0 6-3,-3 4 1,1 1-8,-2 1-11,-2 4-18,-2 0-22,-2 2-31,-2 1-34,-3 4-43,0 3-51,-2 3-77,-3 6-110,2 5-93,-3 2-45,2 6-11,-1 3-62,1 1-117,0 3 12,-4 0 56,1 0 50,-2 1 38,2-3 116</inkml:trace>
  <inkml:trace contextRef="#ctx0" brushRef="#br0" timeOffset="182380.0039">5088 12732 245,'15'-3'570,"-3"3"113,-3 1 66,-2-1 42,-2 0-227,-2 0-109,-2 0-88,2 0-55,0 0-21,-3 0 2,0 0-5,0 0-24,0 0-45,0 0-44,0 0-38,0 0-32,0 0-26,0 0-20,0 0-13,0 0-10,0 0-9,0 0-1,0 0-8,0 0 0,0 0-4,0 0-1,0 0 3,0 0 2,0 0 1,0 0 1,0 0 1,0 0 1,0 0 0,0 0 2,0 0-3,0 0 2,0 0-3,0-1-1,0 1-4,0 0 2,0 0-4,0 0-1,-1 0 0,1 0-2,0-2 0,0 2-3,0 0 0,0 0-2,0 0 2,0 0 0,0 0 0,0 0 2,0 0-2,0 0-1,0 0 0,0-2-4,0 2 2,0 0-4,0-2 3,0 4-3,0-2 0,0 2 0,0-2-1,0 0-1,0 0 2,0 0-4,0 0 3,0 0 1,0 0 0,0 0-1,0 0 0,0 0 1,0 0 0,0 0 0,-2 0-1,2 0 1,0 0 1,0 0-1,0 0 0,0 0 0,0 2 0,0-2 1,0 0 0,0 0-1,0 0 0,0 0-3,0 0 1,0 0-2,0 0-3,0 0-5,0 0-2,2 0-3,-2 0-11,1 0-5,-1 0-10,0 0-9,2 0-18,-2 0-25,0 0-32,0 0-48,1 0-94,-1 0-132,3-2-101,-3 2-96,-4 0-203,1-2-94,-5 2 22,-2-2 106,1 1 98,-2-5 115</inkml:trace>
  <inkml:trace contextRef="#ctx0" brushRef="#br0" timeOffset="184589.5341">17942 12326 172,'5'-4'467,"-4"1"46,-1-1 22,-1 0 13,-4 2-221,-1 2-152,-1 2-84,-2 2-46,-3 3-27,0 1-40,-3 5-109,-2 6-171,-2 3-124,-3 6-58,1 4-32,-4 6 10,3 3 93</inkml:trace>
  <inkml:trace contextRef="#ctx0" brushRef="#br0" timeOffset="184896.2804">16875 14501 122,'1'1'504,"1"4"73,-4-2 39,2-1 24,-1 0-175,-1 0-184,-1 0-126,3-2-76,-3 0-39,1 0-34,0 0-31,0-2-31,1 0-23,-1-2-39,2 1-118,2-2-183,-1 0-84,3-1-32,1 0-10,1-1 23,6 2 111</inkml:trace>
  <inkml:trace contextRef="#ctx0" brushRef="#br0" timeOffset="185166.5574">18101 14445 1,'6'6'626,"-3"1"144,-3 0 78,-1-3 38,-2 1-40,-2 1-301,1-3-242,3 0-140,-3-1-73,0 0-37,2 1-25,2 1-11,-4-2-15,4 1-45,-1-3-99,-1 2-105,0-1-75,2-2-153,-2-1-212,0-3-70,2-2 29,0-1 75,0-5 54,4 2 148</inkml:trace>
  <inkml:trace contextRef="#ctx0" brushRef="#br0" timeOffset="186419.2076">18704 13848 421,'0'0'489,"0"0"32,0-3 18,-2 3-103,2-2-201,0 0-106,0 2-63,0 0-29,2-2-15,-2 2-10,0 0-6,1-2-1,-1 2-2,2 0 0,0 0-2,0 0-1,1 0 3,0 0-2,-1 0 1,-1 0 1,-1 0 3,3 0 1,-3 0 6,1 0 4,-1-1 8,0 1 8,0 0 7,0 0 10,0 0 7,0 0 5,0 0 2,0 0 0,0 0 1,0 0-4,0 0 2,0 0-5,0 0-2,0 0-3,0 0-4,0 0-7,0 0-10,0 0-6,0 0-8,0 0-7,0 0-4,0 0-2,0 0-2,0 0 1,0 0 1,0 0-2,0 0 0,0 0-1,0 0 0,0 0-1,-1 0-1,1 0 0,0 0 3,0 0-1,0 0-1,0 0 1,0 0 3,0 0-4,0 0-1,0 0 4,0 0-5,0 1 2,0-1-3,0 0 2,0 0 2,0 0-4,0 0 2,0 0-2,0 0 2,0 0-3,0 0 3,0 0 0,0 2-1,0 0 1,0-2 0,1 0 1,-1-2-2,0 2 1,4 0 0,-4 0 0,0 0 0,2 0 0,-2 0 4,3 0-1,-3 2-3,2-2-1,-2 0 1,0 0-2,0 0 1,3 0-2,-3 0 3,1 0 0,-1 0 0,2 0 3,-2 0-2,1 0-1,-1 2 0,0-2 0,3 0 0,-3 0 0,0 0-1,2 0 1,-1 0 1,-1 0-1,0 0 3,0 0-2,2 0 1,-2 0-2,0 0 0,0 0-2,0 0 1,3 0-2,-3 0 3,0 0 0,0 0 2,0 2 0,0-2 0,0 0-1,0 0-1,0 0 0,0 0-3,0 0 1,0 3 0,0-6 1,0 3-2,0 0 3,0 0 0,0 0 0,0 0 0,0 0 3,0 0-2,0 0-1,0 0 3,0 0-2,0 0-1,0 0 2,0 0-1,0 0-1,0 0 0,0 0 0,0 0-3,0 0 2,0 0 2,0 0 4,0 0-5,0 0 5,0 0 0,0-2-3,0 2-2,0 0 0,0 0 0,0 0 0,0 0 0,0 0 0,0 0 2,0 0 0,0 0 1,0 0-3,0 0 0,0 0 2,0 0 0,0 0-1,0 0-1,0 0 0,0 0 0,0 0 0,0 0 0,0 0 0,0 0 0,0 0 2,0 0 0,0 0 0,0 0-2,1-2 2,-1 2-1,0 0 1,0 0 2,0 0 2,0 0-3,0 0 3,0 0 1,0 0-1,0 0-2,0 0-1,0 0 1,0 0-2,0 0-1,0 0 2,0 0 0,0 0-2,0 0-1,0 0 3,0 0-2,0 0 0,0 0 1,0 0-2,0 0 0,0 0 2,0 0-2,0 0 1,0 0 2,0 0-2,0 0-1,0 0 0,0 0 2,0 0 2,0 0-4,0 0-15,0 0-31,-1 0-54,-2-2-43,1 0-36,-1-1-99,-1 0-176,-2 0-96,1-3-22,-1 2 6,1 0 13,-3-1 90</inkml:trace>
  <inkml:trace contextRef="#ctx0" brushRef="#br0" timeOffset="187667.5175">19341 12270 384,'0'4'487,"-1"-3"34,-2 1 21,3-2-85,-1 2-207,-1-2-112,-1 0-63,3 0-29,-1 0-20,-1 0-5,2 0-3,0 0-2,-1 0-1,1 0-1,0 0-6,0 0 1,0 0-3,0 0-4,0 0 3,1 0-3,1 0 0,-1 2 2,2-2-2,0 0 1,1 0-3,-2 0 0,2 0 1,0 0-1,-3 0 2,2 0-2,-2 0 0,3 0 3,-2 0-3,-2 0 0,2 0 0,-1 0 1,-1-2 4,0 2 3,0 0 3,0 0 5,0 0 8,0 0 4,0 0 1,0 0 2,0 0 4,0 0-4,0 0-5,0 0-5,0 0-1,0 0-1,0 0-6,0 0-1,0 0 1,0 0-5,0 0-2,0 0-5,0 0 1,0 0 0,0 0-4,0 0 0,0 0 1,2 0 1,-2 0-3,0 0-1,3 0 4,-3 2 1,1-2-1,-1 0 2,0 0 2,0 0-2,0 0-2,0 0 1,0 0 1,0 0-1,0 0-1,0 0 1,0 0-1,0 0 0,0 0-2,2 0 0,-2 0 2,3 0 0,-3 0 3,0 0 1,1-2 3,-1 2 4,0 0-2,2 0 3,-1 0-4,-1 2 2,2-1 0,-2-1-3,3 0-1,-3 0-3,0-1 2,1 1 0,-1-2-4,0 2-1,2-2 1,-2 2-1,0 0 0,0 0 0,0 0-1,0 0 1,1 0 1,-1 0-1,0 0 0,0-2 3,0 2 0,0 0 3,0 0-2,0 0 2,3 0 0,-3 0 1,0 0 1,0 0 3,2-1 0,-1 1 0,-1 0 0,0 0-4,0 0 1,4 0-5,-4 0 1,0 0-2,2 0 0,-2 0-2,0 0 0,2 0 3,-2-2-2,2 2 1,-2 0-1,0 0 5,2 0-1,0 0-3,-2 0 1,0 0-2,0 0-1,0 0-1,0 0 2,0 0 1,0 0-1,0 0 1,0 0-2,0 0 0,0 0-2,0 0 2,0 0 0,0 0 1,0 0 2,0 0-1,0 0 2,0 0-2,0 0 1,0 0 0,0 0 1,0 0 4,0 0-2,0 0 3,0 0-1,0 0 1,0-2-2,0 2-2,0 0-2,0 0-10,0-1-33,-4 1-40,2-3-31,-2-3-71,-3 1-176,0-1-149,-5-1-54,-1 1-4,-4-1 7,1 2 56</inkml:trace>
  <inkml:trace contextRef="#ctx0" brushRef="#br0" timeOffset="202094.1007">14544 11128 35,'-7'0'351,"-1"6"51,1-1 38,-1 4 5,1 1-127,1 2-94,0 0-55,3 2-44,-1-3-27,2 0-23,2-1-18,2-1-11,0-2-8,2 0-7,-1-2-7,4 2-2,-1-2-3,3-1 2,1 0-1,-1-2 11,3 0 19,3-4 29,3-4 46,1 0 67,5-4 78,4-5 58,2-3 40,4-4 19,4-2-9,0-5-42,2-2-59,3 0-55,0-2-47,2-3-43,-2 3-30,4-3-22,-3 0-17,4 5-11,-5-1-9,0 0-8,-3 4-5,2-2-5,-5 4-5,-1 1-4,-2 3-5,-5 1-2,-3 4-2,-4 0 0,-3 3-6,-2 4 0,-4-1 2,-1 5-2,-3 0-2,-2 1-2,-1 1 3,0 2-1,-3-2 0,2 3 1,-4 0 0,1-2 0,-1 3 0,-1 0-2,3 0 1,-3 0-1,0 0 0,2 0 2,-2 0 0,0 0 0,0 0 2,0 0 0,0 0 1,0 0-2,0 0-2,0 0 1,0 0-2,0 0 1,0 0 1,0 0 0,0 0 4,0 0-3,0 0 4,0 0-5,0 0 3,0 0-3,0 0 0,0 0 0,0 0-1,0 0 1,0 0 1,0 0-1,0 0-1,0 0-1,0 0 4,0 0-1,0 0-1,0 0 2,0 0-1,0 0 2,0 0-3,1 0 2,-1 0-1,0 0 0,0 0-2,0 0-1,0 0 1,0 0 0,0 0 1,0 0-2,0 0 4,0 0-2,0 0 0,0 0 0,0 0-1,0 0 0,0 0-2,0 0 2,0 0 1,0 0-2,0 0 1,0 0 0,0 0-2,0 0 3,0 0-1,0 0 0,3 0 1,-2 0-3,-1 0 3,0 0-2,0 0 0,0 0 2,0-3-4,0 3 4,0 0 0,0 0 1,0 0 2,0 0-3,0 0 0,0 0 0,0-2 0,2 2 0,-2 0-3,0 0 6,0 0-3,0 0-1,0-1-1,0 1 1,2 0 2,-2 0-4,0-2 4,1 2 0,-1 0 2,0 0-2,0 0-1,0 0 0,0 0 0,0 0 0,0 0 0,0 0-1,0 0 1,0 0 0,0-1-5,0 1 4,0 0 1,0 0 1,3 0-1,-3 0 3,0 0 0,0 0-1,0 0 0,0 0-2,0 0 0,0 0-1,0 0 1,0 0-1,0 0-1,0 0 2,0 0 2,0 0-2,2 0 0,-2 0 1,0 0 1,0 0 0,0-2-1,0 2-1,0 0 0,0 0 6,0 0-6,0 0 0,0 0 0,0 0 0,0 0-1,0-2-4,0 2 4,0 0-2,0 0 3,0 0-1,0 0 1,0 0-1,0 0 1,0 0 0,0 0 0,0 0 1,0 0-2,0 0 1,0 0 0,0 0 1,0 0-1,0 0 0,0 0 0,0 0 1,0 0-1,0-1 0,0 1 0,0 0 0,0 0 0,0 0 0,0 0-1,0 0 1,0 0 1,0 0-1,0-3 0,-2 3 0,2 0 0,0 0 0,0 0 0,-3 0 0,3-2 0,0 2-1,-1 0 1,1-2 0,-2 2-3,2 0 3,0-2 0,-2 2 0,2-2 0,0 2 0,-1 0 0,-2-1 0,3 1 0,0 0 0,0 0 0,0 0-3,0 0 2,0 0 0,0 0 0,0 0 0,0 0 1,0 0 0,0 0-1,0 0 1,0 0 0,0 0 0,0 0 2,0 0-1,0 0-1,0 0-1,0 0 0,-1 0 0,1 0-7,0 0 4,0 0 0,0 0 1,0 0-1,0 0 3,0 0 2,0 0-1,0 0 3,0 0-2,0 0-1,0 0-2,0 0-5,0 0 2,0 0-2,0 0 3,0 0 0,0 0-3,0 0 7,0 1 0,0-1-2,0 0-3,-2 0 2,2 0 1,0 0 0,0 0-1,0 0-1,0 0 1,0 0-1,0 0 3,0 0-3,0 0 4,0 0 0,0 0-2,0 0 2,0 0-2,0 0-1,0 0 0,0 0-1,0 0 3,0 0-1,0 0 2,0 0 0,0 0-2,0 0 2,0 0-1,0 0 0,0 0-2,0 2 0,0-2 2,0 0-2,0 0 1,0 0-2,0 0 4,0 0-2,0 0-1,-3 0 1,3 0 1,0 0-3,0 0 2,0 0 1,0 0 1,0 0-4,0 0 2,0 0 0,0 0 1,0 0-1,0 0 1,0 0 2,0 0 2,0 0-3,0 0 0,0 0 0,0 0 0,0 0-3,0 0 1,0 0 2,0 0-1,0 0 1,0 0 0,0 0 1,0 0-1,0 0 1,0 0 3,0 0-1,0 0 0,0 0-3,0 0 0,0 0 0,0 0 0,0 0 0,0 0 0,0 0 0,0 0 2,0 0-1,0 0-1,0 0 0,0 0 0,0 0 0,0 0-1,0 0-3,0 0 3,0 0 1,0 0 0,0 0 0,0 0 0,0 0 0,0 0 0,0 0-1,0 0 1,0 0-2,0 0 1,0 0 1,0 0-2,0 0 1,0 0 1,0 0-1,0 0 1,0 0-1,0 0 1,0 0-1,0 0-3,0 0 4,0 0 0,0 0-4,0 0 3,0 0-2,0 0 3,0 0 0,0 0-1,0 0 0,0 0-1,0 0 2,0 0 0,-1 0 0,1 0 0,0 0-1,0 0-1,0 0 0,0 0-2,0 0 1,0 0-1,0 0 2,0 0-1,0 0 0,0 0 0,0 0-2,0 0 0,0 0 2,0 0-1,0 0 1,0 0-1,0 2 2,0-2 0,0 0 1,0 0 0,0 0 0,0 0 1,0 0 1,0 0-2,0 0 1,0 0 1,0 0 0,0 0-1,0 0-1,0 0 1,0 0-1,0 0 0,0 0 0,0 0 0,0 0-2,0 0 1,0 0 2,0 0 0,0 0-1,0 0 0,0 0 0,0 0 1,0 0 0,0 0 0,0 0-2,-2 0-1,2 0 3,0 0-2,0 0-2,0 0-2,0 0 1,0 0 1,0 0-2,0 0 0,0 0 6,0 0-1,0 0 0,0 0 0,0 0 2,0 0-1,0 0-1,0 0 1,0 0 0,0 0 0,0 0 0,0 0 1,0 0 1,0 0 0,0 0-1,0 0-1,0 0-1,0 0 1,0 0-2,0 0 2,0 0 0,0 0 0,-1 0 0,1 0 0,0 0 0,-3 0 0,1 0-1,2 0-1,-3 0 1,0 0 1,2 0-1,-1 0-1,1 0 4,-2 0-2,1 0 0,2 0 0,-1 0-2,-1 0 6,2-2-4,0 2 0,-2 0-4,2 0 4,-2 0 0,2 0-1,0 0 0,0 0 1,0 0 2,-2 0-2,2 0 0,0 0-1,0 0 1,0 0 0,0 0-3,0 0 3,0 0 0,0 0-1,0 0 0,0 0 1,-1 0 0,1 0 0,0 0 0,0 0 0,0 0 0,0 0 0,-3 0-1,3 0 1,0 2 0,0-2-1,0 0-2,0 0-1,0 0 3,0 0-3,0 0 0,0 0-1,0 0 0,0 0 3,0 0 0,0 0-2,0 0 0,0 0-2,0 0 2,0 0 2,0 0-3,0 0 3,0 0 1,0 0 2,0 0 1,0 0-2,0 0 0,0 0 0,0 0 1,0 0 1,0 0-1,0 0-1,0 0 0,0 0 0,0 0 0,0 0-2,0 0 0,0 0 0,0 0 1,0 0 0,0 0 0,0 0-1,0 0 0,0 0 0,0 0-2,0 0 3,0 0-2,0 0 1,0 0 0,0 0 1,0 0-3,0 0 2,0 0-3,0 0 4,0 0-1,0 0 0,0 2-2,0-2 0,0 2 1,0-2-2,0 0 1,0 0 1,0 0 3,0 0 0,0 0 0,0 0-3,0 0 2,0 0-2,0 0 1,0 0-1,0 0 2,0 0-1,0 0 6,0 0-1,0 0-2,0 0-1,0 0 0,-1 0 2,1 0-5,0 0 0,0 0 1,0 0 2,0 0-2,0 0 2,0 0-2,0 0 0,0 0 2,0 0 0,0 0 2,0 0-2,0 0 0,0 0 0,0 0 0,0 0-2,0 0 2,0 0 0,0 0 2,0 0-2,-2 0 0,-1 0 0,3 0 0,0 0 0,0 0 0,0 0 0,0 0-2,0 0 2,0 0 0,0 0 0,0 0 0,0 0 2,3 0-2,-3 0 0,0 0-2,0 0 2,0 0 0,0 0 0,0 0-1,0 0 2,0 0-1,0 0 0,0 0 0,0 0-1,0 0 1,0 3-1,0-6 1,0 3 1,0 0-1,0 0 0,0 0 0,0 0 0,0 0 3,0 0-3,0 0 0,0 0 0,0 0 0,0 0 2,0 0-4,0 0 0,0 0 1,0 0 0,0 0 1,0 0 0,0 0-2,0 0 1,0 0 1,0 0 0,0 0-2,0 0 2,0 0 0,0 0 0,0 0 0,0 0-1,0 0 1,0 0 0,0 0 0,0 0 0,0 0 1,0 0-1,0 0 1,0 0-1,0 0 1,0 0-1,0 0-1,2 0 1,-2 0-1,0 0 1,0 0 0,0 0 1,0 0 0,0 0 2,0 0-3,0 0 0,0 0-2,0 0 1,0 0 0,0 0 0,0 0 2,0 0-1,0 0 0,0 0-1,0 0 1,0 0 0,0 0-2,0 0 2,0 0-1,0 0 2,0 0-1,0 0-1,0 0-1,0 0 2,0 0 0,0 0-1,0 0 1,0 0-1,0 0 0,0 0 3,0 0 1,0 0-3,0 0 0,0 0 0,0 0 1,0 0-6,0 0 1,0 0 3,0 0-1,0 0 2,0 0 0,0 0 0,0 0-3,0 0 3,0 0 0,0 0-2,0 0-2,0 0 3,0 0 6,0 0-4,0 0-2,0 0 1,0 0 1,0 0-1,0 0-5,0 0 5,-2 0-1,2 0 1,0 0 0,0 0 2,0 0 0,0 0-2,0 0 0,0 0-2,0 0 0,0 0 2,0 0-2,0 0 0,0 0 0,0 0 2,0 0 0,0 0 0,0 0 0,0 0 0,0 0 0,0 0-1,0 0 0,0 0 1,0 0 1,0 0-1,0 0 1,0 0-1,0 0 0,0 0-1,0 0-2,0 0 3,0 0-2,0 0 2,0 0 3,0 0-3,0 0 0,0 0-1,0 0 1,0 0-2,0 0 2,0 0 0,0 0 2,0 0-1,0 0-1,0 0-1,0 0-1,0 0 2,0 0 0,0 0 0,0 0 0,0 0 0,0 0 0,0 0 0,0 0 0,0 0-2,0 0 2,0 0 0,0 0 0,0 0 0,0 0 0,0 0 0,0 0 0,0 0-2,0 0 2,0 0 0,0 0 0,0 0 0,0 0 0,0 0 0,0 0-1,0 0 0,0 0 0,0 0 0,0 0 1,0 0 1,0 0 1,0 0-2,0 0 0,0 0-1,0 0 0,0 0 0,0 0-1,0 0 1,0 0 0,0 0 1,0 0 0,0 0 2,0 0 0,0 0-2,0 0 2,0 0-1,0 0 0,0 0-2,0 0-1,0 0 2,0 0-1,0 0 1,0 0-2,0 0 4,0 0-2,0 0 1,0 0 1,0 0-1,0 0 1,0 0-4,0 0 0,0 0 1,0 0 0,0 0-1,0 0 1,0 0 1,0 0 1,0 0-2,0 0 0,0 0 1,0 0 0,0 0 0,0 0 0,0 0 0,0 0 2,0 0-2,0 0 0,0 0 0,0 0 0,0 0 0,0 0 0,0 0 0,0 0 0,0 0 0,0 0 0,0 0 0,0 0 2,0 0-2,0 0 1,0 0 0,0 0-1,0 0 0,0 0-2,0 0 2,0 0-4,0 0 3,0 0 1,0 0 0,0 0 1,0 0 0,0 0 0,0 0 1,0 0-4,0 0 1,0 0 1,0 0 0,0 0-1,0 0 1,0 0 0,0 0 0,0 0 0,0 0 0,0 0 2,0 0-2,0 0 2,0 0-2,0 0-3,0 0 4,0 0-1,0 0 6,0 0-4,0 0 0,0 0-2,0 0-2,0 0 2,0 0-4,0 0 0,0 0 3,0 0 1,0 0 0,0 0-1,0 0 1,0 0 0,0 0 1,0 0 0,0 0 1,0 0-2,0 0 0,0 0 1,0 0-1,0 0 0,2 0 1,-2 0 3,0 0-4,0-2-3,0 2-3,0 0 6,0 0 0,0 0-3,0 0 4,0 0 1,0 0 1,0 0-3,0 0 0,0 0 0,0 0 0,0 0 0,0 0-2,0 0 0,0 0 2,0 0 0,0 0-1,0 0 2,0 0-1,0 0 0,0 0 0,0 0 1,0 0-1,0 0 0,0 0-1,0 0 0,0 0 1,0 0-1,0 0 2,0 0 0,0 0-1,0 0 4,0 0-2,0 0-3,0 0 1,0 0 0,0 0-1,0 0 4,0 0-3,0 0-1,0 0-3,0 0 2,0 0 0,0 0 0,0 0 2,0 0 0,0 0 0,0 0 2,0 0 0,0 0-1,0 0-1,0 0 1,0 0-2,0 0 4,0 0-3,0 0-4,0 0 2,0 0 4,0 0-2,0 0 0,0 0 0,0 0 0,0 0 0,0 0 0,0 0 0,0 0-1,0 0 2,0 0 3,0 0-6,0 0 2,0 0 0,0 0-1,0 0 1,0 0-1,0 0 1,0 0 0,0 0 0,0 0 1,0 0-1,0 0-1,0 0-2,0 0 3,0 0 0,0 0 3,0 0-1,0 0 4,0 0-6,0 0 0,0 0-4,0 0 0,0 0 4,0 0 0,0 0 0,0 0 0,0 0 0,0 0 0,0 0-3,0 0 3,0 0 3,0 0-3,0 0 1,0 0-1,0 0 0,0 0-1,0 0 0,0 0 0,0 0 0,0 0 1,0 0 1,0 0 0,0 0 4,0 0-4,0 0-1,0 0 0,0 0 0,0 0-1,0 0 1,0 0 0,0 0 0,0 0 0,0 0 1,0 0-2,0 0-2,0 0 3,0 0-1,0 0 1,0 0 0,0 0 2,0 0 3,0 0-5,0 0 0,0 0-5,0 0 3,0 0 2,0 0-1,0 0 2,0 0-1,0 0 0,0 0 0,0 0 0,0 0 0,0 0 0,0 0 0,0 0 0,0 0 0,0 0 0,0 0 4,0 0-4,0 0 0,0 0 0,0 0-2,0 0 2,0 0-2,-2 0 6,2 0-2,0 0-1,0 0-2,0 0-3,0 0 2,0 0 6,0 0-4,0 0 0,0 0 0,0 0 1,0 0-1,0 0 0,0 0 0,0 0 0,0 0 0,0 0-1,0 0 1,0 0-3,0 0 2,0 0 1,0 0 0,0 0 0,0 0-1,0 0 1,0 0 0,0 0 0,0 0 0,0 0 0,0 0 1,0 0-1,0 0 2,0 0 0,0 0-1,0 0-1,0 0-1,0 0-2,0 0 2,0 0 1,0 0 0,0 0 0,0 0 1,0 0-1,0 0 0,0 0-1,0 0 0,0 0 1,0 0 1,0 0-1,0 0 1,0 0-1,0 0 1,0 0-1,0 0-1,0 0 0,0 0 1,0 0 0,0 0 0,0 0-1,0 0 1,0 0 1,0 0-1,0 0 0,0 0 0,0 0 0,0 0 0,0 0 0,0 0 0,-3 0-2,3 0 1,0 0 1,0 0 0,0 0 0,0 0 0,0 0 0,0 0 2,0 0-2,0 0-3,0 0 1,0 0 2,0 0 2,0 0-2,0 0 0,0 0 4,0 0-3,0 0-1,0 0 0,0 0 1,0 0 1,0 0-2,0 0 0,0 0 2,0 0-2,0 0-1,0 2 0,0-2-1,0 0 5,0 0-3,0 0 0,0-2 0,0 2 1,0 0 1,0 0-5,0 0 2,0 0 1,0 0 1,0 0-2,0 0 1,0 0 0,0 0 0,0 0 0,0 0-2,0 0 4,0 0-2,0 0 0,0 0 0,0 0-2,0 0 2,0 0-2,0 0 2,0 0 0,0 0 0,0 0 0,0 0 0,0 0 0,0 0 0,0 0 0,0 0 0,0 0 0,0-2 0,0 2 0,0 0 0,0 0 0,0 0 0,0 0 0,0 0-3,0 0 2,0 0-1,0 0 2,0 0-1,0 0 0,0 0 3,0 0 0,0 0-1,0 0-1,0 0 0,0 0 0,0 0 1,0 0-1,0 0 1,0 0-1,0 0-1,0 0 1,0 0 0,0 0 0,0 0 0,0 0 0,0 0 2,0 0-2,0 0 1,0 0-1,0 0-1,0 0 1,0 0-1,0 0 1,0 0-1,0 0 1,0 0 1,0 0-1,0 0-1,0 0 0,0 0 1,0 0 0,0 0 0,0 0 1,0 0-1,0 0 1,0 0 0,0 0-1,0 0 0,0 0 0,0 0 0,0 0 0,0 0 0,0 0-1,0 0 1,0 0 0,0 0-1,0 0 0,0 0 1,0 0-1,0 0-1,0 0 2,0 0 3,0 0-3,0 0 1,0 0-1,0 0 0,0 0 0,0 0-1,0 0 1,0 0 0,0 0 1,0 0-1,0 0 0,0 0 0,0 0 0,0 0-1,0 0 1,0 0 0,0 0 1,0 0-1,0 0-1,0 0 1,0 0-1,0 0-2,0 0 1,0 0 1,0 0 1,0 0 1,0 0 0,0 0 0,0 0 2,0 0-2,0 0 0,0 0-1,0 0 0,0 0 0,3 0 1,-3 0 0,0 0-1,0 0 1,0 0 0,0 0-2,0 0 0,0 0 0,0 0-1,0 0-1,0 0 2,0 0 2,0 0 1,0 0-1,0 0-1,0 0 1,0 0-1,0 0 0,0 0 0,0 0-1,0 0 1,0 0-1,0 0 1,0 0-3,0 0 0,0 0 3,0 0 1,0 0 0,0 0 1,0 0 2,0 0-2,0 0-2,0 0-1,0 0 0,0 0 0,0 0-2,0 0 2,0 0 1,0 0 0,0 0 0,0 0-1,0 0-1,0 0 2,0 0 0,0 0 0,0 0 0,0 0 0,0 0 0,0 0 0,0 0 0,0 0 0,0 0 0,0 0 0,0 0 0,0 0 0,0 0 0,0 0-2,0 0 2,0 0 0,0 0 0,-3 0 0,3 0 0,0 0 2,0 0-2,0 0 2,0 0-1,0 0-1,0 0 1,0 0 1,0 0-2,0 0-3,0 0 2,0 0 0,0 0 0,0 0 1,0 0-2,3 0 2,-3 0 0,0 0 0,0 0 2,0 0-2,0 0 1,0 0-1,0 0 1,0 0 3,0 2-2,0-2-1,0 2 0,0-2 0,0 0-2,0-2-2,0 2 2,0 0-2,0 0 1,0 0 1,0 0 2,0 0 0,0 0-1,0 0 1,0 0-1,0 0 0,0 0-1,0 0 1,0 0-1,0 0 0,0 0 2,0 0 0,0 0-1,0 0 0,0 0 0,0 0 0,0 0-1,0 0 1,0 0 1,0 0-1,0 0 0,0 0 0,0 0 0,0 0 0,0 0-2,0 0 0,0 0 2,0 0 0,0 0-2,0 0 2,0 0 4,0 0-4,0 0 0,0 0 0,0 0 2,0 0-2,0 0-1,0 0 1,0 0 1,0 0-1,0 0-1,0 0 1,0 0 0,0 0 0,0 0 0,0 0 0,0 0 0,0 0 0,0 0 1,0 0-1,0-2-2,0 2 2,0 0-2,0 0 2,0 0 0,0 0 0,0 0 0,0 0 0,0 0 0,0 0 2,0 0-2,0 0 0,2 0 0,-2 0 0,0 0 1,0 0-1,0 0 1,0 0-2,0 0 1,0 0 0,0 0 1,0 0-2,0 0 1,0 0 1,0 0 0,0 0-1,0 0-1,0 0 1,0 0 0,0 0-1,0 0 0,0 0 1,0 0 0,0 0-2,0 0 0,0 0 2,0 0 0,0 0 0,0 0 2,0 0-2,0 0 2,0 0-2,0 0 2,0 0-1,0 0-1,0 0 3,0 0-2,0 0-1,0 0-1,0 0 1,0 0 1,0 0-1,0 0 0,0 0 0,0 0 0,0 0-1,0 0-2,0 0 2,0 0 0,0 0 0,0 0 1,0 0 0,0 0-2,0 0 2,0 0 2,0 0-2,0 0 0,0 0 0,0 0 1,0 0-1,0 0 1,0 0-1,0 0 0,0 0 0,0 0 0,0 0 0,0 0-2,0 0 2,0 0 0,0 0 0,0 0 0,0 0 0,0 0 0,0 0 1,0 0-2,0 0 2,0 0 0,0 0-1,0 0 2,0 0-2,0 0 3,0 0-3,0 0 0,0 0 0,0 0 0,0 0 0,0 0-1,0 0 1,0 0-2,0 0 0,0 0 2,0 0-2,0 0 2,0 0 0,0 0 3,0 0-3,0 0 1,0 0 1,0 0-2,0 0-2,0 0 1,0 0 1,0 0 0,0 0 0,0 0 0,0 0 0,0 0-3,0 0 3,0 0-2,0 0-2,0 0 1,0 0-4,0 0 0,0 0-2,0 0 2,0 0 0,0 0 3,0 0 0,0 0 2,0 0 1,0 0 0,0 0 1,0 0-2,0 0 2,0 0-3,0 0 1,0 0-2,0 0 3,0 0-2,0 0 3,0 0 0,0 0-3,0 0 3,0 0 0,0 0-1,0 0 0,0 0-1,0 0 4,0 0-1,0 0-1,0 0 1,0 0-1,0 0 0,0 0 0,0 0 1,0 0-2,0 0 1,0 0 0,0 0 0,0 0 0,0 0-1,0 0 2,0 0-1,0 0 0,0 0 1,0 0-1,0 0-1,0 0 1,0 0 0,0 0-1,0 0 1,0 0-1,0 0 1,0 0-2,0 0 1,0 0 1,0 0 0,0 0 0,0 0 0,0 0 1,0 0-1,0 0 0,0 0 3,0 0-3,0 0 0,0 0 0,0 0 0,0 0-1,0 0-1,0 0 2,0 0 3,0 0-3,0 0 0,0 0 0,0 0-1,0 0-1,0 0 2,0 0 0,0 0 2,0 0-1,0 0-1,0 0 0,0 0 0,0 0-3,0 0 3,0 0 0,0 0 0,0 0 0,0 0 3,0 0-2,0 0 0,0 0 1,0 0-2,0 0 0,0 0 0,0 0 0,0 0-2,0 0 1,0 0 1,0 0 0,0 0 0,0 0-1,0 0 1,0 0 0,0 0 0,0 0-1,0 0-1,0 0 2,0 0 2,0 0-2,0 0 1,0 0-1,0 0 1,0 0 0,0 0 1,0 0-2,0 0 2,0 0-2,0 0 0,0 0-2,0 0 2,0 0 0,0 0-2,0 0 1,0 0 1,0 0 0,0 0 0,0 0 0,0 0 0,0 0 1,-2 0 1,2 0-2,0 0 0,0 0 2,0 0-2,0 0 0,0 0-2,0 0-1,0 0 3,0 0-1,0 0-2,0 0 2,0 0 1,0 0 0,0 0 0,-3 0 0,3 0 1,0 0 1,0 0-2,0 0 0,0 0 0,0 0-2,0 0 4,0 0-2,0 0 0,0 0 0,-1 0 0,1 0 1,0 0-1,0 0 0,0 0 1,-2 0 2,2 0-3,0 0 3,0 0-2,0 0-1,0-2-1,-2 2 1,2 0 0,0 0-1,0 0-3,0 0 3,0 0 0,0 0 1,0 0 0,0 0 0,0 0 0,0 0 0,0-2 1,0 2-1,0 0-1,0 0 0,0 0-1,0 0 2,0 0 0,0 0 2,0 0-1,0 0-1,0 0 1,0 0 0,0 0-1,0 0 2,0 0-2,0 0-2,0 0 2,0 0 0,0 0 0,0 0 0,0 0 2,0 0 0,0 0-2,0 0-2,0 0 2,0 0 0,0 0-2,0 0 4,0 0 1,0 0-2,0 0-1,0 0 1,0 0 1,0 0-5,0 0 2,-1 0 1,-2 0 0,3 0-1,-1 0-1,2 0 2,-1 0 0,0 0 0,3 0 2,-3-1-2,0 1 0,0 0 0,0 0-2,0 0 2,0 0 0,0 0 0,0 0 0,0 0 0,0 0 0,0 0 0,0 0 2,0 0-2,0 0 0,0 0 0,0 0 1,0 0-1,1 0 0,-1 0 1,0 0-1,0 0 0,0 0 0,0 0-1,0 0 0,0 0-1,0 0 2,0 0-2,0 0 2,0 0 0,0 0 0,0 0 0,0 0 0,0 0 0,0 0 0,0 0 2,0 0 1,0 0-3,0 0 1,0 0-1,0 0 0,0 0 0,0 0 0,0 0 0,0 0-1,0 0 1,0 0 0,0 0-3,0 0 3,0 0 0,0 0 0,0 0 0,0 0 0,0 0 3,-1 0-3,1 0-3,0 0 3,0 0 0,0 0 0,0 1-2,0-1 1,0 0 1,0 0 0,0 0 0,0 0 0,0 0 3,0 0 0,0 0-3,0 0 0,0 0-1,0 0-1,0 0-3,0 0 1,0 0 1,0 0 3,0 0 0,-3 0 0,3 0 2,0 2-1,0-2-1,0 0 0,0 0 0,0 0 0,0 0 0,0 2 0,0-2 0,0 0 1,0 0 0,0 0-1,0 0 0,0 0 0,0 0-1,0 0 0,0 0 1,0 0 0,0 0 1,0 0 0,0 0 2,0 0-3,0 0 0,0 0 0,0 0 0,0 0-3,0 0 3,0 0-1,0 0 0,0 0-2,0 0 3,0 0 0,0 0 0,0 0 0,0 0 2,0 0-1,0 0-1,0 0 1,0 0 0,0 0-1,0 0 0,0 0 0,-1 0 0,1 0 0,0 0 0,0 0-2,0 0 1,0 0-1,0 0 2,0 0 0,0 0 0,0 0-1,0 0 0,0 0 1,0 0 0,0 0 0,0 0 0,0 0 1,0 0-5,0 0 3,0 0 1,0 0 0,0 0 0,0 0 0,0 0 1,0 0 3,0 0-3,0 0 2,0 0-3,0 0 1,0 0 0,0 0-1,0 0 0,0 0-2,0 0 2,0 0 0,0 0 0,0 0 0,0 0-1,0 0 1,0 0 0,0 0 0,0 0 0,0 0 1,0 0 0,0 0-1,0 0-2,0 0 2,0 0-2,0 0 2,0 0 0,0 0 0,0 0 2,0 0-2,0 0-2,0 0 2,0 0 0,0 0 0,0 0 0,0 0 0,0 0 0,0 0 4,0 0-3,0 0-1,0 0 0,0 0 0,0 0 0,0 0-2,0 0 2,0 0 2,0 0-2,0 0 0,0 0 3,0 0-3,0 0-1,0 0-1,0 0 2,0 0-2,0 0 1,0 0 2,0 0-2,0 0-1,0 0 2,0 0 0,0 0-1,0 0 0,-2 0 1,2 0 0,0 0 2,0 0-2,0 0 0,0 0 0,0 0 0,0 0 0,0 0 0,0 0 0,0 0 0,0 0 0,0 0 0,0 0 0,0 0 0,0 0-1,0 0 1,0 0 0,0 0 1,0 0-1,2 0 3,-2 0-3,0 0 0,0 0 1,0 0-1,0 0 0,0 0 0,0 0 0,0 0 0,0 0-1,0 0 1,0 0 0,0 0 0,0 0 0,0 0 0,0 0-3,0 0 3,0 0-1,0 0 0,0 0-1,0 0 1,0 0 4,0 0-3,0 0 0,0 0 0,0 0 0,0 0 1,0 0-2,0 0 1,0 0 2,0 0-3,0 0 0,0 0-1,0 0 2,0 0 0,0 0-1,0 0 1,0 0 0,0 0 0,0 0 0,0 0 3,0 0-3,0 0 0,0 0 0,0 0 0,1 0 0,-1 0-2,0 0 4,0 0-1,0 0 0,0 0-1,0 0 0,0 0 3,0 0-3,0 0 0,0 0 0,0 0 0,0 0-1,0-2-1,0 2 2,0 0 0,0 0-1,0 0 1,0 0 1,0 0-1,0 0 0,0 0 2,0 0-1,0 0-1,0 0-1,0 0-1,0 0 2,0 0-2,0 0-1,0 0 3,0 0 0,0 0 4,0 0-3,0 0-1,0 0 3,0 0-2,0 0-1,0 0-2,0 0 2,0 0-2,0 0 2,0 0 0,0 0 0,0 0 2,0 0-2,0 0 0,0 0 0,0 0-2,0 0 2,0 0 0,0 0 0,0 0 0,0 0 0,0 0 0,0 0 0,0 0 0,0 0 0,0 0-2,-1 0 2,1 0 1,0 0 0,0 0 1,0 0-2,0 0-2,0 0 2,0 0 0,0 0-2,0 0-1,0 0 3,0 0 0,0 0 0,0 0 0,0 0 0,0 0 0,0 0 0,0 0 0,0 0 0,0 0 0,0 0 3,0 0-5,0 0 2,0 0 2,0 0-1,0 0-1,0 0 1,1 0-1,-1 0 2,0 0-4,0 0 2,0 0 0,0 0 0,0 0 0,0 0-2,0 0 0,0 0 1,0 0 0,0 0-1,0 2 1,0 0-1,0-2 2,0 0 0,0 0 2,0 0 0,0-2-1,0 2 1,0 0 0,0-2-2,0 2 1,0 0-1,0 0 0,0 0 0,0 0 0,0 0-1,0 0-2,0 0 2,0 0 1,0 0-2,0 0 1,0 0 1,0 0 0,0 0 2,0 0-1,0 0-1,0 0 0,0 0 0,0 0-1,0 0 0,0 0 1,0 0 1,0 0 0,0 0 0,0 0-1,0 0 0,0 0 0,0 0-1,0 0 1,0 0 0,0 0-2,0 0-1,0 0 5,0 0-2,0 0-2,0 0 4,0 0-2,0 0 0,0 0 2,0 0 0,0 0-2,0 0-1,0 0-1,0 0-1,0 0 2,0 0 1,0 0 0,0 0 0,0 0 0,0 0 4,0 0-3,0 0-1,0 0 1,0 0-1,0 0-1,0 0-4,0 0 5,0 0 0,0 0 0,0 0 1,0 0 2,0 0-3,0 0-1,0 0 5,0 0 1,0 0-5,0 0-2,0 0-1,0 0 2,0 0-1,0 0 2,0 0 2,0 0-2,0 0 0,0 0-2,0 0 1,0 0-1,0 0 2,0 0 0,0 0 0,0 0 0,0 0 0,0 0-1,0 0 1,0 0-1,0 0 1,0 0 0,0 2 1,0 0 2,0-2 0,0-2-4,0 0 0,0 2-3,0 0 3,0 0 1,0 0 0,0 0 1,0 0-1,0 0 0,0 0 1,0 0 2,0 0-2,0 0 1,0 0-2,0 0 0,0 0 0,0 0 0,3 0 8,-3 0-13,0 0 0,0 0 3,0 0-1,0-2 8,0 2-3,0 0-2,0 0-1,0 0 1,0 0 0,0 0 0,0 0 0,0 0 0,0 0-1,0 0-4,0 0 4,0 0 1,0 0 1,0 0 5,0 0-5,0 0-1,0 0 0,0 0 0,0 0 0,0 0-1,0 0 1,0 0 0,0 0 1,0 0-2,0 0 0,0 0 1,0 0 0,0 0 0,0 0 1,0 0-1,0 0 1,0 0-1,0 0 4,0 0-4,0 0 0,0 0-1,0 0 1,0 0 0,0 0 0,0 0 0,0 0 0,0 0 0,0 0-3,0 0 3,0 0 5,0 0-5,0 0-5,0 0 5,0 0 0,0 0 0,-3 0 0,3 0 0,0 0-1,0 0 1,0 0-1,0 0 0,0 0 1,0 0 0,0 0-1,0 0 1,0 0 0,0 0 2,0 0-2,0 0 1,0 0 0,0 0-1,0 0 5,0 0-5,0 0-6,0 0 4,0 0 1,0 2 1,0-2 1,0 0-2,0 0 1,0 0 0,0 0-3,0 0 3,0 0 0,0 0 0,0 0 1,0 0-1,0 0 2,0 0 0,0 0-2,0 0 0,0 0 0,0 0 0,0 0 0,0 0-1,0 0 1,0 0-1,0 0 1,0 0 0,0 0 0,0 0 1,0 0-1,0 0 2,0 0-2,-1 0 0,1 0 0,0 0 0,0 0 0,0 0-1,0 0 0,0 0-2,0 0 2,0 0 1,0 0 0,0 0-1,0 0 1,0 0 0,0 0 0,0 0 1,0 0-1,0 0 0,0 0 0,0 0 0,0 0 0,0 0 0,0 0 1,0 0 2,0 0-1,0 0-2,0 0-2,0 0-1,0 0 2,0 0 1,0 0 0,0 0 0,0 0 3,0 0 0,0 0-2,0 0-1,0 0 0,0 0-1,0 0 1,0 0-1,0 0 1,0 0 1,0 0-1,0 0 1,0 0-1,0 0 1,0 0-2,0 0 1,0 0 0,0 0-1,0 0 1,0 0-1,0 0 1,0 0 0,0 0 0,0 0 0,0 0 2,0 0-2,0 0 0,0 0 1,0 0-1,0 0 3,0 0-4,0 0 1,0 0-2,0 0 1,0 0 1,0 0-1,0 0 0,0 0 1,0 0 0,0 0 1,0 0-1,0 0 0,0 0 0,0 0 0,0 0 1,0 0-1,0 0 0,1 0 0,-1 0 0,0 0-1,0 0 0,0 0 1,0 0-1,0 0 3,0 0-3,0 0 8,0 0-8,0 0-3,0 0 3,0 0 0,0 0-1,0 0 3,0 0-2,0 0 4,0 0-4,0 0 1,0 0 0,0 0 2,-1 0-3,1 0 0,0 0 1,0 0 0,0 0 0,0 0 1,0 0-1,0 0 0,0 0 0,0 0 0,0 0 0,0 0 1,0 0-1,0 2 0,0-2 0,0 0 0,0 0-1,0 0 0,0 0 1,0 0 1,0 0-1,0 0-1,0 0 1,0 0 0,0 0-1,0 0 0,0 0 1,0 0 2,0 0-2,0 0 0,0 0-1,0 0 1,0 0-1,0 0 1,0 0 0,0 0 0,0 0 0,0 0-2,0 0 2,0 0 0,0 0 0,0 0 0,0 0-1,0 0 1,0 0 0,0 0-1,0 0 1,0 0 0,0 0 1,0 0-1,0 0 1,0 0 1,0 0-1,0 0-1,0 0 0,0 0 0,0 0 0,0 0 0,0 0-1,0 0-2,0 0 3,0 0 0,0 0 0,0 0 0,0 0 0,0 0 1,0 0-1,0 0 2,0 0-1,0 0-2,0 0 2,0 0-1,0 0 0,0 0 0,0 0-1,0 0 1,0 0-3,0 0 3,0 0 0,0 0 0,0 0 1,0 0 1,0 0 1,0 0-2,0 0 0,0-2 2,0 2-2,0 0-1,1 0 2,-1 0-1,0-2-1,0 2 1,0 0-3,0 0 0,0 0 4,0 0-2,0 0 0,0 0 0,0 0 1,0 0 1,0 0-4,0 0 1,0 0-1,0 0 2,0 0-1,0 0-2,0 0 3,0 0 0,0 0-1,0 0 1,0 0 0,0 0 0,0 0 1,0 0 1,0 0-2,0 0 1,0 0 0,0 0-1,0 0 0,0 0 0,0 0 3,0 0-3,0 0 0,0 0 0,0 0 0,0 0 0,0 0 2,0 0 0,0 0-2,0 0 0,0 0 0,0 0 0,0-1 0,0 1 0,0 0-2,0 0 2,0 0 0,0 0 0,0 0 0,3 0 0,-3 0 0,0 0 2,0 0-1,0 0-2,0 0 1,0 0 0,0 0 0,0 0-2,0 0 2,0 0 0,0 0 0,0 0 0,0 0 0,0 0 0,0 0 0,0 0 0,0 0 0,0 0-1,0 0 0,0 0 1,0 0 0,0 0 0,0 0 1,0 0 0,0 0-1,0 0 0,-3 0 0,3 0 0,0 0-1,0 0 0,0 0 1,0 0 0,0 0 1,0 0-1,0 0 0,0 0-4,0 0 2,0 0-1,0 0 2,0 0 0,0 0 1,0 0 2,0 0-1,-1-2 1,1 2-4,0 0 4,0-2 0,0 2-2,-2 0 2,2 0 0,0 0-1,0 0-1,0 0-1,0 0-1,0 0 0,0 0 2,0 0 0,0 0 0,0 0 0,0 0-1,0 0 1,0 0 1,0 0-1,0 0-1,0 0 0,0 0 1,0 0 0,0 0 0,0 0 0,0 0 0,0 0-2,0 0 4,0 0-4,0 0 2,0 0 0,0 0 0,0 0 2,0 0-2,0 0-4,0-1-5,0 1-5,0 0-8,0 0-10,0 0-13,0 0-13,0 0-19,0 0-27,0 0-53,0 0-74,-3 0-81,0 0-56,-1 1-27,1 1 2,1 1 39,-2 1 59,2 0 46,-2 2-40,-1-1-108,1 1-79,-2-2-35,0 1-5,3-2 33,0 0 105</inkml:trace>
  <inkml:trace contextRef="#ctx0" brushRef="#br0" timeOffset="206451.5008">10831 17448 205,'-82'-34'2542,"-75"41"-1700,10 55 554,152 24-739,156 52-378,-21-52-250,10 19 20,-132-81 81,-12-11-37,-6 0 11,-6-1 2,0-2-3,-66 28 198,-8-19-164,20-13-79,31-4-37,-56 1 15,12-4-23,51-1-16,1 0-9,4-1-13,2 0-21,1 1-29,4-2-45,1 3-58,1-3-113,4 1-136,2-2-93,4 0-42,4 0-118,3-3-153,4 0 10,1-1 88,2 1 79,3-3 59,2 3 149</inkml:trace>
  <inkml:trace contextRef="#ctx0" brushRef="#br0" timeOffset="208506.242">11898 17724 403,'0'2'500,"-2"-2"42,2 0 26,-2 0-82,1-2-197,-2 1-97,3-1-50,0 1-20,3-1-4,-2-2 2,4 0 2,1 1-4,1-2-5,5 0-7,1-2-8,1 2-13,1 0-16,1-2-18,-1 4-12,0-2-15,1 1-14,-2 3-9,-1 0-11,-1-2-46,-2 3-55,-1 0-52,-1 0-34,-2 0-31,1 0-56,-3 3-84,-2 1-119,-2 0-43,-4 2-10,-1-1 7,1 2 50</inkml:trace>
  <inkml:trace contextRef="#ctx0" brushRef="#br0" timeOffset="208868.5627">11988 17802 145,'-8'8'471,"-5"1"61,2-1 35,0-2 27,-1-1-177,3 0-136,0-1-62,3-1-26,0 0 14,2 0 15,4-1 22,4 2 11,4-1 0,1-1-12,8 1-33,0-3-31,5 0-44,2 0-43,4-1-32,1-1-25,0-1-17,1-1-29,-2 0-57,1 1-89,-3 0-110,2 0-81,-4 1-53,0-2-78,-3 1-125,-2 0-66,-1-2 25,1 0 37,-2-4 31,2 1 87</inkml:trace>
  <inkml:trace contextRef="#ctx0" brushRef="#br0" timeOffset="209487.7726">14205 16794 189,'-14'21'477,"0"-1"51,2-1 29,0-2 14,3 0-227,3-3-142,2-2-72,3 0-29,2 0-1,3-1 12,4-3 14,2-1 14,4-2 7,1-4 4,4-1 0,2-1-6,1-6-12,0-2-10,2-1-10,3-2-19,-2-5-21,0-1-13,-1-2-14,1-2-7,-2-3-3,-4-3-4,0-5-1,-2 1 2,-4-4 6,-1-4 0,-5 1 2,-3-6 12,-2 0 10,-2-1 10,-4 1 11,1-1 4,-6 3 6,4 2-1,-5 3 6,3 3-5,-2 5-2,1 2-8,-1 3-6,2 5-3,0 3-12,2 4-7,-1 3-10,3 1-7,-1 4-11,1 3-7,1 5-9,-2 6 0,2 8 4,1 9 6,-2 6 11,1 12 9,1 4 7,-1 5 4,2 5 2,0-1 0,0 2-5,0 0-3,2-2-3,-1 0-3,1-4-6,2-5-6,2-2-4,-1-4-5,2-6-3,4-2-5,-2-3-3,2-4-1,2-6-2,1-1-2,1-4-2,4-4-2,1-5-7,-1-1-9,5-4-15,-2-4-20,0-4-36,-1-1-45,-3-2-81,1-3-149,-4 0-136,0-1-82,-2 2-164,-5-1-152,-2 2-24,-5 1 104,-5 4 116,-2 2 91,-4 1 188</inkml:trace>
  <inkml:trace contextRef="#ctx0" brushRef="#br0" timeOffset="210047.642">13306 17549 139,'0'6'463,"0"0"54,0-3 30,0 0 17,1-1-199,2 1-152,4 0-73,4-3-23,7 0 11,4 0 34,6 0 53,9-4 50,8 0 38,7 1 25,11-3 1,4 3-17,7-5-41,9 3-40,2-1-38,6-2-42,5 3-36,6-1-24,4 0-20,0 0-17,5-1-18,0 2-12,-3 0-3,-1-1-2,-3 1-9,-3-2-1,-4-1-2,0 3-2,-8-4-5,-3 2-1,-7 1-1,-9-2 2,-4 2 0,-8-1 0,-8 0-4,-8 1 1,-7 0-4,-7 1-10,-7 3-17,-6-3-21,-6 1-40,-7 1-82,-8 1-119,-5 1-102,-10 1-61,-2 1-19,-12 4 10,-2 2 25,-3 0 14,-6 1-35,-3 3-48,-3 1-21,-2 2-2,-4 0 39,0 2 96</inkml:trace>
  <inkml:trace contextRef="#ctx0" brushRef="#br0" timeOffset="210930.7433">13408 18077 216,'-3'17'526,"-3"0"71,1-2 38,0 0 19,-1-3-236,0 1-149,4-1-87,1 0-42,-2-2-7,6-1 27,-2-3 37,3 2 37,3-2 11,3-2 4,1-3-8,2-1-28,2-3-41,0 0-42,4-6-41,2 0-29,-5-1-25,2-4-14,0 1-8,-2-2-6,4-2-2,-4-3-2,-1-2 0,0 0-2,-3-3-1,-2 0 0,-2-1 1,-1 1 1,-1 0 3,-3 0 3,0 2 0,-3 3 2,0-1 9,-3 0 5,2 7 10,-1-1 7,0 3 11,-2 1 3,3 5 2,-1-1-3,2 2-7,-3 1-10,2 3-9,-1 1-7,2 3-5,-2 4-3,0 6-2,0 3 3,1 4 5,1 2 4,0 4 4,0 1 3,0 5 3,1 1-1,1 0 1,0 1 0,2 0-2,0-3-3,-1 2-2,3-5-3,0-3-3,1-1-5,1-2-3,-1-3-5,4-3-1,-1-3-2,1-1 1,2-3 0,0-3 1,0 0 0,2-4 1,-1-4-2,1-5 0,-1 0 0,1-3-1,0-2 0,0-3-3,-2-1 1,-2-4-1,2 0-1,-1 0 0,-3 1-1,0-2 1,0 3 0,-1 1 0,-2 0 0,-1 3 0,1 2 0,-3-2 0,0 3 0,0 1 0,-3 1 1,5 3 0,-5-1 2,0 2-4,1 0 2,-1 3-1,0 1 1,0-1 1,0 1-2,0 1 4,0 1-3,-1 1 0,1 2 3,-5 3 0,5 5 0,-3 0-1,3 2-2,-3 1-1,3 0 0,0 2 0,0 0 0,3 0 2,0-1-1,3-1 5,0 0-4,1 0-1,1-3 2,-1 2 0,4-4-3,1-1 0,1-3 3,-2 1 0,2-3 1,0-2-1,2-2-3,-2-2 3,2-1-2,-1-3 1,-2 0-2,1-1 0,0-5 1,-3 1-1,0-2 0,-4-2 0,0 1-5,-2-2-8,-4-1-12,-4 0-27,-2 0-36,-3 3-51,0 0-89,-3 4-146,3 1-111,-3 2-58,3 4-107,0 1-162,0 4-35,3 1 81,-1 3 91,1-1 63,3 1 131</inkml:trace>
  <inkml:trace contextRef="#ctx0" brushRef="#br0" timeOffset="211305.3258">14391 18125 357,'0'0'508,"0"0"42,0 0 26,0 0-57,0 1-204,0 3-89,0 1-26,0 3 20,0 1 26,0 0 35,0 3 25,0 0-4,2-1-23,-1 3-40,4-2-28,-1 0-33,1-3-29,0 0-22,3-1-17,-1 1-13,1-4-9,1 0-9,1-2-6,-1-3-9,2 0-1,0 0-6,0-3-3,-1 0-1,1-2-4,0-4-5,-2 3-3,1-5-7,-3 2-3,-1-4-4,-2 0-5,-2-1-2,-2-1-5,-2-2 0,-2 0-6,-2 0-3,-1-1 0,-3 3-6,1 1-3,-4 2-13,0 4-18,-2-1-31,-2 2-43,1 4-69,-2-1-120,3 2-131,2 1-79,4 1-46,0-2-101,3 2-139,2 0 10,-1 0 82,3 0 65,2 0 56,2 0 139</inkml:trace>
  <inkml:trace contextRef="#ctx0" brushRef="#br0" timeOffset="212238.9799">14693 18143 348,'25'18'532,"-4"-4"50,-4-1 27,-3 0-28,0 0-195,-1-4-75,-4 1-27,3-4 6,-6 0 22,4-3 19,-1 1-11,-1-4-36,-1 0-39,2-4-35,1 1-31,-1-3-28,0-2-30,2-3-23,-1 0-22,-2-3-19,2-1-17,-4-1-12,0-3-6,1-1-5,-1-5-3,-1 1-2,-4-3-1,1-2 2,-1 1-3,-1-3 2,-1 2 1,-1 2 5,1 1 4,-4 2 3,4 2 1,-4 4 4,4 1 0,-2 4-2,0 0 3,1 5 0,-2-1 3,3 5-5,1 0 0,-2 1-6,0 3-4,2 2-9,-1 3 1,1 5 3,-3 3-4,3 6 5,0 3 1,3 1 8,-2 4-3,-1 0 2,2 1 1,0 3-2,-1 0-2,3-1-2,1-2-6,-1 0-2,1-4-2,1 0-1,-2-2-1,4-2-1,-1-3 1,3 0-2,-1-6-2,0 1-1,3-4-1,-1 0 2,0-5-2,3-1 2,-1-4-1,-1-1-1,3-2 3,-1-4-3,0-1-2,-2-2 0,1-5-3,-2 0 0,2-1-2,-1-2 2,-3-4-1,0 1 1,0-2 1,-3 1 0,1 2 2,-1 1 0,-1 4-1,-2 1 3,-2 0 0,1 3 0,-2 2 0,0 0 0,0 5 0,0-2 3,0 1-1,0 3 1,0-1-1,-2 4-1,1-1-2,-1 0-2,1 4 1,1 1 2,-3 2 0,1 6 0,1 3 3,-2 5-1,3 1 0,-2 4-1,2 0-1,2 1 2,-2 1 0,3 1 1,-2-5-3,4 2 4,-4-2-2,4-2-1,1-2-1,0-1 2,1-2 0,-1-3-2,1-1 0,1-3 0,-1-3 0,2 1-2,0-3 0,0 1 1,0-2 1,0-2 1,0-2 1,1-2 3,1 1-3,-1-3 0,-1 1 0,0-3-1,0-3 1,1 1-2,-2-2 1,-1 0 1,0-3-2,-1 1 0,-1-3 2,-1-1-1,-2 0-1,0-1 0,-2 2 0,0 0 0,-2 1 1,0 4 1,1 0-1,-3 4 1,0 3-1,0 0 3,-2 4-1,0 2-3,-1 4 0,1 0 1,0 2-1,0 1-4,2 0 0,2 3-2,2-1 5,0-1 2,4 1-2,-1-3 1,5 5 1,1-5 2,1 2-3,3-1-3,-2-1 2,2 1 1,-2 1 0,2-1-1,1 1 1,-3-1 1,0 3-1,-2-4 0,1 2-3,-3-1-2,-2 0-3,1-1-13,-2 0-12,0 0-27,-2-2-40,-2 1-48,2-1-84,-1-2-142,-1-2-123,2-1-59,2-3-61,2 0-102,-3-2-80,3-4 44,0 2 83,1-3 56,4-2 85,1 0 144</inkml:trace>
  <inkml:trace contextRef="#ctx0" brushRef="#br0" timeOffset="213243.3462">16054 17807 178,'0'0'330,"0"1"47,0-1-3,0 2-33,1-2-54,-1 0-55,0 0-49,2 0-41,0 0-26,-2-2-24,2 2-19,-2-1-15,3 1-13,0-2-8,-1 1-9,1-3-3,1 2-5,-1-1 2,1-1 0,-2 1 6,2-2 4,-1 2 6,-1-1 13,1 0 13,-2 3 14,-1-1 17,2 0 19,-2 1 16,3-1 15,-3 2 11,0-1 7,0 1 3,0 0-4,0 0 0,0 0-7,0-2-5,0 2-8,0-2-3,0 2-1,1-2-5,-1 2-1,0-2-7,0 2-5,-1-1-5,1-1-8,0 2-5,-3-1-6,3 1-4,-2 0-4,2 0-8,-1 1-10,-2 1-17,3 5-6,-3 1-9,1 6-6,-4 3-5,2 2-2,1 5 1,-3 2 1,0 1-3,1-1-3,0 1-2,-1 2 1,3-2-3,-6-2-3,4 2-2,1-4 1,-2-1-3,1-1-3,1-3-2,-2-1 0,3-4 1,1-1-2,-2 0-2,3-4 1,-1-1 0,-1-2 0,2-1 0,-1-1 3,2-3-1,0-3 2,2-2-3,-1-4-1,2-3-2,0-5 0,1-1 0,0-5 1,2-3-2,-1-3-2,0-2 1,4-3 1,-3 1-1,3-1-2,-2 0-1,2-1 3,0 3 1,3 1 0,-3 4 0,0 1 0,1 3 0,-1 1 0,0 5 0,0 1 0,1 2 1,-1 4 2,0 0 1,0 4 0,0 1 1,0 2 3,0 1 3,0 4 3,4 1 6,-1 2 4,-1 3 8,2 2 5,0 2 11,-1 3 4,0 4 9,0 0 0,-1 2 3,0 2-5,1 0-6,-3 1-9,0 2-8,-1-1-4,-1 1-9,2-2-4,-2 2-6,-1 1-3,0-4-2,0-1-4,1 0 0,-1-1-1,-2-2-2,1-2-1,-1 0 0,1-1 0,-3-3-1,2 0-2,-1-1-7,0-4-8,-1 1-17,-1-2-22,1-3-29,1 1-33,-3-1-51,-3 0-61,0-3-131,-2-2-155,1-3-88,-1-3-83,-2 1-119,1-5-107,-1 0 48,-1-1 128,-1-3 89,0-2 105</inkml:trace>
  <inkml:trace contextRef="#ctx0" brushRef="#br0" timeOffset="213655.3799">16257 17956 158,'-19'-10'514,"3"1"144,-3 4 109,2 2 91,2 0-135,2 1-107,2 0-88,1 2-107,3 0-86,4 0-69,-2 2-58,10-2-51,0 0-37,4 0-27,6 0-23,6-2-14,3 2-17,6-3-11,2 1-11,1-1-9,0 1-7,-2 1-19,-3-1-28,-1 2-43,-7 0-72,-1 0-139,-4 0-127,-4 0-77,-2-1-60,-5 1-132,-4 0-111,-5 1 37,-3 1 82,-3-1 62,-3 4 71,-1-2 166</inkml:trace>
  <inkml:trace contextRef="#ctx0" brushRef="#br0" timeOffset="225269.609">32713 4863 63,'8'-31'455,"-8"3"61,1-1 31,-2 0 25,1 3-135,-2 0-179,2 7-82,-2 2-33,0 6-12,2 0-5,-3 4-1,3 2-8,-2 1 5,4 4 45,-2 7 56,5 7 47,-1 9 38,3 9 27,3 6 0,1 10-48,4 8-62,1 8-54,3 6-46,4 6-37,-1 6-20,0 4-24,1 5-10,-2 1-10,1 3-2,-1 0-5,-1 2-4,-1 0-1,0 1-2,0-3-1,-3-2 0,1 0 7,0-1 8,1-2 5,2 0 4,0 0 0,3 3-4,1-2-2,2 2-10,2-3-6,2 0-4,2 1 0,2-4-1,-1 1-1,5-4 2,1 0-2,4 0 1,2-3-2,2-2-4,1-3-4,2-5-2,7-3 0,-4-3-1,5-7 0,0-3-1,5-5 3,0-4 0,4-5-1,1-6-3,-1-5 3,5-5-1,1-1-2,4-8 2,2 0 0,0-3-1,0-4 3,-2-3-1,1 2 4,-1-4 0,-1 0 0,1-1 2,2-1 0,-2-1 2,8 1-4,-2-2-3,8 0 0,0-2-3,2 1 1,5-3 2,3 1 1,4 1 4,5-2 2,6 2 3,4-2-5,2 4-5,3-2-1,2 2 3,0 2-4,2-2-1,-2 4 3,1-1-2,186 7-8,-116-1-5,-69-1-16,-55-1-16,-34 0-26,-22-2-32,-8 0-50,-5-1-73,-2-1-96,-1 2-79,-2-1-45,0 1-12,0-2 14,0-3-1,0 2-25,0-2-63,0 4-12,0-4 1,0 0 21,0-6 63</inkml:trace>
  <inkml:trace contextRef="#ctx0" brushRef="#br0" timeOffset="227383.7039">34365 5551 270,'3'-6'478,"-3"1"43,-1-3 22,-8 1-17,-1 0-221,-5 0-117,-3 1-51,-3 3-11,-2 1 17,0 2 39,-2 0 39,2 3 20,2 2-3,1 0-14,7 5-29,2 1-51,3 2-45,8 4-40,8 1-14,1 4-17,6 2-9,5-1-6,3 2-2,3 3-4,-2-3 0,5 1-3,-3 0-3,-2-1 2,-3-1-3,0-1 6,-7-1-4,0-1 3,-5-5 8,-3 3 16,-6-4 22,-3 0 17,-4-2 23,-6 1 20,-3-3 13,-3 0-4,-4-3-12,-2 1-11,-3-3-17,-2-1-20,2-1-16,-2-1-15,2-1-10,3 0-8,-2-2-15,5-2-20,-1 0-30,7-4-59,1 3-110,2-2-120,7-1-75,3-3-36,6-3-47,3 1-82,4 0-69,8-5 23,-2 4 30,3 1 30,5-3 60</inkml:trace>
  <inkml:trace contextRef="#ctx0" brushRef="#br0" timeOffset="227752.2971">34594 5856 127,'10'0'529,"0"4"142,-6-4 93,-1 0 65,3 0-136,-5-2-148,5 0-117,-2 1-116,3-3-72,0 1-52,5 0-44,0-1-33,3-1-32,-3 2-27,5 0-21,0 0-14,0 1-29,0 0-66,0 2-117,-4 2-120,2 0-72,-5-1-76,0 4-104,-5 0-103,1 2-18,-3-1 49,-3 3 35,-3-1 57,2 3 111</inkml:trace>
  <inkml:trace contextRef="#ctx0" brushRef="#br0" timeOffset="227767.256">34767 6001 47,'-9'10'464,"-3"2"96,1-4 63,1 0 47,3-2-109,-1-1-155,4-1-80,-1-1-62,5-1-27,0 0-20,5 0-14,2-2-29,4 0-36,4-2-37,5-2-47,3 1-81,3-2-112,2-2-100,1-2-60,0 1-55,3-2-106,-2-1-109,-2 3-47,0-1 14,2-2 17,-4 1 35,3-1 108</inkml:trace>
  <inkml:trace contextRef="#ctx0" brushRef="#br0" timeOffset="228384.1881">35714 5511 70,'18'-22'456,"-6"1"81,-5 1 85,-2 3 94,-3 2-59,0 4-104,-2 1-42,-2 0-29,2 4-50,-2 3-61,-3 3-72,1 3-60,-5 3-50,1 8-43,1-1-28,-2 4-31,0 2-26,2 1-18,4 1-18,-2-2-7,4 1-8,-2 1 3,3-3-6,3 2-4,-2-1-2,2-1-4,0-2-2,1 1-11,1-4-12,0-1-11,-1-1-13,-1-2-11,1-3-10,-1 0 0,-1-1 11,1-3 5,0-4 12,-2-3 12,2-4 6,-1-3 7,-2-1 2,0-5 2,-2-2 6,-1-2 2,0-2 2,-1-2 2,1 1 2,-5 0 4,3-1 0,-1 0 1,-2 2 4,2 1 7,2 3 6,-2 3 7,0 0 11,3 4 6,-2-1 0,4 5 0,-1 1-9,0 2-6,2 1-10,2 2-5,1-1-4,5 4-5,1 4-1,4 2-2,5 5 4,-2 0-4,2 6 4,2 0-1,0 2 5,1 1-2,1-1-2,-1 2 0,-1-3-6,1 3 0,-1-5 0,-1 2 0,0-2 0,0-2 0,-4-1 5,-1-1-2,0-3-3,-4-2 1,2 0-2,-3-1 1,-1 0 2,-1-3 7,-3-1 4,1-2 5,-1-2 2,1-3 2,-2-2-5,-2-5-1,2 1-7,-1-4-5,-2-4 0,-2 0-4,-1-1 0,2 3-2,-1-2 2,-2 0 0,1 0-2,-1 3 2,0-1-3,0 0-8,1 2-15,-3 0-27,2 1-41,1 0-73,-2 3-134,2-1-121,0 2-69,3 2-45,3 1-107,0 2-117,2 3 27,0 2 68,0 2 50,3 1 58,3 0 136</inkml:trace>
  <inkml:trace contextRef="#ctx0" brushRef="#br0" timeOffset="228733.9957">36603 5340 12,'19'2'495,"-5"-2"167,-5-2 122,-3 2 84,-2-2-56,1 2-177,-4 0-120,1 0-138,-2 4-87,-2-1-51,1 6-37,-5 0-29,0 5-24,1 4-21,-1-1-29,-1 0-29,3 4-25,0-2-15,3 1-11,-3-1-13,4 1-2,0-1-4,0 1-11,0-3-15,0 0-25,4-2-35,-4-1-56,1-2-103,1-3-132,0 2-88,-1-5-39,4-1-54,-4-2-100,2-1-70,-2-2 47,-1-3 51,0-1 41,0-2 74</inkml:trace>
  <inkml:trace contextRef="#ctx0" brushRef="#br0" timeOffset="229100.8243">36480 5450 78,'-15'-16'461,"2"1"64,-2 1 43,3-3 35,0 1-101,3 1-129,1-2-46,6 3-13,2 0-4,6-1-7,3-1-21,7 3-33,3-1-34,4 4-37,3-1-28,2 4-20,1 0-38,0 4-29,0 0-25,-1 3-16,-3 3-10,2 0-6,-5 3-3,-1-1-4,0-2-12,-6 3-22,1 2-37,-3 1-64,1-1-85,-5 4-81,0 0-60,-3 0-22,-3 2 3,-1-2 17,-4 2-10,-1 1-41,-2 1-83,-4-3-33,2 4-7,-5-2 21,0 0 86</inkml:trace>
  <inkml:trace contextRef="#ctx0" brushRef="#br0" timeOffset="229116.7751">36481 5673 236,'-19'13'491,"0"-2"58,2-3 40,4-1 22,0-1-203,5-3-101,1 3-38,7-2-6,0-2 12,5 0 14,5-2-6,9 0-16,5-2-38,5-2-47,5-1-49,5 0-44,-1 0-37,1-1-22,0 2-13,-3-1-8,-5 1-13,2 2-30,-8 0-74,-1 1-103,-6 1-94,-2 1-62,-2-1-38,-3 2-30,-2 0-48,-4 3-43,-2-1-33,-2 0-1,-2 4 8,-2-3 43,-3 3 108</inkml:trace>
  <inkml:trace contextRef="#ctx0" brushRef="#br0" timeOffset="229483.7117">35874 6123 221,'-34'16'486,"6"-5"46,6-3 24,4-2 10,4-1-241,4-1-134,10-1-66,6-1-23,8-2 6,9-2 30,10 1 50,6-5 48,10 1 41,7-1 24,7 1 9,5-1-7,5 0-37,0 3-40,4-1-53,-1 3-42,-2 1-36,-4-2-35,-4 2-24,-8 0-17,-5 0-12,-5 0-21,-10 0-32,-4 0-64,-5 0-111,-10 0-110,-4 2-78,-3-2-38,-5 1-59,-7 3-75,-5 1-69,-6 4 18,-2 1 28,-6 1 29,0 4 75</inkml:trace>
  <inkml:trace contextRef="#ctx0" brushRef="#br0" timeOffset="229851.4121">36419 6604 169,'-19'13'545,"-2"3"112,-2 0 72,-2 1 55,-2 0-155,3 3-116,1 0-98,1 2-74,4-2-35,3-1-28,1 1-31,7-1-36,3-1-32,4-2-27,5 1-23,6-1-19,2-2-23,7-2-24,2-7-15,6 3-10,5-7-7,0-1-7,4-1-2,3-4-1,-1-3 2,-2 2 2,3-4-3,-7 0 5,1-4 1,-6 1 3,-4-2-1,-2-2-1,-4-4-1,-3 3-4,-5-2-3,-4 1-3,-4-2 0,-8 0-4,-3 4-2,-8 1-7,-3-1-5,-4 4-9,-6 1-10,-3 1-13,-1 3-15,1 1-25,1 4-36,2 0-53,5-1-95,0 3-148,5-1-103,1-2-63,5 1-125,4 1-150,0 2-10,2-3 103,5 3 87,0-3 76,3 0 150</inkml:trace>
  <inkml:trace contextRef="#ctx0" brushRef="#br0" timeOffset="230215.8091">36516 6442 182,'5'-14'478,"3"2"65,-7-2 47,1 3 46,-4 0-167,2 1-70,-1 1-10,-1 1 5,0 1 3,2 5-13,-2-2-37,2 4-66,2 4-58,-2 3-43,4 6-23,-1 8-17,3 5-9,0 2-19,0 6-13,1 2-23,0 3-20,-2 3-12,1 2-11,-2 2-5,-2 0-3,0 1-4,2 3-5,-4-2-6,0 0-1,-2-5-2,0 1-7,0-4 2,0 0-4,1-4-4,-2-2-15,-3-3-25,5-1-25,-3-1-47,0-5-73,1-2-155,-1-3-126,4-6-84,-3-1-154,3-3-158,-3-3-29,0-1 100,1-5 107,-1 0 93,3-2 172</inkml:trace>
  <inkml:trace contextRef="#ctx0" brushRef="#br0" timeOffset="231871.9803">35791 5354 103,'-4'6'439,"-1"1"54,4-3 26,-3-1 18,0 0-183,3-1-154,-3 0-88,-1-2-52,4 1-29,1 1-17,-2-2-7,0 0 0,2 0-6,0 0-1,0 1 0,0-1-6,2 0-12,0 0-27,-1 3-53,4-3-88,-1 2-131,-1-2-105,3-2-46,3 2-7,0-4 38,3-1 81</inkml:trace>
  <inkml:trace contextRef="#ctx0" brushRef="#br0" timeOffset="232592.9913">36727 5431 83,'0'5'435,"0"-2"56,-2 0 31,2-1 14,-1 0-175,1-2-144,0 2-97,-3-2-51,1 0-26,2 0-11,0 0-8,0 0-3,2 0-4,-2 0-2,3 0-5,-3 0-4,0 0-4,0 0 3,0 0-3,-3 0 0,1 0-1,2 0-1,0 0 2,0 0-2,0 0 0,2 0 0,-2 0 0,0 0 0,0 0 0,0 0 0,0 0 0,0 0 2,0 0-1,0 0-1,0 0 0,0 0 3,0 0-3,0 0 0,-2 0 2,2 0-2,0 0-2,0 0 1,0 0 2,0 0-1,0 0 0,0 0 2,0 0 3,0 0-3,0 0-2,0 0 0,0 0 0,0 0-1,0 0 0,0 0 0,0 0 0,0 2 1,0-2 0,0 0 1,0 0-2,0 0 1,0 0 0,0 0-1,0 0-1,0 0 2,0 0 0,0 0 0,0 0 0,-1 0 0,1 0 0,0 0 0,0 0 1,0 0-1,0 0 0,0 0 0,0 0 0,0 0 1,0 0-1,0 0 0,0 0 0,0 0-2,0 0 2,0 0 1,0 0 2,0 0-3,0 0 1,0 0 3,0 0-2,0 0-1,0 0-2,0 0 2,0 0-1,0 0-3,0 0 1,0 0-2,0 0-2,0 0-3,0 0 1,1 0-3,-1 0 0,0 0-5,0 1-6,0-1-22,0 0-66,0 2-113,0 1-160,0-1-80,-1 1-35,-5 1 0,0 0 52</inkml:trace>
  <inkml:trace contextRef="#ctx0" brushRef="#br0" timeOffset="234039.9705">36626 7051 290,'0'0'410,"0"-2"38,0 1 6,-2-1-92,2 2-122,0-1-94,0-1-59,0 2-34,0 0-18,0-2-9,2 2-6,-2 0-6,0 0-3,0 0-4,0 0-4,0 0-1,0 2-1,0-2-2,1 0 0,-1 0-1,0 0 4,0 0-1,0 0 0,0 0-1,0 0 3,0 0 3,3 0-2,-3 0 4,0 0 0,0 0 3,0 0 1,0 0 1,0 0-1,0 0 2,0 0-2,0 0 1,0 0-2,0 0-2,0 0 1,0 0-4,0 0 0,0 0-2,0 0 4,0 0 1,0 0 3,0 0 1,2 0 1,-2 0 1,0 0-3,0 0-2,0-2-2,0 2-1,0 0-2,0 0 0,1 0-2,-1 0 3,0 0-2,0 0-1,3 0 1,-3 0-2,0 0 3,1 0-3,-1 0 1,0 0 5,0 0-4,0 0-3,0 0 2,0 0-2,0 0 2,0 0-3,0 0 3,0 0 1,0 0-1,0 0 0,0 0-2,0 0 3,-1 0-2,1 0 2,0 0 0,0 0 3,0 0 2,0 0 2,0 0 2,-3 0 2,3 0 3,-1 0 2,1 0-1,0 0 2,0 0 1,0 0 0,0 0 1,0 0-1,0 0 4,0 0-2,0 0-3,0 0-4,0 0-4,0 0-4,0 0 0,0 0-5,0 0-3,0 0 2,0 0 1,0 0-1,0 0 3,0 0-2,0 0 3,0 0-2,0 0 3,0 0 1,0 0-5,0 0 4,0 0-2,0 0 0,0 0-1,0 0 0,0 0 1,0 0-1,0 0 0,0 0 0,0 0-1,0 0-1,0 0 2,0 0 1,0 0 2,0 0-2,0 0 3,0 0 2,0 0 0,0 0 3,0 0 0,0 0 3,0 0 1,0 0-2,0 0 0,0 0-4,0 0-4,0 0 0,0 0 0,0 0-2,0 0-4,0 0 0,0 0-1,0 0-1,0 0 0,0 0-1,0 0-3,0 0 2,0 0-12,0 0-30,0 0-26,4 0-22,-1 0-33,3 0-133,1-2-182,1 0-76,-5 1-30,0-1-5,-6 1 19,-6-1 126</inkml:trace>
  <inkml:trace contextRef="#ctx0" brushRef="#br0" timeOffset="235867.1862">34112 6145 220,'0'2'423,"0"-1"47,2-1 24,1 2-66,-3-2-143,0 0-106,1 0-69,-1 0-39,0 0-22,0-2-7,0 2-5,0-1-2,0 1-9,0 0-3,0-2-5,0 2-5,0 0-3,0 0-1,2 0-2,-2 0 0,0 0 0,0 0 0,0 0 4,0 0 0,0 0 1,1 0 2,-1-2 3,0 2-1,0 0 1,0 0 3,0 0 0,0 0 3,0 0-1,0 0 1,0 0 0,0 0 2,0-2-2,0 2-4,0 0 3,0 0-4,0 0 1,0 0-1,0 0-1,0 2-2,0-2-2,0 0-3,0 0-3,0 0-3,0 0 3,0 0 0,0 0 0,0 0-2,0 0 2,0 0 1,0 0-5,-1 0 1,1 0-1,0 2 4,-2-2-1,2 0 6,0 0-1,0 0 2,0 0-1,0 0-1,0 0 1,0 0-5,2 0-1,-2 0-4,0 0 0,0 0-2,0 0 0,0 0 2,0 0-2,0 0 3,0 0-1,0 0 0,0 0-2,0 0 1,0 0 3,0 0-3,0 0 0,0 0 5,0 0-4,0 0 2,0 0-1,0 0 2,0 0-1,0 0-1,0 0 0,0 0 2,0 0 0,0 0 1,0 0-2,0 0 3,0 0-1,0 0-1,0 0-3,0 0 4,0 0 4,0 0-1,0 0 0,0 0 2,0 0 0,0 0-3,0 0-2,0 0 2,0 0 2,0 0 0,0 0-1,0 0 0,0 0 1,0 0 0,0 0 0,0 0 4,0 0-4,0 0 2,0 0 0,0 0-5,0 0 2,0 0-5,0 0 0,0 0 0,0 0-2,0 0-1,0 0-2,0 0 1,0 0 0,0 0 1,0 0 2,0 0-1,0 0 1,0 0-3,0 0 0,0 0-1,0 0-1,0 0 2,0 0 0,0 0 0,0 0 2,0 0 2,0 0-4,0 0 0,0 0-2,1 0 2,-1 0-2,0 0 0,0 0 2,0 0 0,0 0 0,0 0 0,0 0 2,0 0-1,0 0 0,0 0-1,0 0 1,0 0 0,0 0 0,0 0 0,0 0-1,0 0 0,0 0 1,0 0-1,0 0 2,0 0 0,0 0 0,0 0-2,0 0 0,0 0 0,0 0 0,0 0 2,0 0-1,0 0 3,0 0-4,0 0 1,0 0 1,0 0-3,0 0 2,0 0 0,0 0 2,0 0-3,0 0 3,0 0 3,0 0-3,0 0 0,0 0 3,0 0 0,0 0-8,0 0 4,0 0 1,0 0 1,0 0-3,0 0 5,0 0 2,0 0 3,0 0-3,2 0 5,-2 0-1,0 0 1,0 0 0,0 0-3,0 0 7,0 0-4,0 0-1,0 0 1,0 0 5,0 0 0,0 0-2,0 0 4,3 0 4,-3 0 4,0 0 0,0 0 0,-3 0 2,1 0 0,2 0-6,0 0-2,0 0-3,0 0-4,-1 0-7,1 0-2,-3 0-1,-2 0-3,1 0-4,-1 2-15,1-2-31,-2 1-50,1-1-49,1 0-49,1 0-25,0-1-47,-1 1-131,-1-2-123,-1 0-39,-1 0-4,1-1 7,-1-2 46</inkml:trace>
  <inkml:trace contextRef="#ctx0" brushRef="#br0" timeOffset="237227.7824">9270 17053 440,'-6'-6'514,"-3"2"41,0 8 18,3 7-93,3 13-208,3 16-104,3 13-43,3 14-17,7 13 15,5 8 10,3 12 2,6 8-6,1 5-18,-1 3-22,5-2-34,0-3-18,0-3-15,1-6-8,-3-6-4,3-5-3,-2-4 1,-1-5-8,-2-5-9,0-7-33,-1-6-47,-3-6-43,-2-10-28,-1-7-25,-3-8-36,-3-7-61,-4-6-95,-3-9-95,-6-8-43,-2-11-14,-4-6 26,-6-14 82</inkml:trace>
  <inkml:trace contextRef="#ctx0" brushRef="#br0" timeOffset="238425.9837">9096 17309 215,'-21'-36'471,"1"7"44,0 3 19,-1 2 14,6 4-250,0 3-141,5 2-72,4 0-42,3 1-19,7-1-13,4 1-7,7 0-1,5 0-3,4-1 2,6 2-4,4-1 2,5-2 0,4 4 2,3-5-2,6 1 1,3-1 6,5 0-2,5 0 1,3 0 0,5-2 3,3-1-1,6-1-5,1 2-3,5-3 3,3-2-5,-2 0 0,5 1 0,1-3 2,0 1 2,3 1-4,0-2 2,5-1 0,2 1 0,0 4-4,3-3 4,1 2 3,2 1 1,2-1 1,3 0-4,0 2 2,0-2-5,0 1-2,0-4 0,-2 1-3,-2 0 4,-2-1-1,2 1 2,-5 0-2,0 1 1,-3 2 0,-4 2 1,-5 0 6,0 0-1,-3 1 2,-4 2-1,-2 0 1,2 0-3,-3 3-3,-2-2-2,2 1 0,-5 1 1,-1 2-4,-3-2 3,-1 1 0,-2 0-1,0 0 3,0 3 0,-4-2 0,2 1 0,-1 1 1,-2-2-1,2 1-1,-3 2 2,0 0 0,-5-1-2,-1 1 2,0 0 0,-6-1-2,2 1 0,-2-1 2,-2 0 0,0-2 2,-3 2 3,-1-2 0,-3 1-4,-1-3 4,2 3-5,-5-2 0,-2 1 0,0 1-3,-3-1 3,-4 2-1,0-2-1,-3 3 2,-2-2-2,-4 1 3,-3 1-2,-2 1 2,-3 1 1,-3-1-1,-3 2 3,-1 1-3,-2-4 2,-1 3-3,-2 1 0,-1-3 0,2 2 2,-4-1 0,-1 0-1,2-1 2,-2 1 0,1 0 0,-1 1 1,0 0 0,-1 1 2,1 0 6,-2 2 0,2 2-1,0-1 0,0 4-2,0-2-1,0 0-7,0-2-1,0 2 0,0 2 2,2 1 0,2 6 2,-1 2 4,3 6 1,0 5 4,1 3-2,-1 7-1,3-1-2,0 7-3,3 0-2,0 5-4,6 2 1,0 3 1,3 5 1,1 2 0,5 4 2,1 9 1,2 3-2,1 2-3,3 3 0,2 0-1,-1-3-4,4 2-2,-2-2 1,1-1 5,1-1 1,-3-6 3,1-1 1,-4 0 5,1 0-3,0-3-4,-2 2 0,0-2-2,0-1 0,-1-1 1,-3-1-2,2-3 0,-2 0 0,0-1 1,-1-1 2,-1 0 1,-1-2 2,-1-1 2,-2-3 3,-1 2-2,-1-4 0,-1-1 2,0 0 0,-1-2-2,-1-4 0,0 1-2,-2-3-1,0-2-3,-1-4 1,1 0-3,-3-3 0,1 0 0,-2-1 0,2-5-1,-4-1 1,1-2 0,-2-2-2,-1-1 1,-3-5-3,1 0-4,-3-4 0,2 2-2,-1-3-1,-3-2-1,2-1 4,-2-1 1,-2-1 1,-1 0 4,2-1 1,-4 1 1,1-2 0,-1 0 0,-1 1 0,-1-1-3,-2-1 0,-3-1-4,2 2-6,-6 0-1,-1 1-5,1-1 0,-5 2 2,-1-1 2,-2 2 1,-5-1 5,0 2 3,-7 1 3,-1 3-1,-5-1 3,-5 1 1,-4 2 0,-2 3-2,-5 0-2,-5 1-2,-4 3 6,-1 1-2,-8 3 2,0-2-3,-10 5 1,-3 4-4,-11 1-5,-3 1-2,-8 3-2,0 0-9,-9 3-33,-6 2-70,-6 1-109,-12 7-149,-5-1-77,-7 3-33,-5 1 14,-5-1 59</inkml:trace>
  <inkml:trace contextRef="#ctx0" brushRef="#br0" timeOffset="243318.7967">3042 14088 294,'-3'2'411,"-1"0"36,0-2 26,0 2-103,1-2-126,-1 0-78,2 0-50,1 1-31,-2-1-21,1 0-12,2 0-11,0 0-7,-1 0-6,1 0-8,0 0-3,0 0-8,1-1-2,-1 1-1,2 0-6,1-2 0,0 2 1,3-2 2,1 2-2,2 0 1,0-2 1,3 2 1,1 0 1,-2-2 0,6 0 0,-2 1 0,0-1-1,2 1 2,-1-3 0,5 1 1,-2 0 0,2-1 0,1-1 4,2 1 0,0 0 0,3-2 2,-1 0 0,0 1-2,2-3-1,-1 5-3,-2-5 0,3 4 0,-1-1-4,1 1 2,0-3-1,-1 4 1,2 0-3,-1-3 2,0 4 1,2-1-2,-2 0 4,2-1-4,1 3 4,0-3 2,2 2-2,-1-1 0,0 1-2,-1 1-2,3-2 2,-4 3-2,3-2-2,-4 0 1,1 2 1,-2 2 0,2 0 2,-4-1 0,0 2 0,1 1 1,-3-1 0,-2 1 0,2-1-2,-2 2-2,2-2 2,-3 1-1,-2-2-2,0 1 1,2 1 0,0-3 2,-3 1 1,3 1 2,-2-1-2,-1 2 0,1-1 1,-1-1-4,3 2 1,-2 0-4,-1 2-1,1-1 2,2 0 3,-3-1 0,1 2-2,-1-2 2,2 1 2,-1 0 0,-1-2-3,1 3-2,-1-3 5,1 0 0,-1 1 5,1-3 3,1 4 10,-1-1 11,2 0 5,0-1 4,3 0 1,2-2-4,3 3-4,0 0-11,1-4-6,3 2-5,-2 0-4,3 1-2,-1-3-1,1 2 0,-1 0-1,1-2-1,0 0-1,-1 0 1,1 0-4,0 0-1,-2 0 0,-1 0-2,1 0-4,0-2 5,2 0 2,-3 1 2,-1-1 3,4 0 9,-4 0 3,1 2 1,2-4 1,-2 4 4,2-4-3,-2 3 0,3-1-6,-3 1-1,1-2-8,2 1 2,0-2-1,-1 0-4,1 1 1,0 0-4,-1 0 7,1-1-7,-3 1 0,2-1 0,-2 1-2,3-1 2,-4 1 0,2 0-1,-1 1 1,1-2 0,-2 3 1,2-2 1,-3 1 2,4 0 4,-5 1 0,3-1-1,-1 0-1,0-2-1,1 4-3,-4-1-2,4-1 0,-1 2 1,-1 0 2,-3-3-4,4 2 2,-2 1 5,0 0 2,-1-2 0,1 2 1,0 0 2,-2 0 0,0 0-3,-2 0-1,3 0 1,-5 0-2,2 0-3,0 2 3,-1-2 1,0 0-2,-4 1 2,5 2 1,-2-3 4,-1 0 0,1 2 3,-2-1-2,2 3 1,2 0 1,-2-3-2,0 1 2,1 0 0,-1 1-2,-1 0 2,1-1-3,1 2 1,-1-3-3,0 2-1,1 1 4,-1-1 3,0 1 4,3-2 4,-1 1-2,0-1 3,0-1-2,1 3 1,0-3 2,-1 1-3,3-1 7,-2 1 1,-1 0 4,1-2-4,-1 0 2,1 0 2,1 0 0,-4 0 2,3 0 3,-1-2 1,0 0-1,-2 1-3,3-1-4,-2 1-4,-1 1-4,0-2-5,1 0-1,-3 1-5,3-1 1,-1 0-4,-1 1-1,-1-1 1,1 2 1,-3-2 0,1 0-5,0 0 6,-2 2-5,-2-1-1,0 1 1,-2 0 0,-2-2 2,1 2 0,-2-2 2,-2 2 1,2 0 1,-5-1 3,0 1 0,1 0 1,-3 0 3,2 0 1,-4 0 7,1-2 2,1 2 10,-2 0 8,-1 0 6,2 0 4,-2 0 1,0 0 0,0-1-6,0 1-5,0 0-6,0 0-4,0 0-8,0 0-4,0 0-6,0 0 0,0 0-6,0 0-4,0 0 2,0 0-2,0 0-2,0 0 1,0 0-2,0 0-2,0 0-3,0 0 2,0 0-2,0 0-2,0 0 1,0 0 1,0 0 2,0 0-2,0 0 2,0 0-1,0 0-2,1 0 4,-1 0 0,0 0 1,0 0 0,0 0 0,0 0 2,0 0-1,0 0-1,0 0-1,0 0-1,0 0-1,0 0 0,0 0-2,0 0 4,0 0-3,0 0-1,0 0-4,0 0 2,0 0 0,0 0-2,3 0 2,-3 0 4,0 0 6,0 0-3,0 0-3,0-2 1,0 2-4,0 0-1,0 0 0,0 0 0,0 0 0,0 0-1,0 0 1,0 0 1,0 0-1,2 0 0,-2 0 0,0 0 3,1-2-3,-1 2 0,0 0 0,0 0 0,0 0 0,0 0 0,0 0-3,0 0 2,0 0-2,0 0 3,0 0 0,0 0 0,0 0 3,0 0-2,0 0 2,0 0-3,0 0 3,0 0-1,0 0-1,0 0 1,0 0-2,0 0 0,0 0-2,0 0 2,0 0 0,0 0-1,0 0-2,0 0 3,0 0 0,3 0 1,-3 0 1,0 0-2,0 0 1,0 0-1,0 0 0,0-2 0,1 2-3,-1 0 2,0 0 0,0 0 0,0 0 1,0 0 0,0 0 0,0 0 5,0 0-2,0 0-1,0 0-2,0 0 1,0 0-1,0 0-3,0 0 1,0 0 1,0 0-2,0 0 3,0 0-2,0 0 2,0 0 0,0 0 0,0 0 3,0 0-1,0 0-1,0 0-1,0 0 0,0-2 0,0 2-1,0 0 1,0 0 1,2 0 1,-2 0-2,0 0 2,0 0-2,0 0 0,0 0 1,0 0-2,0 0 1,0 0 0,0 0-2,0 0 2,0 0 0,0 0 3,0 0-2,0 0 0,0 0 2,0-1-3,0 1-1,0 0 1,0 0-1,0 0 0,0 0-2,0 0 1,0 0 2,0 0-2,0 0 2,0 0-1,0 0-2,0 0 1,0 0 2,2 0-4,-1 0-12,-1 0-20,0-2-36,0 2-73,0 0-139,0-1-117,0-3-83,0 1-172,-3-4-158,1 1-26,-2-2 80,1-3 94,-3 1 79,0 0 185</inkml:trace>
  <inkml:trace contextRef="#ctx0" brushRef="#br0" timeOffset="244706.6071">8614 13605 84,'3'-4'446,"-3"-1"53,3 4 32,-2 1 17,-1 0-165,0 0-164,0 1-78,0 4-16,0-1 30,2 1 69,0 1 84,3 1 73,3 0 38,5-1 7,8-2-30,7-2-68,15-6-82,17-6-92,16-10-161,25-12-251,15-8-289,16-7-272,11-6-141,1 3-61,6-1 63,-4-4 190,-2 1 246</inkml:trace>
  <inkml:trace contextRef="#ctx0" brushRef="#br0" timeOffset="259875.2491">29126 16997 110,'6'-9'450,"-3"4"54,-3-3 24,0 5 16,-1 0-183,-1 6-158,-4 3-89,-1 10-49,-5 8-19,2 12-3,-7 9 5,0 10 10,-4 6 7,4 4 8,1 2 2,-2 0-1,6 1-2,0-1-4,3-1-6,2-3-12,-1-1-6,2-4-9,2 0-10,1-3-11,1-3-4,0-2 0,2-2-7,2-7-9,2-2-24,0-5-25,2-4-27,-1-2-23,0-7-13,3-3-7,-1-2-5,2-6-26,1-5-68,-1-2-106,-1-5-108,-1-3-54,1-3-6,-1-7 32,1-4 84</inkml:trace>
  <inkml:trace contextRef="#ctx0" brushRef="#br0" timeOffset="260887.6735">29005 17165 84,'-2'-19'434,"-1"2"48,0 0 30,1 1 13,2 1-170,0 4-162,6-1-87,2 1-53,7 0-26,5-1-13,4 0-9,8 0-1,3 2 2,8 0 5,6 2 1,5 2 1,7 0 7,4 3-3,10-1-2,3 4-5,6 0-3,4 0-1,5 4-6,1-1-4,1 1 6,5 1 0,-1-2 6,4-1-2,1 1 0,5 0 1,-1 0-7,2-3-1,-3 0-3,2 0 4,-1 0-2,-3-3 0,2 1 1,0 1-1,-5-1 1,-1 1-2,-1 1 0,-9 1 1,-3 1 1,-4-1 2,-8 1 2,0 1 3,-9 0 2,-6-3-2,-5 1-2,-2 0-1,-10-1-3,-5-1-3,-3 0 0,-8-2 4,-2 0 4,-3 0 6,-3-2 1,-6-1 6,1 0 6,-3-1 2,-4 1 5,1-5 3,-4 3 10,0-1 12,-4 1 8,2-1 14,0 1 1,-3 2 4,0-2-4,0 1 0,0 2-6,-3 2-8,3-1-5,0 0-7,-1 2-14,-1 1-11,2 2-14,-1 1-7,-2 6 0,1 1 5,-1 8 10,-1 5 10,1 8 8,-3 7 2,0 5-1,0 7-6,5 2-10,-1 2-7,-1-1-8,3 2-4,3-2-4,-1 1-2,-1-1 0,3 1-1,-2 2 2,0-2 9,-1 1 14,2 2 3,0-2 6,0 2 1,2-3-4,-1-1-5,2-1-14,-2-3-8,2-3-3,0-4 1,0-3-1,1-5 0,-2-1 0,4-5 4,-4-2-2,2-1-2,-1-5 0,0-2 0,0 0 1,-2-2-2,1-1 1,0-2 0,-1 0-2,-3-4 1,2 1-1,-2-3 1,4-1-3,-5 0 3,0-2-1,0 3-1,0-5 2,-5 1-1,1-1 4,-1-1-2,-2 0-2,-5 0-1,2 0-2,-5 0-1,-4 0-1,-2 0-1,-3 0-2,-3 0-1,-2 2 0,-5-2-3,-4 2 0,-1-1 6,-4-1 3,-1 2 0,-5 0 1,-3 0 4,-3-2 4,-3 2-4,-3-1-3,-3-1 8,-5 0-1,-2 0-7,-5 0 2,2 0-1,-5-1-1,-1-1-2,-1 2 2,-1-4 3,-4 4 1,-2-2 0,1 1-3,-4 1 0,3-2 2,-1 2-6,0 0 6,-2 0 6,3 0 2,2 0 3,-1 0-1,3 0 10,-2 0-1,1 0 8,3 2 3,-1-1 13,7 1 16,3 2 15,4 1 12,2-2 3,3 2 2,6 0-8,1 1-12,5 2-17,4-3-13,3 2-7,4-2-11,5 1-7,4-3-7,5 2-4,5-1-19,-2-2-27,9-2-56,0 0-73,6 0-80,0-4-57,3-1-23,6-2-4,2-2-19,2-3-59,5 0-91,0-1-35,5-1-11,1-3 3,-1 1 59</inkml:trace>
  <inkml:trace contextRef="#ctx0" brushRef="#br0" timeOffset="261613.2252">29256 16902 63,'-8'0'371,"1"0"49,-3 0 30,2-3-24,1 2-116,-2-1-112,1 0-67,-1 2-36,3-1-18,0 1-9,-1 0-7,4-2-2,-1 2-7,0 0-12,2 0-10,2 0-6,0 0-7,0 2-6,4-2-7,2 1-1,4 1-2,2-2 1,5 2-2,3-1 0,3 2 0,3-3 0,6 0-2,-1 0 2,6-3 0,3 2 0,3-1 0,5 2 0,5-2 0,4 1 0,4-1 0,4 1 0,3 1-1,1-2 0,2-1-3,2 3 1,-1 0 4,1-3 1,-2 3 3,1-2 1,3 0 1,1 0 1,1 0-6,4-1-2,1 1-2,-4-1-1,3 2-1,-1-3 1,-1 0 1,-2 2 2,-1-1 0,0 0 0,-5 1 1,5 1 2,-2 1 0,-1-2 1,0 2-1,-1-2 2,-5 2-3,-5-2-1,-4 2 0,-4 0-1,-6 0-1,-4 0 0,-6 0 1,-4 0 0,-5 0-3,-5 2-1,-4-2 2,-5 2-4,-1-2-14,-5 0-40,-5 0-129,-4 0-171,-10 2-95,-5-2-45,-3 1-15,-7 1 29</inkml:trace>
  <inkml:trace contextRef="#ctx0" brushRef="#br0" timeOffset="262389.9218">29430 17168 312,'0'-5'472,"0"-1"40,-3 0 23,3-2-64,0 3-194,3-1-119,-3 1-68,0 0-33,1 1-15,-1 1-2,0 0 5,0 1 4,0 2 14,2 0 13,-1 3 20,2 1 28,-1 2 34,-1 2 32,3 1 17,0 2 12,0 0 4,2 2-3,-5 1-18,3-1-22,-2 3-16,0-4-17,-1 2-22,-1 0-20,2-1-15,1 1-17,-3 0-14,0-2-10,1-1-13,-1-1-11,4-2-8,-4 0-9,2-2-3,-2-1-2,2 0-2,-2-2-8,0-2-15,0 4-32,0-5-62,0 1-108,0-1-112,0-1-71,1-1-40,1-1-80,-2 0-103,0 2-37,-2-3 32,2 4 36,-3 0 33,1 4 99</inkml:trace>
  <inkml:trace contextRef="#ctx0" brushRef="#br0" timeOffset="263064.1247">29400 17693 237,'-4'0'447,"-2"-3"42,2 1 25,-1-1-54,0-2-158,1 0-119,-2 0-73,-2-2-44,2 3-20,1-5-9,1 4-9,0-1 0,1-3 7,1 4 9,2-2 9,0 0 14,2 2 12,1 0 13,1-2 10,5 0 7,2 3 19,-1-2 27,3 0 17,2 1 18,2 2 6,-1-2 3,5 2-15,-2-3-30,-1 4-27,0 1-28,-2 1-22,-2 0-18,-1 1-10,-2 3-10,-1 1-5,-5 0-2,-1 3-3,-3 0-5,-1 4-4,-1 2-1,-7 1-8,1 2-2,-5-1-3,-1 3-1,1-2-3,-3 0-2,0 0 4,-1-3-3,1 0 1,0 1 4,0-3 6,2 1 1,2-2 6,0-3 5,3-1-2,3-1-2,-1 0-3,2-3 0,3 0-5,-1-1 2,4-1 10,-1 1 9,5 0 15,3-1 9,1-1 8,4 0 4,2 0-5,1-1-10,2-1-11,0 2-6,5-3-9,-5 1-3,6 0-10,-2-1 0,1 0-7,1-1-1,-6 2-2,4-2-4,-2 1-1,-7 1 0,1-1 1,-1 1 0,-4 1-2,-1-1-6,-6 2-12,1-2-21,-4 2-43,0-2-57,-4 2-102,1 2-103,-6 0-82,-1 1-33,-1 0 0,-1 4-6,2-1-32,-4 3-68,4 1-8,0 0 7,-2 0 13,3 2 49</inkml:trace>
  <inkml:trace contextRef="#ctx0" brushRef="#br0" timeOffset="263529.9818">29459 18138 94,'-11'-2'446,"0"1"53,-1-1 27,3-1 18,0-1-175,2 1-161,-1-1-91,4-1-51,-2 2-19,5 1-12,-4-1-3,5-1 1,3 1 1,0-2 10,1 0 13,6-1 23,-1 3 25,2-3 24,4 0 25,0 3 12,2-3 0,0 1-15,0 0-18,-2 2-28,-1 1-26,-2 0-19,-1 0-13,-5 0-3,-1 2 9,0 2 8,0 2 8,-5-1 3,0 6-6,-2 1-8,-2 1-13,0 1-15,-1 1-11,0-1-8,2 4-4,-1-5-1,2 3-5,4-1-1,1-1 0,1 1 1,1 1 1,2-2 2,1 0 3,-1 0 7,0-1 13,-1-1 19,0 2 19,-4-2 15,-2 0 6,-6 1-1,-2 0-12,-2 0-18,-5-2-21,-3 1-15,0-2-10,-1-1-14,-2-4-34,3 1-74,-3-2-113,1-2-98,3-6-64,0 1-52,6-1-81,-1-5-76,8 1-34,-1 0 21,5 1 25,6-5 37,2 2 103</inkml:trace>
  <inkml:trace contextRef="#ctx0" brushRef="#br0" timeOffset="263980.754">30097 17221 165,'9'-6'468,"0"-1"51,-4 1 29,-4 1 15,3 2-214,-4 0-147,4-1-83,-4 2-42,1 0-27,-1 1-11,3 1-10,-3-2-5,0 2-6,0 0-9,0 0-3,2 2-2,1-1-2,3 3-2,3-2-2,2 1 2,4 2 0,2-1-1,2-1-1,3-1 1,5 2 1,-2-1 0,8 2 0,0-2-2,1 1-2,3-2-2,2-2 0,2 0-4,7 0 2,-2 0 0,5 0 2,1 0 3,2 0-1,0-2 1,3 2 1,-4-3-1,4 2-2,-5-1-2,0 2 5,-3 0-7,-4 0-3,-2 2-4,-8-2-6,1 4-4,-8-2-7,-4-2-7,-5 3-17,-4-1-43,-6 1-86,-4 0-114,-10 1-117,-2 0-56,-6 3-8,-6-1 28,-1 1 82</inkml:trace>
  <inkml:trace contextRef="#ctx0" brushRef="#br0" timeOffset="264426.6152">30240 17721 153,'-3'5'414,"-3"-2"54,3 0 30,-3 0-40,2-3-122,1 2-116,-1-2-81,0 0-47,4 0-31,-1 0-14,2 0-13,1 0-5,5 0 4,4 0 0,2-2 11,11 2 7,0-4 10,6 1 7,7-1-2,3 1 5,4-2 0,5 1-5,3 1-2,2 1-4,1 0 0,0 1-8,0-1-8,-3 2-7,-1 0-10,-4 0-7,-6 2-7,-2-2-6,-1 1-4,-7 1-1,-3 0-4,-4-2-1,-3 1 1,-3-1-1,-4 0-4,-3 2-5,-2-2-11,0 2-18,-6-2-28,0 0-20,0 2-21,-2-2-8,-2 2 0,-2-2 11,-2 3 17,-1 0 6,-1 2-29,-5 1-76,2-1-114,-4 1-121,-1 2-62,-4 1-20,1 0 30,-3 2 88</inkml:trace>
  <inkml:trace contextRef="#ctx0" brushRef="#br0" timeOffset="264802.3286">30352 18277 129,'-15'2'461,"0"-1"54,1 1 26,1-2 17,3-2-188,1 2-165,4-1-90,1 1-45,4 0-15,2 0 0,5 0 5,5 0 13,4-2 12,7 2 8,3 0 5,6-1 2,2 1-2,7-2-2,0 2-4,6 0-6,2 0-9,0 0-7,4 0-10,0 2-7,0-1-4,-4-1-10,3 2-2,-4 1-11,-5-1-3,-3 2-3,-1-1-11,-5-1 4,-1 1-5,-8-1-2,2 1 2,-5-1-2,-3 1 1,-4 1 0,-4-4 0,-4 2 1,-1-2-28,-4 1-49,-5-1-62,-3 0-58,-6 0-38,1-1-79,-5 1-148,-3-2-111,-2-1-27,-1 0 7,1 0 15,3 0 68</inkml:trace>
  <inkml:trace contextRef="#ctx0" brushRef="#br0" timeOffset="265988.0693">33537 17555 226,'9'-11'495,"-2"6"58,1 0 28,-2 1 13,-3 2-248,1 2-125,-1 6-58,0 2-21,-3 8 9,-3 5 15,0 4 12,-3 6-9,-1 1-24,-2 3-31,-1-2-38,1 1-25,-1 2-18,0-6-12,1 2-7,0-3-1,0-3-2,2-2-3,-1-3-2,1-4 1,1-2 1,2-2 4,1-4 20,-2 0 26,4-4 21,-1-2 16,-1-4 9,3-3 0,0-4-14,0-7-20,0-2-17,5-6-11,-4-6-5,5-3-3,-3-5-2,6-5 0,-2-2 2,2-5-2,5 2 4,-4-1 8,5-2 8,0 4 11,0 2 3,3 4 4,-4 5 2,1 6-7,0 2-8,0 4-10,0 7-3,2 1-2,-3 7-2,4 2 1,-2 8 5,4 4 4,-2 5 1,-2 6 0,2 4-5,-5 9-1,-1 1-7,-2 5-9,1 0-3,-3 5-5,-3 0-5,1-3-3,-4 0-4,-1-1-3,-2 1-3,-2-7-3,-2 1 2,-2-2-1,-1-4-1,-1-2 4,-1-4-2,0-1 1,1-5 0,-3-2 3,3-3 2,-1-4 0,1-4 7,0-4-1,0-2 3,3-5 2,-2-6-2,7 1-2,2-6-2,3-2 1,1 2-6,7 2-3,0 3-3,3 2 1,3 6 0,0 1-3,3 5 0,-2 4 3,1 1-3,3 6-1,-2 1-1,-3 1 2,2 0 0,0 1-1,-2-4 1,-3 2 0,4-2-2,-4-1 1,1-2 1,2-3 1,0 0 1,1-4-1,2-3 2,-2-1 2,4 1-1,-1-1 0,-1-1 0,0 4 0,-1-1-4,-2 3 0,-2 2 1,1 1-1,-4 3 0,-1 2-2,0-1 2,0 3-1,-3 1-1,-2-1-1,2 1 2,0-1 1,0-4 0,0 4 0,0-4 1,3 0 3,-2 1 0,2-3 1,-1-3 5,2 0 2,0 0-1,1-3-1,-1-3 3,2 3-4,-5-2-3,4 0-1,-4-1-2,2 1-1,-3-2-10,-1 2-16,-3 0-19,-3 1-34,-2 0-52,-2 1-77,-3 2-127,-5 1-121,0 0-64,-6 3-44,-1 2-110,-5 1-119,0 3 28,-7 2 78,1-2 56,0 1 62,-3 3 149</inkml:trace>
  <inkml:trace contextRef="#ctx0" brushRef="#br0" timeOffset="266347.3803">33547 18229 272,'-46'15'656,"0"-2"128,6-1 67,4-4 37,8 1-245,6-4-179,7 0-199,3-2-114,11 1-43,5-3-13,6-1 4,13-1 1,5-3 19,9-2 2,12-3 6,5-1 4,10 1 7,4 0 3,5 1-5,1-1-16,2 3-19,3 1-21,1-1-24,-1 3-16,1-1-14,1 4-5,-2 0-12,-2 0-5,-4 2-4,-1 0 0,-6-1 0,-5 2 1,-5 0-5,-3-1 0,-9-2-9,-2 1-14,-8-1-22,-4 0-28,-6 0-48,-5-1-85,-3-1-148,-4-4-108,-5 1-139,-3-1-227,-4-3-85,-6 1 17,-7-1 117,-7 1 103,-5-1 148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E7C4FE-D395-4534-8D14-3C5556BC6FF0}" type="datetimeFigureOut">
              <a:rPr lang="en-IN" smtClean="0"/>
              <a:t>27-10-2023</a:t>
            </a:fld>
            <a:endParaRPr lang="en-IN"/>
          </a:p>
        </p:txBody>
      </p:sp>
      <p:sp>
        <p:nvSpPr>
          <p:cNvPr id="4" name="Slide Image Placeholder 3"/>
          <p:cNvSpPr>
            <a:spLocks noGrp="1" noRot="1" noChangeAspect="1"/>
          </p:cNvSpPr>
          <p:nvPr>
            <p:ph type="sldImg" idx="2"/>
          </p:nvPr>
        </p:nvSpPr>
        <p:spPr>
          <a:xfrm>
            <a:off x="9525" y="685800"/>
            <a:ext cx="6838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4F05B8-F69B-41C3-93C7-FC885E8CDE34}" type="slidenum">
              <a:rPr lang="en-IN" smtClean="0"/>
              <a:t>‹#›</a:t>
            </a:fld>
            <a:endParaRPr lang="en-IN"/>
          </a:p>
        </p:txBody>
      </p:sp>
    </p:spTree>
    <p:extLst>
      <p:ext uri="{BB962C8B-B14F-4D97-AF65-F5344CB8AC3E}">
        <p14:creationId xmlns:p14="http://schemas.microsoft.com/office/powerpoint/2010/main" val="353962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8094611" y="3810003"/>
            <a:ext cx="5586468"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8094638" y="3897010"/>
            <a:ext cx="5586440"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8094638" y="4115167"/>
            <a:ext cx="558644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8094637" y="4164403"/>
            <a:ext cx="2941431"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8094637" y="4199572"/>
            <a:ext cx="294143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8094637" y="3962400"/>
            <a:ext cx="458316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11036587" y="4060983"/>
            <a:ext cx="2394188"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3681075"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 y="3675530"/>
            <a:ext cx="13681076"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9596579" y="3643090"/>
            <a:ext cx="408450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3681075"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84054" y="2401890"/>
            <a:ext cx="12654994"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84054" y="3899938"/>
            <a:ext cx="7410582"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032788" y="4206240"/>
            <a:ext cx="1436513" cy="457200"/>
          </a:xfrm>
        </p:spPr>
        <p:txBody>
          <a:bodyPr/>
          <a:lstStyle/>
          <a:p>
            <a:pPr>
              <a:defRPr/>
            </a:pPr>
            <a:endParaRPr lang="en-US"/>
          </a:p>
        </p:txBody>
      </p:sp>
      <p:sp>
        <p:nvSpPr>
          <p:cNvPr id="17" name="Footer Placeholder 16"/>
          <p:cNvSpPr>
            <a:spLocks noGrp="1"/>
          </p:cNvSpPr>
          <p:nvPr>
            <p:ph type="ftr" sz="quarter" idx="11"/>
          </p:nvPr>
        </p:nvSpPr>
        <p:spPr>
          <a:xfrm>
            <a:off x="8094636" y="4205288"/>
            <a:ext cx="1938152" cy="457200"/>
          </a:xfrm>
        </p:spPr>
        <p:txBody>
          <a:bodyPr/>
          <a:lstStyle/>
          <a:p>
            <a:pPr>
              <a:defRPr/>
            </a:pPr>
            <a:endParaRPr lang="en-US"/>
          </a:p>
        </p:txBody>
      </p:sp>
      <p:sp>
        <p:nvSpPr>
          <p:cNvPr id="29" name="Slide Number Placeholder 28"/>
          <p:cNvSpPr>
            <a:spLocks noGrp="1"/>
          </p:cNvSpPr>
          <p:nvPr>
            <p:ph type="sldNum" sz="quarter" idx="12"/>
          </p:nvPr>
        </p:nvSpPr>
        <p:spPr>
          <a:xfrm>
            <a:off x="12448354" y="1136"/>
            <a:ext cx="1118712" cy="365760"/>
          </a:xfrm>
        </p:spPr>
        <p:txBody>
          <a:bodyPr/>
          <a:lstStyle>
            <a:lvl1pPr algn="r">
              <a:defRPr sz="1800">
                <a:solidFill>
                  <a:schemeClr val="bg1"/>
                </a:solidFill>
              </a:defRPr>
            </a:lvl1pPr>
          </a:lstStyle>
          <a:p>
            <a:pPr>
              <a:defRPr/>
            </a:pPr>
            <a:fld id="{1BCBD62C-3983-4978-89C2-26CBE2ED5AA1}"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FC3951-6896-46DB-AB63-ED5F2A4D8EF3}"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6797" y="1143000"/>
            <a:ext cx="2850224"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4054" y="1143000"/>
            <a:ext cx="9348735"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07F5D3-2EC5-4BF4-BD31-FF109E304F4B}"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241CE7-992F-4407-88C7-5602668B9D3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0711" y="1981203"/>
            <a:ext cx="11628914"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80711" y="3367088"/>
            <a:ext cx="11628914"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FC56E5-065A-43E7-8518-11E53108309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84055" y="2249427"/>
            <a:ext cx="6042474"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54547" y="2249427"/>
            <a:ext cx="6042474"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99E3907-EFF0-4EC8-BA3A-9244E48A27B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046" y="1143000"/>
            <a:ext cx="12540985"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70045" y="2244970"/>
            <a:ext cx="604703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063808" y="2244970"/>
            <a:ext cx="604722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70045" y="2708519"/>
            <a:ext cx="604703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059439" y="2708519"/>
            <a:ext cx="604722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16671791-2453-48CD-8D49-759363F68710}"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transition>
    <p:cover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055" y="1143000"/>
            <a:ext cx="12312968"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9850374" y="612648"/>
            <a:ext cx="1432239" cy="457200"/>
          </a:xfrm>
        </p:spPr>
        <p:txBody>
          <a:bodyPr/>
          <a:lstStyle/>
          <a:p>
            <a:pPr>
              <a:defRPr/>
            </a:pPr>
            <a:endParaRPr lang="en-US"/>
          </a:p>
        </p:txBody>
      </p:sp>
      <p:sp>
        <p:nvSpPr>
          <p:cNvPr id="4" name="Footer Placeholder 3"/>
          <p:cNvSpPr>
            <a:spLocks noGrp="1"/>
          </p:cNvSpPr>
          <p:nvPr>
            <p:ph type="ftr" sz="quarter" idx="11"/>
          </p:nvPr>
        </p:nvSpPr>
        <p:spPr>
          <a:xfrm>
            <a:off x="7866619" y="612648"/>
            <a:ext cx="1983756" cy="457200"/>
          </a:xfrm>
        </p:spPr>
        <p:txBody>
          <a:bodyPr/>
          <a:lstStyle/>
          <a:p>
            <a:pPr>
              <a:defRPr/>
            </a:pPr>
            <a:endParaRPr lang="en-US"/>
          </a:p>
        </p:txBody>
      </p:sp>
      <p:sp>
        <p:nvSpPr>
          <p:cNvPr id="5" name="Slide Number Placeholder 4"/>
          <p:cNvSpPr>
            <a:spLocks noGrp="1"/>
          </p:cNvSpPr>
          <p:nvPr>
            <p:ph type="sldNum" sz="quarter" idx="12"/>
          </p:nvPr>
        </p:nvSpPr>
        <p:spPr>
          <a:xfrm>
            <a:off x="12230882" y="2272"/>
            <a:ext cx="1140090" cy="365760"/>
          </a:xfrm>
        </p:spPr>
        <p:txBody>
          <a:bodyPr/>
          <a:lstStyle/>
          <a:p>
            <a:pPr>
              <a:defRPr/>
            </a:pPr>
            <a:fld id="{F1A3FBD8-6D59-4C61-9312-33C2E1BDB017}"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0EB9D58-BDC6-4653-B866-5B69E6E983BC}"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9797" y="1101970"/>
            <a:ext cx="5061998"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009797" y="2010727"/>
            <a:ext cx="5061998"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017" y="776287"/>
            <a:ext cx="7634040"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7ABB19-2E75-4022-AC3E-00AD059C0F5D}"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9874" y="1109162"/>
            <a:ext cx="87796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3965" y="1143000"/>
            <a:ext cx="6840538"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9109411" y="3274311"/>
            <a:ext cx="3876305"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0E526F9-B5BB-464B-B7E3-8017D9927BC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21"/>
            <a:ext cx="13681075"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3681075"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3" y="308279"/>
            <a:ext cx="13681076"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8094611" y="360249"/>
            <a:ext cx="5586468"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8094638" y="440115"/>
            <a:ext cx="5586440"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8090356" y="497504"/>
            <a:ext cx="458316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11032307" y="588943"/>
            <a:ext cx="2394188"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3592749" y="-2001"/>
            <a:ext cx="86220"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3532177" y="-2001"/>
            <a:ext cx="41044"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3503671" y="-2001"/>
            <a:ext cx="13681"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3428854" y="-2001"/>
            <a:ext cx="41044"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3339464" y="380"/>
            <a:ext cx="82086"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3276321" y="380"/>
            <a:ext cx="13681"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84055" y="1143000"/>
            <a:ext cx="12312968"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84055" y="2249424"/>
            <a:ext cx="12312968"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9854647" y="612648"/>
            <a:ext cx="1432239"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7866619" y="612648"/>
            <a:ext cx="1983756"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12230882" y="2272"/>
            <a:ext cx="1140090" cy="365760"/>
          </a:xfrm>
          <a:prstGeom prst="rect">
            <a:avLst/>
          </a:prstGeom>
        </p:spPr>
        <p:txBody>
          <a:bodyPr vert="horz" anchor="b"/>
          <a:lstStyle>
            <a:lvl1pPr algn="r" eaLnBrk="1" latinLnBrk="0" hangingPunct="1">
              <a:defRPr kumimoji="0" sz="1800">
                <a:solidFill>
                  <a:srgbClr val="FFFFFF"/>
                </a:solidFill>
              </a:defRPr>
            </a:lvl1pPr>
          </a:lstStyle>
          <a:p>
            <a:pPr>
              <a:defRPr/>
            </a:pPr>
            <a:fld id="{33E78ED2-15D1-4329-B406-6CCEB1DB9A1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cover dir="r"/>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40.png"/></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7.xml"/><Relationship Id="rId6" Type="http://schemas.openxmlformats.org/officeDocument/2006/relationships/image" Target="../media/image20.emf"/><Relationship Id="rId5" Type="http://schemas.openxmlformats.org/officeDocument/2006/relationships/customXml" Target="../ink/ink2.xml"/><Relationship Id="rId4" Type="http://schemas.openxmlformats.org/officeDocument/2006/relationships/image" Target="../media/image1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342027" y="1371603"/>
            <a:ext cx="12654994" cy="1470025"/>
          </a:xfrm>
        </p:spPr>
        <p:txBody>
          <a:bodyPr>
            <a:normAutofit/>
          </a:bodyPr>
          <a:lstStyle/>
          <a:p>
            <a:pPr eaLnBrk="1" hangingPunct="1"/>
            <a:r>
              <a:rPr lang="en-US" b="1" dirty="0" smtClean="0"/>
              <a:t>Basic Electrical and Electronics Engineering</a:t>
            </a:r>
          </a:p>
        </p:txBody>
      </p:sp>
      <p:sp>
        <p:nvSpPr>
          <p:cNvPr id="3075" name="Rectangle 3"/>
          <p:cNvSpPr>
            <a:spLocks noGrp="1" noChangeArrowheads="1"/>
          </p:cNvSpPr>
          <p:nvPr>
            <p:ph type="subTitle" idx="1"/>
          </p:nvPr>
        </p:nvSpPr>
        <p:spPr>
          <a:xfrm>
            <a:off x="570046" y="5486400"/>
            <a:ext cx="12654994" cy="609600"/>
          </a:xfrm>
        </p:spPr>
        <p:txBody>
          <a:bodyPr>
            <a:normAutofit/>
          </a:bodyPr>
          <a:lstStyle/>
          <a:p>
            <a:pPr eaLnBrk="1" hangingPunct="1"/>
            <a:r>
              <a:rPr lang="en-US" b="1" dirty="0" smtClean="0">
                <a:solidFill>
                  <a:srgbClr val="002060"/>
                </a:solidFill>
              </a:rPr>
              <a:t>Dr. </a:t>
            </a:r>
            <a:r>
              <a:rPr lang="en-US" b="1" dirty="0" err="1" smtClean="0">
                <a:solidFill>
                  <a:srgbClr val="002060"/>
                </a:solidFill>
              </a:rPr>
              <a:t>Sonam</a:t>
            </a:r>
            <a:r>
              <a:rPr lang="en-US" b="1" dirty="0" smtClean="0">
                <a:solidFill>
                  <a:srgbClr val="002060"/>
                </a:solidFill>
              </a:rPr>
              <a:t> </a:t>
            </a:r>
            <a:r>
              <a:rPr lang="en-US" b="1" dirty="0" err="1" smtClean="0">
                <a:solidFill>
                  <a:srgbClr val="002060"/>
                </a:solidFill>
              </a:rPr>
              <a:t>Shrivastava</a:t>
            </a:r>
            <a:r>
              <a:rPr lang="en-US" b="1" dirty="0" smtClean="0">
                <a:solidFill>
                  <a:srgbClr val="002060"/>
                </a:solidFill>
              </a:rPr>
              <a:t>/ Assistant  Professor (Sr.) /SELECT</a:t>
            </a:r>
          </a:p>
        </p:txBody>
      </p:sp>
      <p:sp>
        <p:nvSpPr>
          <p:cNvPr id="4" name="Rectangle 3"/>
          <p:cNvSpPr/>
          <p:nvPr/>
        </p:nvSpPr>
        <p:spPr>
          <a:xfrm>
            <a:off x="10146801" y="4648200"/>
            <a:ext cx="1659429"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b="1" dirty="0" smtClean="0">
                <a:solidFill>
                  <a:srgbClr val="002060"/>
                </a:solidFill>
              </a:rPr>
              <a:t>LECTURE 3.2</a:t>
            </a:r>
            <a:endParaRPr lang="en-IN"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ies-magnetic-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804" y="1524000"/>
            <a:ext cx="5375735" cy="44066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11137" y="1223665"/>
            <a:ext cx="9829800" cy="830997"/>
          </a:xfrm>
          <a:prstGeom prst="rect">
            <a:avLst/>
          </a:prstGeom>
        </p:spPr>
        <p:txBody>
          <a:bodyPr wrap="square">
            <a:spAutoFit/>
          </a:bodyPr>
          <a:lstStyle/>
          <a:p>
            <a:r>
              <a:rPr lang="en-US" sz="2400" dirty="0">
                <a:latin typeface="Times New Roman" pitchFamily="18" charset="0"/>
                <a:cs typeface="Times New Roman" pitchFamily="18" charset="0"/>
              </a:rPr>
              <a:t>Current I is passed through the solenoid having N number of turns wound on the one section of the circular coil. Φ is the flux, set up in the core of the coil.</a:t>
            </a:r>
            <a:endParaRPr lang="en-IN" sz="2400" dirty="0">
              <a:latin typeface="Times New Roman" pitchFamily="18" charset="0"/>
              <a:cs typeface="Times New Roman" pitchFamily="18" charset="0"/>
            </a:endParaRPr>
          </a:p>
        </p:txBody>
      </p:sp>
      <p:sp>
        <p:nvSpPr>
          <p:cNvPr id="5" name="Rectangle 4"/>
          <p:cNvSpPr/>
          <p:nvPr/>
        </p:nvSpPr>
        <p:spPr>
          <a:xfrm>
            <a:off x="211137" y="358981"/>
            <a:ext cx="13335000" cy="784019"/>
          </a:xfrm>
          <a:prstGeom prst="rect">
            <a:avLst/>
          </a:prstGeom>
        </p:spPr>
        <p:txBody>
          <a:bodyPr vert="horz" anchor="ctr">
            <a:normAutofit/>
          </a:bodyPr>
          <a:lstStyle/>
          <a:p>
            <a:pPr eaLnBrk="1" hangingPunct="1"/>
            <a:r>
              <a:rPr lang="en-IN" sz="4000" dirty="0" smtClean="0">
                <a:solidFill>
                  <a:schemeClr val="tx2"/>
                </a:solidFill>
                <a:latin typeface="+mj-lt"/>
                <a:ea typeface="+mj-ea"/>
                <a:cs typeface="+mj-cs"/>
              </a:rPr>
              <a:t>Composite series magnetic circuits</a:t>
            </a:r>
            <a:endParaRPr lang="en-IN" sz="4000" dirty="0">
              <a:solidFill>
                <a:schemeClr val="tx2"/>
              </a:solidFill>
              <a:latin typeface="+mj-lt"/>
              <a:ea typeface="+mj-ea"/>
              <a:cs typeface="+mj-cs"/>
            </a:endParaRPr>
          </a:p>
        </p:txBody>
      </p:sp>
      <p:sp>
        <p:nvSpPr>
          <p:cNvPr id="4" name="Rectangle 3"/>
          <p:cNvSpPr/>
          <p:nvPr/>
        </p:nvSpPr>
        <p:spPr>
          <a:xfrm>
            <a:off x="221383" y="2209800"/>
            <a:ext cx="8524154" cy="3108543"/>
          </a:xfrm>
          <a:prstGeom prst="rect">
            <a:avLst/>
          </a:prstGeom>
        </p:spPr>
        <p:txBody>
          <a:bodyPr wrap="square">
            <a:spAutoFit/>
          </a:bodyPr>
          <a:lstStyle/>
          <a:p>
            <a:pPr marL="457200" indent="-457200">
              <a:buFont typeface="Arial" pitchFamily="34" charset="0"/>
              <a:buChar char="•"/>
            </a:pPr>
            <a:r>
              <a:rPr lang="en-US" sz="2800" dirty="0" smtClean="0">
                <a:latin typeface="Times New Roman" pitchFamily="18" charset="0"/>
                <a:cs typeface="Times New Roman" pitchFamily="18" charset="0"/>
              </a:rPr>
              <a:t>Cross-sectional </a:t>
            </a:r>
            <a:r>
              <a:rPr lang="en-US" sz="2800" dirty="0">
                <a:latin typeface="Times New Roman" pitchFamily="18" charset="0"/>
                <a:cs typeface="Times New Roman" pitchFamily="18" charset="0"/>
              </a:rPr>
              <a:t>area of the </a:t>
            </a:r>
            <a:r>
              <a:rPr lang="en-US" sz="2800" dirty="0" smtClean="0">
                <a:latin typeface="Times New Roman" pitchFamily="18" charset="0"/>
                <a:cs typeface="Times New Roman" pitchFamily="18" charset="0"/>
              </a:rPr>
              <a:t>solenoids= a</a:t>
            </a:r>
            <a:r>
              <a:rPr lang="en-US" sz="2800" baseline="-25000" dirty="0" smtClean="0">
                <a:latin typeface="Times New Roman" pitchFamily="18" charset="0"/>
                <a:cs typeface="Times New Roman" pitchFamily="18" charset="0"/>
              </a:rPr>
              <a:t>1</a:t>
            </a:r>
            <a:r>
              <a:rPr lang="en-US" sz="2800" dirty="0">
                <a:latin typeface="Times New Roman" pitchFamily="18" charset="0"/>
                <a:cs typeface="Times New Roman" pitchFamily="18" charset="0"/>
              </a:rPr>
              <a:t>, a</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a</a:t>
            </a:r>
            <a:r>
              <a:rPr lang="en-US" sz="2800" baseline="-25000" dirty="0">
                <a:latin typeface="Times New Roman" pitchFamily="18" charset="0"/>
                <a:cs typeface="Times New Roman" pitchFamily="18" charset="0"/>
              </a:rPr>
              <a:t>3</a:t>
            </a:r>
            <a:r>
              <a:rPr lang="en-US" sz="2800" dirty="0">
                <a:latin typeface="Times New Roman" pitchFamily="18" charset="0"/>
                <a:cs typeface="Times New Roman" pitchFamily="18" charset="0"/>
              </a:rPr>
              <a:t> </a:t>
            </a:r>
          </a:p>
          <a:p>
            <a:pPr marL="457200" indent="-457200">
              <a:buFont typeface="Arial" pitchFamily="34" charset="0"/>
              <a:buChar char="•"/>
            </a:pPr>
            <a:r>
              <a:rPr lang="en-US" sz="2800" dirty="0" smtClean="0">
                <a:latin typeface="Times New Roman" pitchFamily="18" charset="0"/>
                <a:cs typeface="Times New Roman" pitchFamily="18" charset="0"/>
              </a:rPr>
              <a:t>Length </a:t>
            </a:r>
            <a:r>
              <a:rPr lang="en-US" sz="2800" dirty="0">
                <a:latin typeface="Times New Roman" pitchFamily="18" charset="0"/>
                <a:cs typeface="Times New Roman" pitchFamily="18" charset="0"/>
              </a:rPr>
              <a:t>of the three different coils having different dimension joined together in </a:t>
            </a:r>
            <a:r>
              <a:rPr lang="en-US" sz="2800" dirty="0" smtClean="0">
                <a:latin typeface="Times New Roman" pitchFamily="18" charset="0"/>
                <a:cs typeface="Times New Roman" pitchFamily="18" charset="0"/>
              </a:rPr>
              <a:t>series=</a:t>
            </a:r>
            <a:r>
              <a:rPr lang="en-US" sz="2800" i="1" dirty="0">
                <a:latin typeface="Times New Roman" pitchFamily="18" charset="0"/>
                <a:cs typeface="Times New Roman" pitchFamily="18" charset="0"/>
              </a:rPr>
              <a:t> l</a:t>
            </a:r>
            <a:r>
              <a:rPr lang="en-US" sz="2800" i="1" baseline="-25000" dirty="0">
                <a:latin typeface="Times New Roman" pitchFamily="18" charset="0"/>
                <a:cs typeface="Times New Roman" pitchFamily="18" charset="0"/>
              </a:rPr>
              <a:t>1</a:t>
            </a:r>
            <a:r>
              <a:rPr lang="en-US" sz="2800" i="1" dirty="0">
                <a:latin typeface="Times New Roman" pitchFamily="18" charset="0"/>
                <a:cs typeface="Times New Roman" pitchFamily="18" charset="0"/>
              </a:rPr>
              <a:t>, l</a:t>
            </a:r>
            <a:r>
              <a:rPr lang="en-US" sz="2800" i="1" baseline="-25000" dirty="0">
                <a:latin typeface="Times New Roman" pitchFamily="18" charset="0"/>
                <a:cs typeface="Times New Roman" pitchFamily="18" charset="0"/>
              </a:rPr>
              <a:t>2</a:t>
            </a:r>
            <a:r>
              <a:rPr lang="en-US" sz="2800" i="1" dirty="0">
                <a:latin typeface="Times New Roman" pitchFamily="18" charset="0"/>
                <a:cs typeface="Times New Roman" pitchFamily="18" charset="0"/>
              </a:rPr>
              <a:t>, l</a:t>
            </a:r>
            <a:r>
              <a:rPr lang="en-US" sz="2800" i="1" baseline="-25000" dirty="0">
                <a:latin typeface="Times New Roman" pitchFamily="18" charset="0"/>
                <a:cs typeface="Times New Roman" pitchFamily="18" charset="0"/>
              </a:rPr>
              <a:t>3</a:t>
            </a:r>
            <a:r>
              <a:rPr lang="en-US" sz="2800" i="1"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457200" indent="-457200">
              <a:buFont typeface="Arial" pitchFamily="34" charset="0"/>
              <a:buChar char="•"/>
            </a:pPr>
            <a:r>
              <a:rPr lang="en-US" sz="2800" dirty="0" smtClean="0">
                <a:latin typeface="Times New Roman" pitchFamily="18" charset="0"/>
                <a:cs typeface="Times New Roman" pitchFamily="18" charset="0"/>
              </a:rPr>
              <a:t>Relative </a:t>
            </a:r>
            <a:r>
              <a:rPr lang="en-US" sz="2800" dirty="0">
                <a:latin typeface="Times New Roman" pitchFamily="18" charset="0"/>
                <a:cs typeface="Times New Roman" pitchFamily="18" charset="0"/>
              </a:rPr>
              <a:t>permeability of the material of the circular </a:t>
            </a:r>
            <a:r>
              <a:rPr lang="en-US" sz="2800" dirty="0" smtClean="0">
                <a:latin typeface="Times New Roman" pitchFamily="18" charset="0"/>
                <a:cs typeface="Times New Roman" pitchFamily="18" charset="0"/>
              </a:rPr>
              <a:t>coils= </a:t>
            </a:r>
            <a:r>
              <a:rPr lang="en-US" sz="2800" dirty="0">
                <a:latin typeface="Times New Roman" pitchFamily="18" charset="0"/>
                <a:cs typeface="Times New Roman" pitchFamily="18" charset="0"/>
              </a:rPr>
              <a:t>µr</a:t>
            </a:r>
            <a:r>
              <a:rPr lang="en-US" sz="2800" baseline="-25000" dirty="0">
                <a:latin typeface="Times New Roman" pitchFamily="18" charset="0"/>
                <a:cs typeface="Times New Roman" pitchFamily="18" charset="0"/>
              </a:rPr>
              <a:t>1</a:t>
            </a:r>
            <a:r>
              <a:rPr lang="en-US" sz="2800" dirty="0">
                <a:latin typeface="Times New Roman" pitchFamily="18" charset="0"/>
                <a:cs typeface="Times New Roman" pitchFamily="18" charset="0"/>
              </a:rPr>
              <a:t>, µr</a:t>
            </a:r>
            <a:r>
              <a:rPr lang="en-US" sz="2800" baseline="-25000" dirty="0">
                <a:latin typeface="Times New Roman" pitchFamily="18" charset="0"/>
                <a:cs typeface="Times New Roman" pitchFamily="18" charset="0"/>
              </a:rPr>
              <a:t>2</a:t>
            </a:r>
            <a:r>
              <a:rPr lang="en-US" sz="2800" dirty="0">
                <a:latin typeface="Times New Roman" pitchFamily="18" charset="0"/>
                <a:cs typeface="Times New Roman" pitchFamily="18" charset="0"/>
              </a:rPr>
              <a:t>, µr</a:t>
            </a:r>
            <a:r>
              <a:rPr lang="en-US" sz="2800" baseline="-25000" dirty="0">
                <a:latin typeface="Times New Roman" pitchFamily="18" charset="0"/>
                <a:cs typeface="Times New Roman" pitchFamily="18" charset="0"/>
              </a:rPr>
              <a:t>3 </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457200" indent="-457200">
              <a:buFont typeface="Arial" pitchFamily="34" charset="0"/>
              <a:buChar char="•"/>
            </a:pPr>
            <a:r>
              <a:rPr lang="en-US" sz="2800" dirty="0" err="1">
                <a:latin typeface="Times New Roman" pitchFamily="18" charset="0"/>
                <a:cs typeface="Times New Roman" pitchFamily="18" charset="0"/>
              </a:rPr>
              <a:t>a</a:t>
            </a:r>
            <a:r>
              <a:rPr lang="en-US" sz="2800" baseline="-25000" dirty="0" err="1">
                <a:latin typeface="Times New Roman" pitchFamily="18" charset="0"/>
                <a:cs typeface="Times New Roman" pitchFamily="18" charset="0"/>
              </a:rPr>
              <a:t>g</a:t>
            </a:r>
            <a:r>
              <a:rPr lang="en-US" sz="2800" baseline="-250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=Area of the air gap</a:t>
            </a:r>
          </a:p>
          <a:p>
            <a:pPr marL="457200" indent="-457200">
              <a:buFont typeface="Arial" pitchFamily="34" charset="0"/>
              <a:buChar char="•"/>
            </a:pPr>
            <a:r>
              <a:rPr lang="en-US" sz="2800" dirty="0" err="1" smtClean="0">
                <a:latin typeface="Times New Roman" pitchFamily="18" charset="0"/>
                <a:cs typeface="Times New Roman" pitchFamily="18" charset="0"/>
              </a:rPr>
              <a:t>lg</a:t>
            </a:r>
            <a:r>
              <a:rPr lang="en-US" sz="2800" dirty="0" smtClean="0">
                <a:latin typeface="Times New Roman" pitchFamily="18" charset="0"/>
                <a:cs typeface="Times New Roman" pitchFamily="18" charset="0"/>
              </a:rPr>
              <a:t> =Length </a:t>
            </a:r>
            <a:r>
              <a:rPr lang="en-US" sz="2800" dirty="0">
                <a:latin typeface="Times New Roman" pitchFamily="18" charset="0"/>
                <a:cs typeface="Times New Roman" pitchFamily="18" charset="0"/>
              </a:rPr>
              <a:t>of the air gap.</a:t>
            </a:r>
          </a:p>
        </p:txBody>
      </p:sp>
    </p:spTree>
    <p:extLst>
      <p:ext uri="{BB962C8B-B14F-4D97-AF65-F5344CB8AC3E}">
        <p14:creationId xmlns:p14="http://schemas.microsoft.com/office/powerpoint/2010/main" val="1232885026"/>
      </p:ext>
    </p:extLst>
  </p:cSld>
  <p:clrMapOvr>
    <a:masterClrMapping/>
  </p:clrMapOvr>
  <p:transition>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ries-magnetic-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804" y="1524000"/>
            <a:ext cx="5375735" cy="44066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1137" y="358981"/>
            <a:ext cx="13335000" cy="784019"/>
          </a:xfrm>
          <a:prstGeom prst="rect">
            <a:avLst/>
          </a:prstGeom>
        </p:spPr>
        <p:txBody>
          <a:bodyPr vert="horz" anchor="ctr">
            <a:normAutofit/>
          </a:bodyPr>
          <a:lstStyle/>
          <a:p>
            <a:pPr eaLnBrk="1" hangingPunct="1"/>
            <a:r>
              <a:rPr lang="en-IN" sz="4000" dirty="0" smtClean="0">
                <a:solidFill>
                  <a:schemeClr val="tx2"/>
                </a:solidFill>
                <a:latin typeface="+mj-lt"/>
                <a:ea typeface="+mj-ea"/>
                <a:cs typeface="+mj-cs"/>
              </a:rPr>
              <a:t>Composite series magnetic circuits</a:t>
            </a:r>
            <a:endParaRPr lang="en-IN" sz="4000" dirty="0">
              <a:solidFill>
                <a:schemeClr val="tx2"/>
              </a:solidFill>
              <a:latin typeface="+mj-lt"/>
              <a:ea typeface="+mj-ea"/>
              <a:cs typeface="+mj-c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137" y="1163782"/>
            <a:ext cx="7115176" cy="2522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7" y="3962400"/>
            <a:ext cx="8354786"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16108"/>
      </p:ext>
    </p:extLst>
  </p:cSld>
  <p:clrMapOvr>
    <a:masterClrMapping/>
  </p:clrMapOvr>
  <p:transition>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137" y="358981"/>
            <a:ext cx="13335000" cy="784019"/>
          </a:xfrm>
          <a:prstGeom prst="rect">
            <a:avLst/>
          </a:prstGeom>
        </p:spPr>
        <p:txBody>
          <a:bodyPr vert="horz" anchor="ctr">
            <a:normAutofit/>
          </a:bodyPr>
          <a:lstStyle/>
          <a:p>
            <a:pPr eaLnBrk="1" hangingPunct="1"/>
            <a:r>
              <a:rPr lang="en-IN" sz="4000" dirty="0" smtClean="0">
                <a:solidFill>
                  <a:schemeClr val="tx2"/>
                </a:solidFill>
                <a:latin typeface="+mj-lt"/>
                <a:ea typeface="+mj-ea"/>
                <a:cs typeface="+mj-cs"/>
              </a:rPr>
              <a:t>Composite series magnetic circuits</a:t>
            </a:r>
            <a:endParaRPr lang="en-IN" sz="4000" dirty="0">
              <a:solidFill>
                <a:schemeClr val="tx2"/>
              </a:solidFill>
              <a:latin typeface="+mj-lt"/>
              <a:ea typeface="+mj-ea"/>
              <a:cs typeface="+mj-cs"/>
            </a:endParaRPr>
          </a:p>
        </p:txBody>
      </p:sp>
      <p:pic>
        <p:nvPicPr>
          <p:cNvPr id="3" name="Picture 2" descr="series-magnetic-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4804" y="1524000"/>
            <a:ext cx="5375735" cy="440664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474" t="12182"/>
          <a:stretch/>
        </p:blipFill>
        <p:spPr bwMode="auto">
          <a:xfrm>
            <a:off x="820737" y="2133600"/>
            <a:ext cx="7010400" cy="2686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4" name="Rectangle 3"/>
              <p:cNvSpPr/>
              <p:nvPr/>
            </p:nvSpPr>
            <p:spPr>
              <a:xfrm>
                <a:off x="1731903" y="1011381"/>
                <a:ext cx="4841611" cy="8305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a:rPr>
                        <m:t>𝐵</m:t>
                      </m:r>
                      <m:r>
                        <a:rPr lang="en-US" sz="2800" i="1" dirty="0" smtClean="0">
                          <a:latin typeface="Cambria Math"/>
                        </a:rPr>
                        <m:t>=</m:t>
                      </m:r>
                      <m:r>
                        <a:rPr lang="en-US" sz="2800" i="1" dirty="0" smtClean="0">
                          <a:latin typeface="Cambria Math"/>
                          <a:ea typeface="Cambria Math"/>
                        </a:rPr>
                        <m:t>𝜇</m:t>
                      </m:r>
                      <m:r>
                        <a:rPr lang="en-US" sz="2800" b="0" i="1" dirty="0" smtClean="0">
                          <a:latin typeface="Cambria Math"/>
                          <a:ea typeface="Cambria Math"/>
                        </a:rPr>
                        <m:t>𝐻</m:t>
                      </m:r>
                      <m:r>
                        <a:rPr lang="en-US" sz="2800" b="0" i="1" dirty="0" smtClean="0">
                          <a:latin typeface="Cambria Math"/>
                          <a:ea typeface="Cambria Math"/>
                        </a:rPr>
                        <m:t>=</m:t>
                      </m:r>
                      <m:sSub>
                        <m:sSubPr>
                          <m:ctrlPr>
                            <a:rPr lang="en-US" sz="2800" b="0" i="1" dirty="0" smtClean="0">
                              <a:latin typeface="Cambria Math" panose="02040503050406030204" pitchFamily="18" charset="0"/>
                              <a:ea typeface="Cambria Math"/>
                            </a:rPr>
                          </m:ctrlPr>
                        </m:sSubPr>
                        <m:e>
                          <m:r>
                            <a:rPr lang="en-US" sz="2800" i="1" dirty="0">
                              <a:latin typeface="Cambria Math"/>
                              <a:ea typeface="Cambria Math"/>
                            </a:rPr>
                            <m:t>𝜇</m:t>
                          </m:r>
                        </m:e>
                        <m:sub>
                          <m:r>
                            <a:rPr lang="en-US" sz="2800" b="0" i="1" dirty="0" smtClean="0">
                              <a:latin typeface="Cambria Math"/>
                              <a:ea typeface="Cambria Math"/>
                            </a:rPr>
                            <m:t>0</m:t>
                          </m:r>
                        </m:sub>
                      </m:sSub>
                      <m:sSub>
                        <m:sSubPr>
                          <m:ctrlPr>
                            <a:rPr lang="en-US" sz="2800" i="1" dirty="0">
                              <a:latin typeface="Cambria Math" panose="02040503050406030204" pitchFamily="18" charset="0"/>
                              <a:ea typeface="Cambria Math"/>
                            </a:rPr>
                          </m:ctrlPr>
                        </m:sSubPr>
                        <m:e>
                          <m:r>
                            <a:rPr lang="en-US" sz="2800" i="1" dirty="0">
                              <a:latin typeface="Cambria Math"/>
                              <a:ea typeface="Cambria Math"/>
                            </a:rPr>
                            <m:t>𝜇</m:t>
                          </m:r>
                        </m:e>
                        <m:sub>
                          <m:r>
                            <a:rPr lang="en-US" sz="2800" b="0" i="1" dirty="0" smtClean="0">
                              <a:latin typeface="Cambria Math" panose="02040503050406030204" pitchFamily="18" charset="0"/>
                              <a:ea typeface="Cambria Math"/>
                            </a:rPr>
                            <m:t>𝑟</m:t>
                          </m:r>
                        </m:sub>
                      </m:sSub>
                      <m:r>
                        <a:rPr lang="en-US" sz="2800" b="0" i="1" dirty="0" smtClean="0">
                          <a:latin typeface="Cambria Math" panose="02040503050406030204" pitchFamily="18" charset="0"/>
                          <a:ea typeface="Cambria Math"/>
                        </a:rPr>
                        <m:t>  </m:t>
                      </m:r>
                      <m:r>
                        <a:rPr lang="en-US" sz="2800" b="0" i="1" dirty="0" smtClean="0">
                          <a:latin typeface="Cambria Math" panose="02040503050406030204" pitchFamily="18" charset="0"/>
                          <a:ea typeface="Cambria Math"/>
                        </a:rPr>
                        <m:t>𝑎𝑛𝑑</m:t>
                      </m:r>
                      <m:r>
                        <a:rPr lang="en-US" sz="2800" b="0" i="1" dirty="0" smtClean="0">
                          <a:latin typeface="Cambria Math" panose="02040503050406030204" pitchFamily="18" charset="0"/>
                          <a:ea typeface="Cambria Math"/>
                        </a:rPr>
                        <m:t> </m:t>
                      </m:r>
                      <m:r>
                        <a:rPr lang="en-US" sz="2800" b="0" i="1" dirty="0" smtClean="0">
                          <a:latin typeface="Cambria Math" panose="02040503050406030204" pitchFamily="18" charset="0"/>
                          <a:ea typeface="Cambria Math"/>
                        </a:rPr>
                        <m:t>𝐵</m:t>
                      </m:r>
                      <m:r>
                        <a:rPr lang="en-US" sz="2800" b="0" i="1" dirty="0" smtClean="0">
                          <a:latin typeface="Cambria Math"/>
                          <a:ea typeface="Cambria Math"/>
                        </a:rPr>
                        <m:t>=</m:t>
                      </m:r>
                      <m:f>
                        <m:fPr>
                          <m:ctrlPr>
                            <a:rPr lang="en-US" sz="2800" i="1" dirty="0" smtClean="0">
                              <a:latin typeface="Cambria Math" panose="02040503050406030204" pitchFamily="18" charset="0"/>
                            </a:rPr>
                          </m:ctrlPr>
                        </m:fPr>
                        <m:num>
                          <m:r>
                            <a:rPr lang="en-US" sz="2800" i="1" dirty="0" smtClean="0">
                              <a:latin typeface="Cambria Math"/>
                              <a:ea typeface="Cambria Math"/>
                            </a:rPr>
                            <m:t>𝜑</m:t>
                          </m:r>
                        </m:num>
                        <m:den>
                          <m:r>
                            <a:rPr lang="en-US" sz="2800" b="0" i="1" dirty="0" smtClean="0">
                              <a:latin typeface="Cambria Math"/>
                            </a:rPr>
                            <m:t>𝑎</m:t>
                          </m:r>
                        </m:den>
                      </m:f>
                    </m:oMath>
                  </m:oMathPara>
                </a14:m>
                <a:endParaRPr lang="en-IN" sz="2800" dirty="0"/>
              </a:p>
            </p:txBody>
          </p:sp>
        </mc:Choice>
        <mc:Fallback xmlns="">
          <p:sp>
            <p:nvSpPr>
              <p:cNvPr id="4" name="Rectangle 3"/>
              <p:cNvSpPr>
                <a:spLocks noRot="1" noChangeAspect="1" noMove="1" noResize="1" noEditPoints="1" noAdjustHandles="1" noChangeArrowheads="1" noChangeShapeType="1" noTextEdit="1"/>
              </p:cNvSpPr>
              <p:nvPr/>
            </p:nvSpPr>
            <p:spPr>
              <a:xfrm>
                <a:off x="1731903" y="1011381"/>
                <a:ext cx="4841611" cy="830548"/>
              </a:xfrm>
              <a:prstGeom prst="rect">
                <a:avLst/>
              </a:prstGeom>
              <a:blipFill>
                <a:blip r:embed="rId4"/>
                <a:stretch>
                  <a:fillRect/>
                </a:stretch>
              </a:blipFill>
            </p:spPr>
            <p:txBody>
              <a:bodyPr/>
              <a:lstStyle/>
              <a:p>
                <a:r>
                  <a:rPr lang="en-IN">
                    <a:noFill/>
                  </a:rPr>
                  <a:t> </a:t>
                </a:r>
              </a:p>
            </p:txBody>
          </p:sp>
        </mc:Fallback>
      </mc:AlternateContent>
      <p:sp>
        <p:nvSpPr>
          <p:cNvPr id="5" name="TextBox 4"/>
          <p:cNvSpPr txBox="1"/>
          <p:nvPr/>
        </p:nvSpPr>
        <p:spPr>
          <a:xfrm>
            <a:off x="817129" y="1220068"/>
            <a:ext cx="1058303" cy="461665"/>
          </a:xfrm>
          <a:prstGeom prst="rect">
            <a:avLst/>
          </a:prstGeom>
          <a:noFill/>
        </p:spPr>
        <p:txBody>
          <a:bodyPr wrap="none" rtlCol="0">
            <a:spAutoFit/>
          </a:bodyPr>
          <a:lstStyle/>
          <a:p>
            <a:r>
              <a:rPr lang="en-US" sz="2400" dirty="0" smtClean="0"/>
              <a:t>Using </a:t>
            </a:r>
            <a:endParaRPr lang="en-IN" sz="2400" dirty="0"/>
          </a:p>
        </p:txBody>
      </p:sp>
      <p:sp>
        <p:nvSpPr>
          <p:cNvPr id="7" name="TextBox 6"/>
          <p:cNvSpPr txBox="1"/>
          <p:nvPr/>
        </p:nvSpPr>
        <p:spPr>
          <a:xfrm>
            <a:off x="6805348" y="1195823"/>
            <a:ext cx="1125629" cy="461665"/>
          </a:xfrm>
          <a:prstGeom prst="rect">
            <a:avLst/>
          </a:prstGeom>
          <a:noFill/>
        </p:spPr>
        <p:txBody>
          <a:bodyPr wrap="none" rtlCol="0">
            <a:spAutoFit/>
          </a:bodyPr>
          <a:lstStyle/>
          <a:p>
            <a:r>
              <a:rPr lang="en-US" sz="2400" dirty="0" smtClean="0"/>
              <a:t>in </a:t>
            </a:r>
            <a:r>
              <a:rPr lang="en-US" sz="2400" dirty="0" err="1" smtClean="0"/>
              <a:t>eq</a:t>
            </a:r>
            <a:r>
              <a:rPr lang="en-US" sz="2400" dirty="0" smtClean="0"/>
              <a:t> 2</a:t>
            </a:r>
            <a:endParaRPr lang="en-IN" sz="2400" dirty="0"/>
          </a:p>
        </p:txBody>
      </p:sp>
    </p:spTree>
    <p:extLst>
      <p:ext uri="{BB962C8B-B14F-4D97-AF65-F5344CB8AC3E}">
        <p14:creationId xmlns:p14="http://schemas.microsoft.com/office/powerpoint/2010/main" val="2010010879"/>
      </p:ext>
    </p:extLst>
  </p:cSld>
  <p:clrMapOvr>
    <a:masterClrMapping/>
  </p:clrMapOvr>
  <p:transition>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46E4850-5DF6-4A5C-AAC4-338A79764244}"/>
              </a:ext>
            </a:extLst>
          </p:cNvPr>
          <p:cNvSpPr txBox="1">
            <a:spLocks/>
          </p:cNvSpPr>
          <p:nvPr/>
        </p:nvSpPr>
        <p:spPr>
          <a:xfrm>
            <a:off x="592137" y="685800"/>
            <a:ext cx="12555537" cy="5670526"/>
          </a:xfrm>
          <a:prstGeom prst="rect">
            <a:avLst/>
          </a:prstGeom>
        </p:spPr>
        <p:txBody>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just">
              <a:buNone/>
            </a:pPr>
            <a:r>
              <a:rPr lang="en-IN" sz="2400" b="1" dirty="0" smtClean="0"/>
              <a:t>Problem 1.</a:t>
            </a:r>
            <a:r>
              <a:rPr lang="en-IN" sz="2400" dirty="0"/>
              <a:t> A magnetic circuit consists of an iron ring of mean circumference 80 cm with cross-sectional area of 12 cm</a:t>
            </a:r>
            <a:r>
              <a:rPr lang="en-IN" sz="2400" baseline="30000" dirty="0"/>
              <a:t>2</a:t>
            </a:r>
            <a:r>
              <a:rPr lang="en-IN" sz="2400" dirty="0"/>
              <a:t> throughout. A current 0f 2A in the magnetising coil of 200 turns produces a total flux of 1.2 </a:t>
            </a:r>
            <a:r>
              <a:rPr lang="en-IN" sz="2400" dirty="0" err="1"/>
              <a:t>mwb</a:t>
            </a:r>
            <a:r>
              <a:rPr lang="en-IN" sz="2400" dirty="0"/>
              <a:t> in the iron. Calculate :</a:t>
            </a:r>
          </a:p>
          <a:p>
            <a:pPr marL="0" indent="0" algn="just">
              <a:buNone/>
            </a:pPr>
            <a:r>
              <a:rPr lang="en-IN" sz="2400" dirty="0"/>
              <a:t>(</a:t>
            </a:r>
            <a:r>
              <a:rPr lang="en-IN" sz="2400" dirty="0" err="1"/>
              <a:t>i</a:t>
            </a:r>
            <a:r>
              <a:rPr lang="en-IN" sz="2400" dirty="0"/>
              <a:t>) the flux density in the iron</a:t>
            </a:r>
          </a:p>
          <a:p>
            <a:pPr marL="0" indent="0" algn="just">
              <a:buNone/>
            </a:pPr>
            <a:r>
              <a:rPr lang="en-IN" sz="2400" dirty="0"/>
              <a:t>(ii) the absolute and relative permeability's of iron.</a:t>
            </a:r>
          </a:p>
          <a:p>
            <a:pPr marL="0" indent="0" algn="just">
              <a:buNone/>
            </a:pPr>
            <a:r>
              <a:rPr lang="en-IN" sz="2400" dirty="0"/>
              <a:t>(iii) the reluctance of the circuit.</a:t>
            </a:r>
          </a:p>
          <a:p>
            <a:pPr marL="0" indent="0" algn="just">
              <a:buFont typeface="Georgia"/>
              <a:buNone/>
            </a:pPr>
            <a:r>
              <a:rPr lang="en-IN" sz="2400" b="1" dirty="0" smtClean="0"/>
              <a:t> </a:t>
            </a:r>
            <a:endParaRPr lang="en-IN" sz="2400" dirty="0"/>
          </a:p>
        </p:txBody>
      </p:sp>
    </p:spTree>
    <p:extLst>
      <p:ext uri="{BB962C8B-B14F-4D97-AF65-F5344CB8AC3E}">
        <p14:creationId xmlns:p14="http://schemas.microsoft.com/office/powerpoint/2010/main" val="525959864"/>
      </p:ext>
    </p:extLst>
  </p:cSld>
  <p:clrMapOvr>
    <a:masterClrMapping/>
  </p:clrMapOvr>
  <p:transition>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46E4850-5DF6-4A5C-AAC4-338A79764244}"/>
              </a:ext>
            </a:extLst>
          </p:cNvPr>
          <p:cNvSpPr txBox="1">
            <a:spLocks/>
          </p:cNvSpPr>
          <p:nvPr/>
        </p:nvSpPr>
        <p:spPr>
          <a:xfrm>
            <a:off x="592137" y="685800"/>
            <a:ext cx="12555537" cy="5670526"/>
          </a:xfrm>
          <a:prstGeom prst="rect">
            <a:avLst/>
          </a:prstGeom>
        </p:spPr>
        <p:txBody>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just">
              <a:buNone/>
            </a:pPr>
            <a:r>
              <a:rPr lang="en-IN" sz="2400" b="1" dirty="0" smtClean="0"/>
              <a:t>Problem 1.</a:t>
            </a:r>
            <a:r>
              <a:rPr lang="en-IN" sz="2400" dirty="0"/>
              <a:t> A magnetic circuit consists of an iron ring of mean circumference 80 cm with cross-sectional area of 12 cm</a:t>
            </a:r>
            <a:r>
              <a:rPr lang="en-IN" sz="2400" baseline="30000" dirty="0"/>
              <a:t>2</a:t>
            </a:r>
            <a:r>
              <a:rPr lang="en-IN" sz="2400" dirty="0"/>
              <a:t> throughout. A current 0f 2A in the magnetising coil of 200 turns produces a total flux of 1.2 </a:t>
            </a:r>
            <a:r>
              <a:rPr lang="en-IN" sz="2400" dirty="0" err="1"/>
              <a:t>mwb</a:t>
            </a:r>
            <a:r>
              <a:rPr lang="en-IN" sz="2400" dirty="0"/>
              <a:t> in the iron. Calculate :</a:t>
            </a:r>
          </a:p>
          <a:p>
            <a:pPr marL="0" indent="0" algn="just">
              <a:buNone/>
            </a:pPr>
            <a:r>
              <a:rPr lang="en-IN" sz="2400" dirty="0"/>
              <a:t>(</a:t>
            </a:r>
            <a:r>
              <a:rPr lang="en-IN" sz="2400" dirty="0" err="1"/>
              <a:t>i</a:t>
            </a:r>
            <a:r>
              <a:rPr lang="en-IN" sz="2400" dirty="0"/>
              <a:t>) the flux density in the iron</a:t>
            </a:r>
          </a:p>
          <a:p>
            <a:pPr marL="0" indent="0" algn="just">
              <a:buNone/>
            </a:pPr>
            <a:r>
              <a:rPr lang="en-IN" sz="2400" dirty="0"/>
              <a:t>(ii) the absolute and relative permeability's of iron.</a:t>
            </a:r>
          </a:p>
          <a:p>
            <a:pPr marL="0" indent="0" algn="just">
              <a:buNone/>
            </a:pPr>
            <a:r>
              <a:rPr lang="en-IN" sz="2400" dirty="0"/>
              <a:t>(iii) the reluctance of the circuit.</a:t>
            </a:r>
          </a:p>
          <a:p>
            <a:pPr marL="0" indent="0" algn="just">
              <a:buFont typeface="Georgia"/>
              <a:buNone/>
            </a:pPr>
            <a:r>
              <a:rPr lang="en-IN" sz="2400" b="1" dirty="0" smtClean="0"/>
              <a:t> </a:t>
            </a:r>
            <a:endParaRPr lang="en-IN" sz="2400" dirty="0"/>
          </a:p>
        </p:txBody>
      </p:sp>
      <p:sp>
        <p:nvSpPr>
          <p:cNvPr id="5" name="TextBox 4"/>
          <p:cNvSpPr txBox="1"/>
          <p:nvPr/>
        </p:nvSpPr>
        <p:spPr>
          <a:xfrm>
            <a:off x="592137" y="3733800"/>
            <a:ext cx="1345240" cy="646331"/>
          </a:xfrm>
          <a:prstGeom prst="rect">
            <a:avLst/>
          </a:prstGeom>
          <a:noFill/>
        </p:spPr>
        <p:txBody>
          <a:bodyPr wrap="none" rtlCol="0">
            <a:spAutoFit/>
          </a:bodyPr>
          <a:lstStyle/>
          <a:p>
            <a:r>
              <a:rPr lang="en-US" dirty="0" smtClean="0"/>
              <a:t>B=1 </a:t>
            </a:r>
            <a:r>
              <a:rPr lang="en-US" dirty="0" err="1" smtClean="0"/>
              <a:t>wb</a:t>
            </a:r>
            <a:r>
              <a:rPr lang="en-US" dirty="0" smtClean="0"/>
              <a:t>/m2</a:t>
            </a:r>
          </a:p>
          <a:p>
            <a:endParaRPr lang="en-IN" dirty="0"/>
          </a:p>
        </p:txBody>
      </p:sp>
      <mc:AlternateContent xmlns:mc="http://schemas.openxmlformats.org/markup-compatibility/2006" xmlns:a14="http://schemas.microsoft.com/office/drawing/2010/main">
        <mc:Choice Requires="a14">
          <p:sp>
            <p:nvSpPr>
              <p:cNvPr id="6" name="TextBox 5"/>
              <p:cNvSpPr txBox="1"/>
              <p:nvPr/>
            </p:nvSpPr>
            <p:spPr>
              <a:xfrm>
                <a:off x="592137" y="4195465"/>
                <a:ext cx="12440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a:ea typeface="Cambria Math"/>
                        </a:rPr>
                        <m:t>𝜇</m:t>
                      </m:r>
                      <m:r>
                        <a:rPr lang="en-US" b="0" i="1" smtClean="0">
                          <a:latin typeface="Cambria Math"/>
                          <a:ea typeface="Cambria Math"/>
                        </a:rPr>
                        <m:t>=0.002</m:t>
                      </m:r>
                    </m:oMath>
                  </m:oMathPara>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592137" y="4195465"/>
                <a:ext cx="1244059" cy="369332"/>
              </a:xfrm>
              <a:prstGeom prst="rect">
                <a:avLst/>
              </a:prstGeom>
              <a:blipFill rotWithShape="1">
                <a:blip r:embed="rId2"/>
                <a:stretch>
                  <a:fillRect b="-49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2137" y="4724400"/>
                <a:ext cx="2364878" cy="372410"/>
              </a:xfrm>
              <a:prstGeom prst="rect">
                <a:avLst/>
              </a:prstGeom>
              <a:noFill/>
            </p:spPr>
            <p:txBody>
              <a:bodyPr wrap="none" rtlCol="0">
                <a:spAutoFit/>
              </a:bodyPr>
              <a:lstStyle/>
              <a:p>
                <a14:m>
                  <m:oMath xmlns:m="http://schemas.openxmlformats.org/officeDocument/2006/math">
                    <m:r>
                      <a:rPr lang="en-US" b="0" i="1" smtClean="0">
                        <a:latin typeface="Cambria Math"/>
                      </a:rPr>
                      <m:t>𝑆</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3.33</m:t>
                        </m:r>
                        <m:r>
                          <a:rPr lang="en-US" b="0" i="1" smtClean="0">
                            <a:latin typeface="Cambria Math"/>
                            <a:ea typeface="Cambria Math"/>
                          </a:rPr>
                          <m:t>×</m:t>
                        </m:r>
                        <m:r>
                          <a:rPr lang="en-US" b="0" i="1" smtClean="0">
                            <a:latin typeface="Cambria Math"/>
                          </a:rPr>
                          <m:t>10</m:t>
                        </m:r>
                      </m:e>
                      <m:sup>
                        <m:r>
                          <a:rPr lang="en-US" b="0" i="1" smtClean="0">
                            <a:latin typeface="Cambria Math"/>
                          </a:rPr>
                          <m:t>5</m:t>
                        </m:r>
                      </m:sup>
                    </m:sSup>
                  </m:oMath>
                </a14:m>
                <a:r>
                  <a:rPr lang="en-IN" dirty="0" smtClean="0"/>
                  <a:t>AT/Wb</a:t>
                </a:r>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592137" y="4724400"/>
                <a:ext cx="2364878" cy="372410"/>
              </a:xfrm>
              <a:prstGeom prst="rect">
                <a:avLst/>
              </a:prstGeom>
              <a:blipFill rotWithShape="1">
                <a:blip r:embed="rId3"/>
                <a:stretch>
                  <a:fillRect t="-6557" r="-2062" b="-262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192336" y="4163199"/>
                <a:ext cx="14707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𝑟</m:t>
                          </m:r>
                        </m:sub>
                      </m:sSub>
                      <m:r>
                        <a:rPr lang="en-US" b="0" i="1" smtClean="0">
                          <a:latin typeface="Cambria Math"/>
                          <a:ea typeface="Cambria Math"/>
                        </a:rPr>
                        <m:t>=1591.5</m:t>
                      </m:r>
                    </m:oMath>
                  </m:oMathPara>
                </a14:m>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2192336" y="4163199"/>
                <a:ext cx="1470724" cy="369332"/>
              </a:xfrm>
              <a:prstGeom prst="rect">
                <a:avLst/>
              </a:prstGeom>
              <a:blipFill rotWithShape="1">
                <a:blip r:embed="rId4"/>
                <a:stretch>
                  <a:fillRect b="-4918"/>
                </a:stretch>
              </a:blipFill>
            </p:spPr>
            <p:txBody>
              <a:bodyPr/>
              <a:lstStyle/>
              <a:p>
                <a:r>
                  <a:rPr lang="en-IN">
                    <a:noFill/>
                  </a:rPr>
                  <a:t> </a:t>
                </a:r>
              </a:p>
            </p:txBody>
          </p:sp>
        </mc:Fallback>
      </mc:AlternateContent>
    </p:spTree>
    <p:extLst>
      <p:ext uri="{BB962C8B-B14F-4D97-AF65-F5344CB8AC3E}">
        <p14:creationId xmlns:p14="http://schemas.microsoft.com/office/powerpoint/2010/main" val="3215808942"/>
      </p:ext>
    </p:extLst>
  </p:cSld>
  <p:clrMapOvr>
    <a:masterClrMapping/>
  </p:clrMapOvr>
  <p:transition>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46E4850-5DF6-4A5C-AAC4-338A79764244}"/>
              </a:ext>
            </a:extLst>
          </p:cNvPr>
          <p:cNvSpPr txBox="1">
            <a:spLocks/>
          </p:cNvSpPr>
          <p:nvPr/>
        </p:nvSpPr>
        <p:spPr>
          <a:xfrm>
            <a:off x="592137" y="685800"/>
            <a:ext cx="12555537" cy="5670526"/>
          </a:xfrm>
          <a:prstGeom prst="rect">
            <a:avLst/>
          </a:prstGeom>
        </p:spPr>
        <p:txBody>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0" indent="0" algn="just">
              <a:buNone/>
            </a:pPr>
            <a:r>
              <a:rPr lang="en-IN" sz="2400" b="1" dirty="0" smtClean="0"/>
              <a:t>Problem 1.</a:t>
            </a:r>
            <a:r>
              <a:rPr lang="en-IN" sz="2400" dirty="0"/>
              <a:t> A magnetic circuit consists of an iron ring of mean circumference 80 cm with cross-sectional area of 12 cm</a:t>
            </a:r>
            <a:r>
              <a:rPr lang="en-IN" sz="2400" baseline="30000" dirty="0"/>
              <a:t>2</a:t>
            </a:r>
            <a:r>
              <a:rPr lang="en-IN" sz="2400" dirty="0"/>
              <a:t> throughout. A current 0f 2A in the magnetising coil of 200 turns produces a total flux of 1.2 </a:t>
            </a:r>
            <a:r>
              <a:rPr lang="en-IN" sz="2400" dirty="0" err="1"/>
              <a:t>mwb</a:t>
            </a:r>
            <a:r>
              <a:rPr lang="en-IN" sz="2400" dirty="0"/>
              <a:t> in the iron. Calculate :</a:t>
            </a:r>
          </a:p>
          <a:p>
            <a:pPr marL="0" indent="0" algn="just">
              <a:buNone/>
            </a:pPr>
            <a:r>
              <a:rPr lang="en-IN" sz="2400" dirty="0"/>
              <a:t>(</a:t>
            </a:r>
            <a:r>
              <a:rPr lang="en-IN" sz="2400" dirty="0" err="1"/>
              <a:t>i</a:t>
            </a:r>
            <a:r>
              <a:rPr lang="en-IN" sz="2400" dirty="0"/>
              <a:t>) the flux density in the iron</a:t>
            </a:r>
          </a:p>
          <a:p>
            <a:pPr marL="0" indent="0" algn="just">
              <a:buNone/>
            </a:pPr>
            <a:r>
              <a:rPr lang="en-IN" sz="2400" dirty="0"/>
              <a:t>(ii) the absolute and relative permeability's of iron.</a:t>
            </a:r>
          </a:p>
          <a:p>
            <a:pPr marL="0" indent="0" algn="just">
              <a:buNone/>
            </a:pPr>
            <a:r>
              <a:rPr lang="en-IN" sz="2400" dirty="0"/>
              <a:t>(iii) the reluctance of the circuit.</a:t>
            </a:r>
          </a:p>
          <a:p>
            <a:pPr marL="0" indent="0" algn="just">
              <a:buFont typeface="Georgia"/>
              <a:buNone/>
            </a:pPr>
            <a:r>
              <a:rPr lang="en-IN" sz="2400" b="1" dirty="0" smtClean="0"/>
              <a:t> </a:t>
            </a:r>
            <a:endParaRPr lang="en-IN" sz="2400" dirty="0"/>
          </a:p>
        </p:txBody>
      </p:sp>
      <p:sp>
        <p:nvSpPr>
          <p:cNvPr id="5" name="TextBox 4"/>
          <p:cNvSpPr txBox="1"/>
          <p:nvPr/>
        </p:nvSpPr>
        <p:spPr>
          <a:xfrm>
            <a:off x="592137" y="3733800"/>
            <a:ext cx="1345240" cy="646331"/>
          </a:xfrm>
          <a:prstGeom prst="rect">
            <a:avLst/>
          </a:prstGeom>
          <a:noFill/>
        </p:spPr>
        <p:txBody>
          <a:bodyPr wrap="none" rtlCol="0">
            <a:spAutoFit/>
          </a:bodyPr>
          <a:lstStyle/>
          <a:p>
            <a:r>
              <a:rPr lang="en-US" dirty="0" smtClean="0"/>
              <a:t>B=1 </a:t>
            </a:r>
            <a:r>
              <a:rPr lang="en-US" dirty="0" err="1" smtClean="0"/>
              <a:t>wb</a:t>
            </a:r>
            <a:r>
              <a:rPr lang="en-US" dirty="0" smtClean="0"/>
              <a:t>/m2</a:t>
            </a:r>
          </a:p>
          <a:p>
            <a:endParaRPr lang="en-IN" dirty="0"/>
          </a:p>
        </p:txBody>
      </p:sp>
      <mc:AlternateContent xmlns:mc="http://schemas.openxmlformats.org/markup-compatibility/2006" xmlns:a14="http://schemas.microsoft.com/office/drawing/2010/main">
        <mc:Choice Requires="a14">
          <p:sp>
            <p:nvSpPr>
              <p:cNvPr id="6" name="TextBox 5"/>
              <p:cNvSpPr txBox="1"/>
              <p:nvPr/>
            </p:nvSpPr>
            <p:spPr>
              <a:xfrm>
                <a:off x="592137" y="4195465"/>
                <a:ext cx="12440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a:ea typeface="Cambria Math"/>
                        </a:rPr>
                        <m:t>𝜇</m:t>
                      </m:r>
                      <m:r>
                        <a:rPr lang="en-US" b="0" i="1" smtClean="0">
                          <a:latin typeface="Cambria Math"/>
                          <a:ea typeface="Cambria Math"/>
                        </a:rPr>
                        <m:t>=0.002</m:t>
                      </m:r>
                    </m:oMath>
                  </m:oMathPara>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592137" y="4195465"/>
                <a:ext cx="1244059" cy="369332"/>
              </a:xfrm>
              <a:prstGeom prst="rect">
                <a:avLst/>
              </a:prstGeom>
              <a:blipFill rotWithShape="1">
                <a:blip r:embed="rId2"/>
                <a:stretch>
                  <a:fillRect b="-49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592137" y="4724400"/>
                <a:ext cx="2364878" cy="372410"/>
              </a:xfrm>
              <a:prstGeom prst="rect">
                <a:avLst/>
              </a:prstGeom>
              <a:noFill/>
            </p:spPr>
            <p:txBody>
              <a:bodyPr wrap="none" rtlCol="0">
                <a:spAutoFit/>
              </a:bodyPr>
              <a:lstStyle/>
              <a:p>
                <a14:m>
                  <m:oMath xmlns:m="http://schemas.openxmlformats.org/officeDocument/2006/math">
                    <m:r>
                      <a:rPr lang="en-US" b="0" i="1" smtClean="0">
                        <a:latin typeface="Cambria Math"/>
                      </a:rPr>
                      <m:t>𝑆</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3.33</m:t>
                        </m:r>
                        <m:r>
                          <a:rPr lang="en-US" b="0" i="1" smtClean="0">
                            <a:latin typeface="Cambria Math"/>
                            <a:ea typeface="Cambria Math"/>
                          </a:rPr>
                          <m:t>×</m:t>
                        </m:r>
                        <m:r>
                          <a:rPr lang="en-US" b="0" i="1" smtClean="0">
                            <a:latin typeface="Cambria Math"/>
                          </a:rPr>
                          <m:t>10</m:t>
                        </m:r>
                      </m:e>
                      <m:sup>
                        <m:r>
                          <a:rPr lang="en-US" b="0" i="1" smtClean="0">
                            <a:latin typeface="Cambria Math"/>
                          </a:rPr>
                          <m:t>5</m:t>
                        </m:r>
                      </m:sup>
                    </m:sSup>
                  </m:oMath>
                </a14:m>
                <a:r>
                  <a:rPr lang="en-IN" dirty="0" smtClean="0"/>
                  <a:t>AT/Wb</a:t>
                </a:r>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592137" y="4724400"/>
                <a:ext cx="2364878" cy="372410"/>
              </a:xfrm>
              <a:prstGeom prst="rect">
                <a:avLst/>
              </a:prstGeom>
              <a:blipFill rotWithShape="1">
                <a:blip r:embed="rId3"/>
                <a:stretch>
                  <a:fillRect t="-6557" r="-2062" b="-262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192336" y="4163199"/>
                <a:ext cx="14707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𝑟</m:t>
                          </m:r>
                        </m:sub>
                      </m:sSub>
                      <m:r>
                        <a:rPr lang="en-US" b="0" i="1" smtClean="0">
                          <a:latin typeface="Cambria Math"/>
                          <a:ea typeface="Cambria Math"/>
                        </a:rPr>
                        <m:t>=1591.5</m:t>
                      </m:r>
                    </m:oMath>
                  </m:oMathPara>
                </a14:m>
                <a:endParaRPr lang="en-IN" dirty="0"/>
              </a:p>
            </p:txBody>
          </p:sp>
        </mc:Choice>
        <mc:Fallback xmlns="">
          <p:sp>
            <p:nvSpPr>
              <p:cNvPr id="8" name="TextBox 7"/>
              <p:cNvSpPr txBox="1">
                <a:spLocks noRot="1" noChangeAspect="1" noMove="1" noResize="1" noEditPoints="1" noAdjustHandles="1" noChangeArrowheads="1" noChangeShapeType="1" noTextEdit="1"/>
              </p:cNvSpPr>
              <p:nvPr/>
            </p:nvSpPr>
            <p:spPr>
              <a:xfrm>
                <a:off x="2192336" y="4163199"/>
                <a:ext cx="1470724" cy="369332"/>
              </a:xfrm>
              <a:prstGeom prst="rect">
                <a:avLst/>
              </a:prstGeom>
              <a:blipFill rotWithShape="1">
                <a:blip r:embed="rId4"/>
                <a:stretch>
                  <a:fillRect b="-4918"/>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941040" y="405360"/>
              <a:ext cx="12740400" cy="6467040"/>
            </p14:xfrm>
          </p:contentPart>
        </mc:Choice>
        <mc:Fallback xmlns="">
          <p:pic>
            <p:nvPicPr>
              <p:cNvPr id="3" name="Ink 2"/>
              <p:cNvPicPr/>
              <p:nvPr/>
            </p:nvPicPr>
            <p:blipFill>
              <a:blip r:embed="rId6"/>
              <a:stretch>
                <a:fillRect/>
              </a:stretch>
            </p:blipFill>
            <p:spPr>
              <a:xfrm>
                <a:off x="931680" y="390960"/>
                <a:ext cx="12761280" cy="6486480"/>
              </a:xfrm>
              <a:prstGeom prst="rect">
                <a:avLst/>
              </a:prstGeom>
            </p:spPr>
          </p:pic>
        </mc:Fallback>
      </mc:AlternateContent>
    </p:spTree>
    <p:extLst>
      <p:ext uri="{BB962C8B-B14F-4D97-AF65-F5344CB8AC3E}">
        <p14:creationId xmlns:p14="http://schemas.microsoft.com/office/powerpoint/2010/main" val="1570429332"/>
      </p:ext>
    </p:extLst>
  </p:cSld>
  <p:clrMapOvr>
    <a:masterClrMapping/>
  </p:clrMapOvr>
  <p:transition>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7538" y="609600"/>
            <a:ext cx="1917513"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a:latin typeface="Times New Roman" pitchFamily="18" charset="0"/>
                <a:cs typeface="Times New Roman" pitchFamily="18" charset="0"/>
              </a:rPr>
              <a:t>BEEE102L</a:t>
            </a:r>
            <a:endParaRPr lang="en-IN" sz="2800" b="1" dirty="0">
              <a:latin typeface="Times New Roman" pitchFamily="18" charset="0"/>
              <a:cs typeface="Times New Roman" pitchFamily="18" charset="0"/>
            </a:endParaRPr>
          </a:p>
        </p:txBody>
      </p:sp>
      <p:sp>
        <p:nvSpPr>
          <p:cNvPr id="7" name="TextBox 6"/>
          <p:cNvSpPr txBox="1"/>
          <p:nvPr/>
        </p:nvSpPr>
        <p:spPr>
          <a:xfrm>
            <a:off x="3408867" y="1664131"/>
            <a:ext cx="7091941"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a:solidFill>
                  <a:srgbClr val="FF0000"/>
                </a:solidFill>
                <a:latin typeface="Times New Roman" pitchFamily="18" charset="0"/>
                <a:cs typeface="Times New Roman" pitchFamily="18" charset="0"/>
              </a:rPr>
              <a:t>Basic Electrical and Electronics Engineering</a:t>
            </a:r>
            <a:endParaRPr lang="en-IN" sz="2800" b="1" dirty="0">
              <a:solidFill>
                <a:srgbClr val="FF0000"/>
              </a:solidFill>
              <a:latin typeface="Times New Roman" pitchFamily="18" charset="0"/>
              <a:cs typeface="Times New Roman" pitchFamily="18" charset="0"/>
            </a:endParaRPr>
          </a:p>
        </p:txBody>
      </p:sp>
      <p:sp>
        <p:nvSpPr>
          <p:cNvPr id="8" name="TextBox 7"/>
          <p:cNvSpPr txBox="1"/>
          <p:nvPr/>
        </p:nvSpPr>
        <p:spPr>
          <a:xfrm>
            <a:off x="3259137" y="2590800"/>
            <a:ext cx="7391400" cy="267765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514350" indent="-514350">
              <a:buFont typeface="+mj-lt"/>
              <a:buAutoNum type="arabicPeriod"/>
            </a:pPr>
            <a:r>
              <a:rPr lang="en-US" sz="2800" b="1" dirty="0">
                <a:solidFill>
                  <a:schemeClr val="tx1"/>
                </a:solidFill>
                <a:latin typeface="Times New Roman" pitchFamily="18" charset="0"/>
                <a:cs typeface="Times New Roman" pitchFamily="18" charset="0"/>
              </a:rPr>
              <a:t>DC Circuits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AC Circuits</a:t>
            </a:r>
          </a:p>
          <a:p>
            <a:pPr marL="514350" indent="-514350">
              <a:buFont typeface="+mj-lt"/>
              <a:buAutoNum type="arabicPeriod"/>
            </a:pPr>
            <a:r>
              <a:rPr lang="en-US" sz="2800" b="1" u="sng" dirty="0">
                <a:solidFill>
                  <a:srgbClr val="00B050"/>
                </a:solidFill>
                <a:latin typeface="Times New Roman" pitchFamily="18" charset="0"/>
                <a:cs typeface="Times New Roman" pitchFamily="18" charset="0"/>
              </a:rPr>
              <a:t>Magnetic Circuits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Electrical Machines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Semiconductor Devices and Applications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Digital Systems</a:t>
            </a:r>
          </a:p>
        </p:txBody>
      </p:sp>
    </p:spTree>
    <p:extLst>
      <p:ext uri="{BB962C8B-B14F-4D97-AF65-F5344CB8AC3E}">
        <p14:creationId xmlns:p14="http://schemas.microsoft.com/office/powerpoint/2010/main" val="1091422960"/>
      </p:ext>
    </p:extLst>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87824" y="707962"/>
            <a:ext cx="1357303" cy="523220"/>
          </a:xfrm>
          <a:prstGeom prst="rect">
            <a:avLst/>
          </a:prstGeom>
          <a:noFill/>
        </p:spPr>
        <p:txBody>
          <a:bodyPr wrap="square" rtlCol="0">
            <a:spAutoFit/>
          </a:bodyPr>
          <a:lstStyle/>
          <a:p>
            <a:r>
              <a:rPr lang="en-US" sz="2800" b="1" dirty="0"/>
              <a:t>Books</a:t>
            </a:r>
            <a:endParaRPr lang="en-IN" sz="2800" b="1" dirty="0"/>
          </a:p>
        </p:txBody>
      </p:sp>
      <p:graphicFrame>
        <p:nvGraphicFramePr>
          <p:cNvPr id="3" name="Table 2"/>
          <p:cNvGraphicFramePr>
            <a:graphicFrameLocks noGrp="1"/>
          </p:cNvGraphicFramePr>
          <p:nvPr>
            <p:extLst/>
          </p:nvPr>
        </p:nvGraphicFramePr>
        <p:xfrm>
          <a:off x="2497137" y="1231182"/>
          <a:ext cx="8606064" cy="3368040"/>
        </p:xfrm>
        <a:graphic>
          <a:graphicData uri="http://schemas.openxmlformats.org/drawingml/2006/table">
            <a:tbl>
              <a:tblPr firstRow="1" firstCol="1" bandRow="1">
                <a:tableStyleId>{2D5ABB26-0587-4C30-8999-92F81FD0307C}</a:tableStyleId>
              </a:tblPr>
              <a:tblGrid>
                <a:gridCol w="8117384">
                  <a:extLst>
                    <a:ext uri="{9D8B030D-6E8A-4147-A177-3AD203B41FA5}">
                      <a16:colId xmlns:a16="http://schemas.microsoft.com/office/drawing/2014/main" val="20000"/>
                    </a:ext>
                  </a:extLst>
                </a:gridCol>
                <a:gridCol w="488680">
                  <a:extLst>
                    <a:ext uri="{9D8B030D-6E8A-4147-A177-3AD203B41FA5}">
                      <a16:colId xmlns:a16="http://schemas.microsoft.com/office/drawing/2014/main" val="20001"/>
                    </a:ext>
                  </a:extLst>
                </a:gridCol>
              </a:tblGrid>
              <a:tr h="90805">
                <a:tc gridSpan="2">
                  <a:txBody>
                    <a:bodyPr/>
                    <a:lstStyle/>
                    <a:p>
                      <a:pPr>
                        <a:lnSpc>
                          <a:spcPct val="107000"/>
                        </a:lnSpc>
                        <a:spcAft>
                          <a:spcPts val="0"/>
                        </a:spcAft>
                      </a:pPr>
                      <a:r>
                        <a:rPr lang="en-IN" sz="2000" dirty="0">
                          <a:effectLst/>
                        </a:rPr>
                        <a:t>Text Books</a:t>
                      </a:r>
                      <a:endParaRPr lang="en-IN" sz="2000" dirty="0">
                        <a:effectLst/>
                        <a:latin typeface="Calibri"/>
                        <a:ea typeface="Calibri"/>
                        <a:cs typeface="Latha"/>
                      </a:endParaRPr>
                    </a:p>
                  </a:txBody>
                  <a:tcPr marL="68580" marR="68580" marT="0" marB="0"/>
                </a:tc>
                <a:tc hMerge="1">
                  <a:txBody>
                    <a:bodyPr/>
                    <a:lstStyle/>
                    <a:p>
                      <a:endParaRPr lang="en-IN"/>
                    </a:p>
                  </a:txBody>
                  <a:tcPr/>
                </a:tc>
                <a:extLst>
                  <a:ext uri="{0D108BD9-81ED-4DB2-BD59-A6C34878D82A}">
                    <a16:rowId xmlns:a16="http://schemas.microsoft.com/office/drawing/2014/main" val="10000"/>
                  </a:ext>
                </a:extLst>
              </a:tr>
              <a:tr h="90805">
                <a:tc>
                  <a:txBody>
                    <a:bodyPr/>
                    <a:lstStyle/>
                    <a:p>
                      <a:pPr marL="342900" marR="177800" indent="-342900" algn="just" hangingPunct="0">
                        <a:lnSpc>
                          <a:spcPct val="98000"/>
                        </a:lnSpc>
                        <a:spcAft>
                          <a:spcPts val="0"/>
                        </a:spcAft>
                        <a:buFont typeface="Arial" panose="020B0604020202020204" pitchFamily="34" charset="0"/>
                        <a:buChar char="•"/>
                      </a:pPr>
                      <a:r>
                        <a:rPr lang="en-IN" sz="2000" spc="-25" dirty="0">
                          <a:effectLst/>
                        </a:rPr>
                        <a:t>Allan R. </a:t>
                      </a:r>
                      <a:r>
                        <a:rPr lang="en-IN" sz="2000" spc="-25" dirty="0" err="1">
                          <a:effectLst/>
                        </a:rPr>
                        <a:t>Hambley</a:t>
                      </a:r>
                      <a:r>
                        <a:rPr lang="en-IN" sz="2000" spc="-25" dirty="0">
                          <a:effectLst/>
                        </a:rPr>
                        <a:t>, “Electrical Engineering -Principles &amp; Applications”, 2019, </a:t>
                      </a:r>
                      <a:r>
                        <a:rPr lang="en-IN" sz="2000" dirty="0">
                          <a:effectLst/>
                        </a:rPr>
                        <a:t>6</a:t>
                      </a:r>
                      <a:r>
                        <a:rPr lang="en-IN" sz="2000" baseline="30000" dirty="0">
                          <a:effectLst/>
                        </a:rPr>
                        <a:t>th</a:t>
                      </a:r>
                      <a:r>
                        <a:rPr lang="en-IN" sz="2000" dirty="0">
                          <a:effectLst/>
                        </a:rPr>
                        <a:t> Edition,</a:t>
                      </a:r>
                      <a:r>
                        <a:rPr lang="en-IN" sz="2000" spc="-25" dirty="0">
                          <a:effectLst/>
                        </a:rPr>
                        <a:t> Pearson Education</a:t>
                      </a:r>
                      <a:endParaRPr lang="en-IN" sz="2000" dirty="0">
                        <a:effectLst/>
                        <a:latin typeface="Calibri"/>
                        <a:ea typeface="Calibri"/>
                        <a:cs typeface="Latha"/>
                      </a:endParaRPr>
                    </a:p>
                  </a:txBody>
                  <a:tcPr marL="68580" marR="68580" marT="0" marB="0"/>
                </a:tc>
                <a:tc>
                  <a:txBody>
                    <a:bodyPr/>
                    <a:lstStyle/>
                    <a:p>
                      <a:pPr>
                        <a:lnSpc>
                          <a:spcPct val="107000"/>
                        </a:lnSpc>
                        <a:spcAft>
                          <a:spcPts val="800"/>
                        </a:spcAft>
                      </a:pPr>
                      <a:r>
                        <a:rPr lang="en-IN" sz="2000">
                          <a:effectLst/>
                        </a:rPr>
                        <a:t> </a:t>
                      </a:r>
                      <a:endParaRPr lang="en-IN" sz="2000">
                        <a:effectLst/>
                        <a:latin typeface="Calibri"/>
                        <a:ea typeface="Calibri"/>
                        <a:cs typeface="Latha"/>
                      </a:endParaRPr>
                    </a:p>
                  </a:txBody>
                  <a:tcPr marL="0" marR="0" marT="0" marB="0" anchor="ctr"/>
                </a:tc>
                <a:extLst>
                  <a:ext uri="{0D108BD9-81ED-4DB2-BD59-A6C34878D82A}">
                    <a16:rowId xmlns:a16="http://schemas.microsoft.com/office/drawing/2014/main" val="10001"/>
                  </a:ext>
                </a:extLst>
              </a:tr>
              <a:tr h="90805">
                <a:tc>
                  <a:txBody>
                    <a:bodyPr/>
                    <a:lstStyle/>
                    <a:p>
                      <a:pPr marL="342900" marR="177800" indent="-342900" algn="just" hangingPunct="0">
                        <a:lnSpc>
                          <a:spcPct val="98000"/>
                        </a:lnSpc>
                        <a:spcAft>
                          <a:spcPts val="0"/>
                        </a:spcAft>
                        <a:buFont typeface="Arial" panose="020B0604020202020204" pitchFamily="34" charset="0"/>
                        <a:buChar char="•"/>
                      </a:pPr>
                      <a:r>
                        <a:rPr lang="en-IN" sz="2000" dirty="0">
                          <a:effectLst/>
                        </a:rPr>
                        <a:t>V. D. Toro, Electrical Engineering Fundamentals, 2</a:t>
                      </a:r>
                      <a:r>
                        <a:rPr lang="en-IN" sz="2000" baseline="30000" dirty="0">
                          <a:effectLst/>
                        </a:rPr>
                        <a:t>nd</a:t>
                      </a:r>
                      <a:r>
                        <a:rPr lang="en-IN" sz="2000" dirty="0">
                          <a:effectLst/>
                        </a:rPr>
                        <a:t> edition. PHI, 2014</a:t>
                      </a:r>
                      <a:endParaRPr lang="en-IN" sz="2000" dirty="0">
                        <a:effectLst/>
                        <a:latin typeface="Calibri"/>
                        <a:ea typeface="Calibri"/>
                        <a:cs typeface="Latha"/>
                      </a:endParaRPr>
                    </a:p>
                  </a:txBody>
                  <a:tcPr marL="68580" marR="68580" marT="0" marB="0"/>
                </a:tc>
                <a:tc>
                  <a:txBody>
                    <a:bodyPr/>
                    <a:lstStyle/>
                    <a:p>
                      <a:pPr>
                        <a:lnSpc>
                          <a:spcPct val="107000"/>
                        </a:lnSpc>
                        <a:spcAft>
                          <a:spcPts val="800"/>
                        </a:spcAft>
                      </a:pPr>
                      <a:r>
                        <a:rPr lang="en-IN" sz="2000">
                          <a:effectLst/>
                        </a:rPr>
                        <a:t> </a:t>
                      </a:r>
                      <a:endParaRPr lang="en-IN" sz="2000">
                        <a:effectLst/>
                        <a:latin typeface="Calibri"/>
                        <a:ea typeface="Calibri"/>
                        <a:cs typeface="Latha"/>
                      </a:endParaRPr>
                    </a:p>
                  </a:txBody>
                  <a:tcPr marL="0" marR="0" marT="0" marB="0" anchor="ctr"/>
                </a:tc>
                <a:extLst>
                  <a:ext uri="{0D108BD9-81ED-4DB2-BD59-A6C34878D82A}">
                    <a16:rowId xmlns:a16="http://schemas.microsoft.com/office/drawing/2014/main" val="10002"/>
                  </a:ext>
                </a:extLst>
              </a:tr>
              <a:tr h="90805">
                <a:tc>
                  <a:txBody>
                    <a:bodyPr/>
                    <a:lstStyle/>
                    <a:p>
                      <a:pPr marR="177800" algn="just" hangingPunct="0">
                        <a:lnSpc>
                          <a:spcPct val="98000"/>
                        </a:lnSpc>
                        <a:spcAft>
                          <a:spcPts val="0"/>
                        </a:spcAft>
                      </a:pPr>
                      <a:r>
                        <a:rPr lang="en-IN" sz="2000">
                          <a:effectLst/>
                        </a:rPr>
                        <a:t> </a:t>
                      </a:r>
                      <a:endParaRPr lang="en-IN" sz="2000">
                        <a:effectLst/>
                        <a:latin typeface="Calibri"/>
                        <a:ea typeface="Calibri"/>
                        <a:cs typeface="Latha"/>
                      </a:endParaRPr>
                    </a:p>
                  </a:txBody>
                  <a:tcPr marL="68580" marR="68580" marT="0" marB="0"/>
                </a:tc>
                <a:tc>
                  <a:txBody>
                    <a:bodyPr/>
                    <a:lstStyle/>
                    <a:p>
                      <a:pPr>
                        <a:lnSpc>
                          <a:spcPct val="107000"/>
                        </a:lnSpc>
                        <a:spcAft>
                          <a:spcPts val="800"/>
                        </a:spcAft>
                      </a:pPr>
                      <a:r>
                        <a:rPr lang="en-IN" sz="2000">
                          <a:effectLst/>
                        </a:rPr>
                        <a:t> </a:t>
                      </a:r>
                      <a:endParaRPr lang="en-IN" sz="2000">
                        <a:effectLst/>
                        <a:latin typeface="Calibri"/>
                        <a:ea typeface="Calibri"/>
                        <a:cs typeface="Latha"/>
                      </a:endParaRPr>
                    </a:p>
                  </a:txBody>
                  <a:tcPr marL="0" marR="0" marT="0" marB="0" anchor="ctr"/>
                </a:tc>
                <a:extLst>
                  <a:ext uri="{0D108BD9-81ED-4DB2-BD59-A6C34878D82A}">
                    <a16:rowId xmlns:a16="http://schemas.microsoft.com/office/drawing/2014/main" val="10003"/>
                  </a:ext>
                </a:extLst>
              </a:tr>
              <a:tr h="90805">
                <a:tc gridSpan="2">
                  <a:txBody>
                    <a:bodyPr/>
                    <a:lstStyle/>
                    <a:p>
                      <a:pPr>
                        <a:lnSpc>
                          <a:spcPct val="107000"/>
                        </a:lnSpc>
                        <a:spcAft>
                          <a:spcPts val="0"/>
                        </a:spcAft>
                      </a:pPr>
                      <a:r>
                        <a:rPr lang="en-IN" sz="2000">
                          <a:effectLst/>
                        </a:rPr>
                        <a:t>Reference Books</a:t>
                      </a:r>
                      <a:endParaRPr lang="en-IN" sz="2000">
                        <a:effectLst/>
                        <a:latin typeface="Calibri"/>
                        <a:ea typeface="Calibri"/>
                        <a:cs typeface="Latha"/>
                      </a:endParaRPr>
                    </a:p>
                  </a:txBody>
                  <a:tcPr marL="68580" marR="68580" marT="0" marB="0"/>
                </a:tc>
                <a:tc hMerge="1">
                  <a:txBody>
                    <a:bodyPr/>
                    <a:lstStyle/>
                    <a:p>
                      <a:endParaRPr lang="en-IN"/>
                    </a:p>
                  </a:txBody>
                  <a:tcPr/>
                </a:tc>
                <a:extLst>
                  <a:ext uri="{0D108BD9-81ED-4DB2-BD59-A6C34878D82A}">
                    <a16:rowId xmlns:a16="http://schemas.microsoft.com/office/drawing/2014/main" val="10004"/>
                  </a:ext>
                </a:extLst>
              </a:tr>
              <a:tr h="90805">
                <a:tc>
                  <a:txBody>
                    <a:bodyPr/>
                    <a:lstStyle/>
                    <a:p>
                      <a:pPr marL="342900" indent="-342900" algn="just" hangingPunct="0">
                        <a:lnSpc>
                          <a:spcPct val="98000"/>
                        </a:lnSpc>
                        <a:spcAft>
                          <a:spcPts val="0"/>
                        </a:spcAft>
                        <a:buFont typeface="Arial" panose="020B0604020202020204" pitchFamily="34" charset="0"/>
                        <a:buChar char="•"/>
                      </a:pPr>
                      <a:r>
                        <a:rPr lang="en-IN" sz="2000" dirty="0">
                          <a:effectLst/>
                        </a:rPr>
                        <a:t>R. L. </a:t>
                      </a:r>
                      <a:r>
                        <a:rPr lang="en-IN" sz="2000" dirty="0" err="1">
                          <a:effectLst/>
                        </a:rPr>
                        <a:t>Boylestad</a:t>
                      </a:r>
                      <a:r>
                        <a:rPr lang="en-IN" sz="2000" dirty="0">
                          <a:effectLst/>
                        </a:rPr>
                        <a:t> and L. </a:t>
                      </a:r>
                      <a:r>
                        <a:rPr lang="en-IN" sz="2000" dirty="0" err="1">
                          <a:effectLst/>
                        </a:rPr>
                        <a:t>Nashelsky</a:t>
                      </a:r>
                      <a:r>
                        <a:rPr lang="en-IN" sz="2000" dirty="0">
                          <a:effectLst/>
                        </a:rPr>
                        <a:t>, Electronic Devices and Circuit Theory, 11</a:t>
                      </a:r>
                      <a:r>
                        <a:rPr lang="en-IN" sz="2000" baseline="30000" dirty="0">
                          <a:effectLst/>
                        </a:rPr>
                        <a:t>th</a:t>
                      </a:r>
                      <a:r>
                        <a:rPr lang="en-IN" sz="2000" dirty="0">
                          <a:effectLst/>
                        </a:rPr>
                        <a:t> edition. Pearson, 2012</a:t>
                      </a:r>
                      <a:endParaRPr lang="en-IN" sz="2000" dirty="0">
                        <a:effectLst/>
                        <a:latin typeface="Calibri"/>
                        <a:ea typeface="Calibri"/>
                        <a:cs typeface="Latha"/>
                      </a:endParaRPr>
                    </a:p>
                  </a:txBody>
                  <a:tcPr marL="68580" marR="68580" marT="0" marB="0"/>
                </a:tc>
                <a:tc>
                  <a:txBody>
                    <a:bodyPr/>
                    <a:lstStyle/>
                    <a:p>
                      <a:pPr>
                        <a:lnSpc>
                          <a:spcPct val="107000"/>
                        </a:lnSpc>
                        <a:spcAft>
                          <a:spcPts val="800"/>
                        </a:spcAft>
                      </a:pPr>
                      <a:r>
                        <a:rPr lang="en-IN" sz="2000">
                          <a:effectLst/>
                        </a:rPr>
                        <a:t> </a:t>
                      </a:r>
                      <a:endParaRPr lang="en-IN" sz="2000">
                        <a:effectLst/>
                        <a:latin typeface="Calibri"/>
                        <a:ea typeface="Calibri"/>
                        <a:cs typeface="Latha"/>
                      </a:endParaRPr>
                    </a:p>
                  </a:txBody>
                  <a:tcPr marL="0" marR="0" marT="0" marB="0" anchor="ctr"/>
                </a:tc>
                <a:extLst>
                  <a:ext uri="{0D108BD9-81ED-4DB2-BD59-A6C34878D82A}">
                    <a16:rowId xmlns:a16="http://schemas.microsoft.com/office/drawing/2014/main" val="10005"/>
                  </a:ext>
                </a:extLst>
              </a:tr>
              <a:tr h="90805">
                <a:tc>
                  <a:txBody>
                    <a:bodyPr/>
                    <a:lstStyle/>
                    <a:p>
                      <a:pPr marL="342900" indent="-342900" algn="just" hangingPunct="0">
                        <a:lnSpc>
                          <a:spcPct val="98000"/>
                        </a:lnSpc>
                        <a:spcAft>
                          <a:spcPts val="0"/>
                        </a:spcAft>
                        <a:buFont typeface="Arial" panose="020B0604020202020204" pitchFamily="34" charset="0"/>
                        <a:buChar char="•"/>
                      </a:pPr>
                      <a:r>
                        <a:rPr lang="en-IN" sz="2000" dirty="0">
                          <a:effectLst/>
                        </a:rPr>
                        <a:t>DP</a:t>
                      </a:r>
                      <a:r>
                        <a:rPr lang="en-IN" sz="2000" spc="-25" dirty="0">
                          <a:effectLst/>
                        </a:rPr>
                        <a:t> </a:t>
                      </a:r>
                      <a:r>
                        <a:rPr lang="en-IN" sz="2000" spc="10" dirty="0">
                          <a:effectLst/>
                        </a:rPr>
                        <a:t>K</a:t>
                      </a:r>
                      <a:r>
                        <a:rPr lang="en-IN" sz="2000" dirty="0">
                          <a:effectLst/>
                        </a:rPr>
                        <a:t>oth</a:t>
                      </a:r>
                      <a:r>
                        <a:rPr lang="en-IN" sz="2000" spc="10" dirty="0">
                          <a:effectLst/>
                        </a:rPr>
                        <a:t>a</a:t>
                      </a:r>
                      <a:r>
                        <a:rPr lang="en-IN" sz="2000" dirty="0">
                          <a:effectLst/>
                        </a:rPr>
                        <a:t>ri</a:t>
                      </a:r>
                      <a:r>
                        <a:rPr lang="en-IN" sz="2000" spc="-35" dirty="0">
                          <a:effectLst/>
                        </a:rPr>
                        <a:t> </a:t>
                      </a:r>
                      <a:r>
                        <a:rPr lang="en-IN" sz="2000" dirty="0">
                          <a:effectLst/>
                        </a:rPr>
                        <a:t>&amp;</a:t>
                      </a:r>
                      <a:r>
                        <a:rPr lang="en-IN" sz="2000" spc="-20" dirty="0">
                          <a:effectLst/>
                        </a:rPr>
                        <a:t> </a:t>
                      </a:r>
                      <a:r>
                        <a:rPr lang="en-IN" sz="2000" spc="10" dirty="0" err="1">
                          <a:effectLst/>
                        </a:rPr>
                        <a:t>Na</a:t>
                      </a:r>
                      <a:r>
                        <a:rPr lang="en-IN" sz="2000" spc="-10" dirty="0" err="1">
                          <a:effectLst/>
                        </a:rPr>
                        <a:t>g</a:t>
                      </a:r>
                      <a:r>
                        <a:rPr lang="en-IN" sz="2000" dirty="0" err="1">
                          <a:effectLst/>
                        </a:rPr>
                        <a:t>rat</a:t>
                      </a:r>
                      <a:r>
                        <a:rPr lang="en-IN" sz="2000" spc="10" dirty="0" err="1">
                          <a:effectLst/>
                        </a:rPr>
                        <a:t>h</a:t>
                      </a:r>
                      <a:r>
                        <a:rPr lang="en-IN" sz="2000" spc="10" dirty="0">
                          <a:effectLst/>
                        </a:rPr>
                        <a:t>,</a:t>
                      </a:r>
                      <a:r>
                        <a:rPr lang="en-IN" sz="2000" spc="-5" dirty="0">
                          <a:effectLst/>
                        </a:rPr>
                        <a:t> “B</a:t>
                      </a:r>
                      <a:r>
                        <a:rPr lang="en-IN" sz="2000" dirty="0">
                          <a:effectLst/>
                        </a:rPr>
                        <a:t>asic</a:t>
                      </a:r>
                      <a:r>
                        <a:rPr lang="en-IN" sz="2000" spc="-25" dirty="0">
                          <a:effectLst/>
                        </a:rPr>
                        <a:t> </a:t>
                      </a:r>
                      <a:r>
                        <a:rPr lang="en-IN" sz="2000" dirty="0">
                          <a:effectLst/>
                        </a:rPr>
                        <a:t>El</a:t>
                      </a:r>
                      <a:r>
                        <a:rPr lang="en-IN" sz="2000" spc="10" dirty="0">
                          <a:effectLst/>
                        </a:rPr>
                        <a:t>e</a:t>
                      </a:r>
                      <a:r>
                        <a:rPr lang="en-IN" sz="2000" dirty="0">
                          <a:effectLst/>
                        </a:rPr>
                        <a:t>ctr</a:t>
                      </a:r>
                      <a:r>
                        <a:rPr lang="en-IN" sz="2000" spc="-10" dirty="0">
                          <a:effectLst/>
                        </a:rPr>
                        <a:t>i</a:t>
                      </a:r>
                      <a:r>
                        <a:rPr lang="en-IN" sz="2000" dirty="0">
                          <a:effectLst/>
                        </a:rPr>
                        <a:t>c</a:t>
                      </a:r>
                      <a:r>
                        <a:rPr lang="en-IN" sz="2000" spc="-25" dirty="0">
                          <a:effectLst/>
                        </a:rPr>
                        <a:t> </a:t>
                      </a:r>
                      <a:r>
                        <a:rPr lang="en-IN" sz="2000" dirty="0">
                          <a:effectLst/>
                        </a:rPr>
                        <a:t>E</a:t>
                      </a:r>
                      <a:r>
                        <a:rPr lang="en-IN" sz="2000" spc="10" dirty="0">
                          <a:effectLst/>
                        </a:rPr>
                        <a:t>n</a:t>
                      </a:r>
                      <a:r>
                        <a:rPr lang="en-IN" sz="2000" spc="-10" dirty="0">
                          <a:effectLst/>
                        </a:rPr>
                        <a:t>g</a:t>
                      </a:r>
                      <a:r>
                        <a:rPr lang="en-IN" sz="2000" dirty="0">
                          <a:effectLst/>
                        </a:rPr>
                        <a:t>in</a:t>
                      </a:r>
                      <a:r>
                        <a:rPr lang="en-IN" sz="2000" spc="10" dirty="0">
                          <a:effectLst/>
                        </a:rPr>
                        <a:t>e</a:t>
                      </a:r>
                      <a:r>
                        <a:rPr lang="en-IN" sz="2000" dirty="0">
                          <a:effectLst/>
                        </a:rPr>
                        <a:t>er</a:t>
                      </a:r>
                      <a:r>
                        <a:rPr lang="en-IN" sz="2000" spc="-10" dirty="0">
                          <a:effectLst/>
                        </a:rPr>
                        <a:t>i</a:t>
                      </a:r>
                      <a:r>
                        <a:rPr lang="en-IN" sz="2000" spc="10" dirty="0">
                          <a:effectLst/>
                        </a:rPr>
                        <a:t>n</a:t>
                      </a:r>
                      <a:r>
                        <a:rPr lang="en-IN" sz="2000" dirty="0">
                          <a:effectLst/>
                        </a:rPr>
                        <a:t>g”,</a:t>
                      </a:r>
                      <a:r>
                        <a:rPr lang="en-IN" sz="2000" spc="-60" dirty="0">
                          <a:effectLst/>
                        </a:rPr>
                        <a:t> 2019, </a:t>
                      </a:r>
                      <a:r>
                        <a:rPr lang="en-IN" sz="2000" dirty="0">
                          <a:effectLst/>
                        </a:rPr>
                        <a:t>Ta</a:t>
                      </a:r>
                      <a:r>
                        <a:rPr lang="en-IN" sz="2000" spc="-10" dirty="0">
                          <a:effectLst/>
                        </a:rPr>
                        <a:t>t</a:t>
                      </a:r>
                      <a:r>
                        <a:rPr lang="en-IN" sz="2000" dirty="0">
                          <a:effectLst/>
                        </a:rPr>
                        <a:t>a</a:t>
                      </a:r>
                      <a:r>
                        <a:rPr lang="en-IN" sz="2000" spc="-10" dirty="0">
                          <a:effectLst/>
                        </a:rPr>
                        <a:t> </a:t>
                      </a:r>
                      <a:r>
                        <a:rPr lang="en-IN" sz="2000" dirty="0">
                          <a:effectLst/>
                        </a:rPr>
                        <a:t>Mc</a:t>
                      </a:r>
                      <a:r>
                        <a:rPr lang="en-IN" sz="2000" spc="-15" dirty="0">
                          <a:effectLst/>
                        </a:rPr>
                        <a:t>G</a:t>
                      </a:r>
                      <a:r>
                        <a:rPr lang="en-IN" sz="2000" spc="10" dirty="0">
                          <a:effectLst/>
                        </a:rPr>
                        <a:t>r</a:t>
                      </a:r>
                      <a:r>
                        <a:rPr lang="en-IN" sz="2000" dirty="0">
                          <a:effectLst/>
                        </a:rPr>
                        <a:t>aw</a:t>
                      </a:r>
                      <a:r>
                        <a:rPr lang="en-IN" sz="2000" spc="-45" dirty="0">
                          <a:effectLst/>
                        </a:rPr>
                        <a:t> </a:t>
                      </a:r>
                      <a:r>
                        <a:rPr lang="en-IN" sz="2000" dirty="0">
                          <a:effectLst/>
                        </a:rPr>
                        <a:t>Hill</a:t>
                      </a:r>
                      <a:endParaRPr lang="en-IN" sz="2000" dirty="0">
                        <a:effectLst/>
                        <a:latin typeface="Calibri"/>
                        <a:ea typeface="Calibri"/>
                        <a:cs typeface="Latha"/>
                      </a:endParaRPr>
                    </a:p>
                  </a:txBody>
                  <a:tcPr marL="68580" marR="68580" marT="0" marB="0"/>
                </a:tc>
                <a:tc>
                  <a:txBody>
                    <a:bodyPr/>
                    <a:lstStyle/>
                    <a:p>
                      <a:pPr>
                        <a:lnSpc>
                          <a:spcPct val="107000"/>
                        </a:lnSpc>
                        <a:spcAft>
                          <a:spcPts val="800"/>
                        </a:spcAft>
                      </a:pPr>
                      <a:r>
                        <a:rPr lang="en-IN" sz="2000" dirty="0">
                          <a:effectLst/>
                        </a:rPr>
                        <a:t> </a:t>
                      </a:r>
                      <a:endParaRPr lang="en-IN" sz="2000" dirty="0">
                        <a:effectLst/>
                        <a:latin typeface="Calibri"/>
                        <a:ea typeface="Calibri"/>
                        <a:cs typeface="Latha"/>
                      </a:endParaRP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2184853"/>
      </p:ext>
    </p:extLst>
  </p:cSld>
  <p:clrMapOvr>
    <a:masterClrMapping/>
  </p:clrMapOvr>
  <p:transition>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701314" y="1162080"/>
            <a:ext cx="8229600" cy="1066800"/>
          </a:xfrm>
        </p:spPr>
        <p:txBody>
          <a:bodyPr/>
          <a:lstStyle/>
          <a:p>
            <a:r>
              <a:rPr lang="en-US" dirty="0" smtClean="0"/>
              <a:t>Module 3. Magnetic Circuits</a:t>
            </a:r>
            <a:endParaRPr lang="en-IN" dirty="0" smtClean="0"/>
          </a:p>
        </p:txBody>
      </p:sp>
      <p:sp>
        <p:nvSpPr>
          <p:cNvPr id="5" name="TextBox 4"/>
          <p:cNvSpPr txBox="1"/>
          <p:nvPr/>
        </p:nvSpPr>
        <p:spPr>
          <a:xfrm>
            <a:off x="425849" y="2362200"/>
            <a:ext cx="12815487" cy="267765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Wingdings" pitchFamily="2" charset="2"/>
              <a:buChar char="ü"/>
            </a:pPr>
            <a:r>
              <a:rPr lang="en-US" sz="2400" dirty="0">
                <a:solidFill>
                  <a:schemeClr val="tx1"/>
                </a:solidFill>
                <a:latin typeface="Trebuchet MS" pitchFamily="34" charset="0"/>
              </a:rPr>
              <a:t>Magnetic field; Toroidal core: Flux density, Flux </a:t>
            </a:r>
            <a:r>
              <a:rPr lang="en-US" sz="2400" dirty="0" smtClean="0">
                <a:solidFill>
                  <a:schemeClr val="tx1"/>
                </a:solidFill>
                <a:latin typeface="Trebuchet MS" pitchFamily="34" charset="0"/>
              </a:rPr>
              <a:t>linkage;</a:t>
            </a:r>
          </a:p>
          <a:p>
            <a:pPr marL="285750" indent="-285750">
              <a:buFont typeface="Wingdings" pitchFamily="2" charset="2"/>
              <a:buChar char="ü"/>
            </a:pPr>
            <a:r>
              <a:rPr lang="en-US" sz="2400" b="1" dirty="0" smtClean="0">
                <a:solidFill>
                  <a:srgbClr val="FF0000"/>
                </a:solidFill>
                <a:latin typeface="Trebuchet MS" pitchFamily="34" charset="0"/>
              </a:rPr>
              <a:t>Magnetic </a:t>
            </a:r>
            <a:r>
              <a:rPr lang="en-US" sz="2400" b="1" dirty="0">
                <a:solidFill>
                  <a:srgbClr val="FF0000"/>
                </a:solidFill>
                <a:latin typeface="Trebuchet MS" pitchFamily="34" charset="0"/>
              </a:rPr>
              <a:t>circuit with </a:t>
            </a:r>
            <a:r>
              <a:rPr lang="en-US" sz="2400" b="1" dirty="0" smtClean="0">
                <a:solidFill>
                  <a:srgbClr val="FF0000"/>
                </a:solidFill>
                <a:latin typeface="Trebuchet MS" pitchFamily="34" charset="0"/>
              </a:rPr>
              <a:t>air gap;</a:t>
            </a:r>
            <a:endParaRPr lang="en-US" sz="2400" b="1" dirty="0">
              <a:solidFill>
                <a:srgbClr val="FF0000"/>
              </a:solidFill>
              <a:latin typeface="Trebuchet MS" pitchFamily="34" charset="0"/>
            </a:endParaRPr>
          </a:p>
          <a:p>
            <a:pPr marL="285750" indent="-285750">
              <a:buFont typeface="Wingdings" pitchFamily="2" charset="2"/>
              <a:buChar char="ü"/>
            </a:pPr>
            <a:r>
              <a:rPr lang="en-US" sz="2400" b="1" dirty="0">
                <a:solidFill>
                  <a:srgbClr val="FF0000"/>
                </a:solidFill>
                <a:latin typeface="Trebuchet MS" pitchFamily="34" charset="0"/>
              </a:rPr>
              <a:t>Reluctance in series and parallel circuits; </a:t>
            </a:r>
            <a:endParaRPr lang="en-US" sz="2400" b="1" dirty="0" smtClean="0">
              <a:solidFill>
                <a:srgbClr val="FF0000"/>
              </a:solidFill>
              <a:latin typeface="Trebuchet MS" pitchFamily="34" charset="0"/>
            </a:endParaRPr>
          </a:p>
          <a:p>
            <a:pPr marL="285750" indent="-285750">
              <a:buFont typeface="Wingdings" pitchFamily="2" charset="2"/>
              <a:buChar char="ü"/>
            </a:pPr>
            <a:r>
              <a:rPr lang="en-US" sz="2400" dirty="0" smtClean="0">
                <a:latin typeface="Trebuchet MS" pitchFamily="34" charset="0"/>
              </a:rPr>
              <a:t>Electromagnetic </a:t>
            </a:r>
            <a:r>
              <a:rPr lang="en-US" sz="2400" dirty="0">
                <a:latin typeface="Trebuchet MS" pitchFamily="34" charset="0"/>
              </a:rPr>
              <a:t>Induction: Self And Mutual</a:t>
            </a:r>
          </a:p>
          <a:p>
            <a:pPr marL="285750" indent="-285750">
              <a:buFont typeface="Wingdings" pitchFamily="2" charset="2"/>
              <a:buChar char="ü"/>
            </a:pPr>
            <a:r>
              <a:rPr lang="en-US" sz="2400" dirty="0" smtClean="0">
                <a:solidFill>
                  <a:schemeClr val="tx1"/>
                </a:solidFill>
                <a:latin typeface="Trebuchet MS" pitchFamily="34" charset="0"/>
              </a:rPr>
              <a:t>Magnetically Coupled Circuits</a:t>
            </a:r>
          </a:p>
          <a:p>
            <a:pPr marL="285750" indent="-285750">
              <a:buFont typeface="Wingdings" pitchFamily="2" charset="2"/>
              <a:buChar char="ü"/>
            </a:pPr>
            <a:r>
              <a:rPr lang="en-US" sz="2400" dirty="0" smtClean="0">
                <a:latin typeface="Trebuchet MS" pitchFamily="34" charset="0"/>
              </a:rPr>
              <a:t>Series and Parallel Magnetic Circuits</a:t>
            </a:r>
          </a:p>
          <a:p>
            <a:pPr marL="285750" indent="-285750">
              <a:buFont typeface="Wingdings" pitchFamily="2" charset="2"/>
              <a:buChar char="ü"/>
            </a:pPr>
            <a:r>
              <a:rPr lang="en-US" sz="2400" dirty="0" smtClean="0">
                <a:latin typeface="Trebuchet MS" pitchFamily="34" charset="0"/>
              </a:rPr>
              <a:t>Dot Convention</a:t>
            </a:r>
          </a:p>
        </p:txBody>
      </p:sp>
    </p:spTree>
    <p:extLst>
      <p:ext uri="{BB962C8B-B14F-4D97-AF65-F5344CB8AC3E}">
        <p14:creationId xmlns:p14="http://schemas.microsoft.com/office/powerpoint/2010/main" val="3109226281"/>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94" y="469940"/>
            <a:ext cx="6840538" cy="748283"/>
          </a:xfrm>
          <a:prstGeom prst="rect">
            <a:avLst/>
          </a:prstGeom>
        </p:spPr>
        <p:txBody>
          <a:bodyPr vert="horz" anchor="ctr">
            <a:normAutofit/>
          </a:bodyPr>
          <a:lstStyle/>
          <a:p>
            <a:pPr eaLnBrk="1" hangingPunct="1"/>
            <a:r>
              <a:rPr lang="en-IN" sz="4000" dirty="0">
                <a:solidFill>
                  <a:schemeClr val="tx2"/>
                </a:solidFill>
                <a:latin typeface="+mj-lt"/>
                <a:ea typeface="+mj-ea"/>
                <a:cs typeface="+mj-cs"/>
              </a:rPr>
              <a:t>MAGNETIC CIRCUITS</a:t>
            </a:r>
          </a:p>
        </p:txBody>
      </p:sp>
      <p:sp>
        <p:nvSpPr>
          <p:cNvPr id="8" name="Rectangle 7"/>
          <p:cNvSpPr/>
          <p:nvPr/>
        </p:nvSpPr>
        <p:spPr>
          <a:xfrm>
            <a:off x="191509" y="1262203"/>
            <a:ext cx="13278427" cy="2862322"/>
          </a:xfrm>
          <a:prstGeom prst="rect">
            <a:avLst/>
          </a:prstGeom>
        </p:spPr>
        <p:txBody>
          <a:bodyPr wrap="square">
            <a:spAutoFit/>
          </a:bodyPr>
          <a:lstStyle/>
          <a:p>
            <a:pPr marL="342900" indent="-342900">
              <a:lnSpc>
                <a:spcPct val="150000"/>
              </a:lnSpc>
              <a:buFont typeface="Wingdings" pitchFamily="2" charset="2"/>
              <a:buChar char="Ø"/>
            </a:pPr>
            <a:r>
              <a:rPr lang="en-US" sz="2400" dirty="0">
                <a:latin typeface="Times New Roman" pitchFamily="18" charset="0"/>
                <a:cs typeface="Times New Roman" pitchFamily="18" charset="0"/>
              </a:rPr>
              <a:t>A magnetic circuit is defined as a closed path followed by the magnetic </a:t>
            </a:r>
            <a:r>
              <a:rPr lang="en-US" sz="2400" dirty="0" smtClean="0">
                <a:latin typeface="Times New Roman" pitchFamily="18" charset="0"/>
                <a:cs typeface="Times New Roman" pitchFamily="18" charset="0"/>
              </a:rPr>
              <a:t>flux.</a:t>
            </a:r>
          </a:p>
          <a:p>
            <a:pPr marL="342900" indent="-342900">
              <a:lnSpc>
                <a:spcPct val="150000"/>
              </a:lnSpc>
              <a:buFont typeface="Wingdings" pitchFamily="2" charset="2"/>
              <a:buChar char="Ø"/>
            </a:pPr>
            <a:r>
              <a:rPr lang="en-US" sz="2400" dirty="0" smtClean="0">
                <a:latin typeface="Times New Roman" pitchFamily="18" charset="0"/>
                <a:cs typeface="Times New Roman" pitchFamily="18" charset="0"/>
              </a:rPr>
              <a:t>Consider </a:t>
            </a:r>
            <a:r>
              <a:rPr lang="en-US" sz="2400" dirty="0">
                <a:latin typeface="Times New Roman" pitchFamily="18" charset="0"/>
                <a:cs typeface="Times New Roman" pitchFamily="18" charset="0"/>
              </a:rPr>
              <a:t>a coil of N turns wound on an iron core (see the figure). </a:t>
            </a:r>
            <a:endParaRPr lang="en-US" sz="2400" dirty="0" smtClean="0">
              <a:latin typeface="Times New Roman" pitchFamily="18" charset="0"/>
              <a:cs typeface="Times New Roman" pitchFamily="18" charset="0"/>
            </a:endParaRPr>
          </a:p>
          <a:p>
            <a:pPr marL="342900" indent="-342900">
              <a:lnSpc>
                <a:spcPct val="150000"/>
              </a:lnSpc>
              <a:buFont typeface="Wingdings" pitchFamily="2" charset="2"/>
              <a:buChar char="Ø"/>
            </a:pP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an electric current I is passes through the coil, magnetic flux (ψ) is set up in the </a:t>
            </a:r>
            <a:r>
              <a:rPr lang="en-US" sz="2400" dirty="0" smtClean="0">
                <a:latin typeface="Times New Roman" pitchFamily="18" charset="0"/>
                <a:cs typeface="Times New Roman" pitchFamily="18" charset="0"/>
              </a:rPr>
              <a:t>core.</a:t>
            </a:r>
          </a:p>
          <a:p>
            <a:pPr marL="342900" indent="-342900">
              <a:lnSpc>
                <a:spcPct val="150000"/>
              </a:lnSpc>
              <a:buFont typeface="Wingdings" pitchFamily="2" charset="2"/>
              <a:buChar char="Ø"/>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magnetic flux follows a closed path ABCDA and hence ABCDA is the magnetic circuit.</a:t>
            </a:r>
            <a:endParaRPr lang="en-IN" sz="2400" dirty="0">
              <a:latin typeface="Times New Roman" pitchFamily="18" charset="0"/>
              <a:cs typeface="Times New Roman" pitchFamily="18" charset="0"/>
            </a:endParaRPr>
          </a:p>
          <a:p>
            <a:pPr marL="342900" indent="-342900">
              <a:lnSpc>
                <a:spcPct val="150000"/>
              </a:lnSpc>
              <a:buFont typeface="Wingdings" pitchFamily="2" charset="2"/>
              <a:buChar char="Ø"/>
            </a:pPr>
            <a:endParaRPr lang="en-IN" sz="2400"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43260" y="3810000"/>
            <a:ext cx="4437815" cy="2465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3"/>
          <p:cNvSpPr>
            <a:spLocks noChangeArrowheads="1"/>
          </p:cNvSpPr>
          <p:nvPr/>
        </p:nvSpPr>
        <p:spPr bwMode="auto">
          <a:xfrm>
            <a:off x="191509" y="3611363"/>
            <a:ext cx="9138300" cy="28623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342900" indent="-342900">
              <a:buFont typeface="Wingdings" pitchFamily="2" charset="2"/>
              <a:buChar char="Ø"/>
            </a:pPr>
            <a:r>
              <a:rPr lang="en-US" altLang="en-US" sz="2400" dirty="0">
                <a:latin typeface="Times New Roman" pitchFamily="18" charset="0"/>
                <a:cs typeface="Times New Roman" pitchFamily="18" charset="0"/>
              </a:rPr>
              <a:t>In a magnetic circuit, the amount of magnetic flux in the core depends upon the current (I) and the number of turns (N</a:t>
            </a:r>
            <a:r>
              <a:rPr lang="en-US" altLang="en-US" sz="2400" dirty="0" smtClean="0">
                <a:latin typeface="Times New Roman" pitchFamily="18" charset="0"/>
                <a:cs typeface="Times New Roman" pitchFamily="18" charset="0"/>
              </a:rPr>
              <a:t>).</a:t>
            </a:r>
          </a:p>
          <a:p>
            <a:pPr marL="342900" indent="-342900">
              <a:buFont typeface="Wingdings" pitchFamily="2" charset="2"/>
              <a:buChar char="Ø"/>
            </a:pPr>
            <a:r>
              <a:rPr lang="en-US" altLang="en-US" sz="2400" dirty="0" smtClean="0">
                <a:latin typeface="Times New Roman" pitchFamily="18" charset="0"/>
                <a:cs typeface="Times New Roman" pitchFamily="18" charset="0"/>
              </a:rPr>
              <a:t>The </a:t>
            </a:r>
            <a:r>
              <a:rPr lang="en-US" altLang="en-US" sz="2400" dirty="0">
                <a:latin typeface="Times New Roman" pitchFamily="18" charset="0"/>
                <a:cs typeface="Times New Roman" pitchFamily="18" charset="0"/>
              </a:rPr>
              <a:t>product NI is known as the Magneto motive Force (MMF).</a:t>
            </a:r>
          </a:p>
          <a:p>
            <a:pPr lvl="3">
              <a:lnSpc>
                <a:spcPct val="150000"/>
              </a:lnSpc>
            </a:pPr>
            <a:r>
              <a:rPr lang="en-US" altLang="en-US" sz="2400" b="1" dirty="0">
                <a:solidFill>
                  <a:srgbClr val="FF0000"/>
                </a:solidFill>
                <a:latin typeface="Times New Roman" pitchFamily="18" charset="0"/>
                <a:cs typeface="Times New Roman" pitchFamily="18" charset="0"/>
              </a:rPr>
              <a:t>MMF=NI=Ampere−Turns</a:t>
            </a:r>
          </a:p>
          <a:p>
            <a:pPr marL="342900" indent="-342900">
              <a:lnSpc>
                <a:spcPct val="150000"/>
              </a:lnSpc>
              <a:buFont typeface="Wingdings" pitchFamily="2" charset="2"/>
              <a:buChar char="Ø"/>
            </a:pPr>
            <a:r>
              <a:rPr lang="en-US" altLang="en-US" sz="2400" dirty="0">
                <a:latin typeface="Times New Roman" pitchFamily="18" charset="0"/>
                <a:cs typeface="Times New Roman" pitchFamily="18" charset="0"/>
              </a:rPr>
              <a:t>The opposition offered by the magnetic circuit to the flow of magnetic flux is known as reluctance (S) of the magnetic circuit. </a:t>
            </a:r>
          </a:p>
        </p:txBody>
      </p:sp>
    </p:spTree>
    <p:extLst>
      <p:ext uri="{BB962C8B-B14F-4D97-AF65-F5344CB8AC3E}">
        <p14:creationId xmlns:p14="http://schemas.microsoft.com/office/powerpoint/2010/main" val="1950804762"/>
      </p:ext>
    </p:extLst>
  </p:cSld>
  <p:clrMapOvr>
    <a:masterClrMapping/>
  </p:clrMapOvr>
  <p:transition>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94" y="469940"/>
            <a:ext cx="6840538" cy="748283"/>
          </a:xfrm>
          <a:prstGeom prst="rect">
            <a:avLst/>
          </a:prstGeom>
        </p:spPr>
        <p:txBody>
          <a:bodyPr vert="horz" anchor="ctr">
            <a:normAutofit/>
          </a:bodyPr>
          <a:lstStyle/>
          <a:p>
            <a:pPr eaLnBrk="1" hangingPunct="1"/>
            <a:r>
              <a:rPr lang="en-IN" sz="4000" dirty="0">
                <a:solidFill>
                  <a:schemeClr val="tx2"/>
                </a:solidFill>
                <a:latin typeface="+mj-lt"/>
                <a:ea typeface="+mj-ea"/>
                <a:cs typeface="+mj-cs"/>
              </a:rPr>
              <a:t>MAGNETIC CIRCUITS</a:t>
            </a:r>
          </a:p>
        </p:txBody>
      </p:sp>
      <p:sp>
        <p:nvSpPr>
          <p:cNvPr id="3" name="TextBox 2"/>
          <p:cNvSpPr txBox="1"/>
          <p:nvPr/>
        </p:nvSpPr>
        <p:spPr>
          <a:xfrm>
            <a:off x="1049337" y="1524000"/>
            <a:ext cx="5486400" cy="3785652"/>
          </a:xfrm>
          <a:prstGeom prst="rect">
            <a:avLst/>
          </a:prstGeom>
          <a:noFill/>
        </p:spPr>
        <p:txBody>
          <a:bodyPr wrap="square" rtlCol="0">
            <a:spAutoFit/>
          </a:bodyPr>
          <a:lstStyle/>
          <a:p>
            <a:pPr marL="285750" indent="-285750">
              <a:lnSpc>
                <a:spcPct val="200000"/>
              </a:lnSpc>
              <a:buFont typeface="Wingdings" pitchFamily="2" charset="2"/>
              <a:buChar char="v"/>
            </a:pPr>
            <a:r>
              <a:rPr lang="en-US" sz="2400" b="1" dirty="0" smtClean="0">
                <a:solidFill>
                  <a:srgbClr val="FF0000"/>
                </a:solidFill>
                <a:latin typeface="Times New Roman" pitchFamily="18" charset="0"/>
                <a:cs typeface="Times New Roman" pitchFamily="18" charset="0"/>
              </a:rPr>
              <a:t>Series Magnetic circuit</a:t>
            </a:r>
          </a:p>
          <a:p>
            <a:pPr marL="1257300" lvl="2" indent="-342900">
              <a:lnSpc>
                <a:spcPct val="200000"/>
              </a:lnSpc>
              <a:buFont typeface="Wingdings" pitchFamily="2" charset="2"/>
              <a:buChar char="Ø"/>
            </a:pPr>
            <a:r>
              <a:rPr lang="en-US" sz="2400" b="1" dirty="0" smtClean="0">
                <a:solidFill>
                  <a:srgbClr val="FF0000"/>
                </a:solidFill>
                <a:latin typeface="Times New Roman" pitchFamily="18" charset="0"/>
                <a:cs typeface="Times New Roman" pitchFamily="18" charset="0"/>
              </a:rPr>
              <a:t>Simple magnetic circuit</a:t>
            </a:r>
            <a:endParaRPr lang="en-US" sz="2400" b="1" dirty="0">
              <a:solidFill>
                <a:srgbClr val="FF0000"/>
              </a:solidFill>
              <a:latin typeface="Times New Roman" pitchFamily="18" charset="0"/>
              <a:cs typeface="Times New Roman" pitchFamily="18" charset="0"/>
            </a:endParaRPr>
          </a:p>
          <a:p>
            <a:pPr marL="1257300" lvl="2" indent="-342900">
              <a:lnSpc>
                <a:spcPct val="200000"/>
              </a:lnSpc>
              <a:buFont typeface="Wingdings" pitchFamily="2" charset="2"/>
              <a:buChar char="Ø"/>
            </a:pPr>
            <a:r>
              <a:rPr lang="en-US" sz="2400" b="1" dirty="0" smtClean="0">
                <a:solidFill>
                  <a:srgbClr val="FF0000"/>
                </a:solidFill>
                <a:latin typeface="Times New Roman" pitchFamily="18" charset="0"/>
                <a:cs typeface="Times New Roman" pitchFamily="18" charset="0"/>
              </a:rPr>
              <a:t> Composite magnetic circuit</a:t>
            </a:r>
          </a:p>
          <a:p>
            <a:pPr marL="285750" indent="-285750">
              <a:lnSpc>
                <a:spcPct val="200000"/>
              </a:lnSpc>
              <a:buFont typeface="Wingdings" pitchFamily="2" charset="2"/>
              <a:buChar char="v"/>
            </a:pPr>
            <a:r>
              <a:rPr lang="en-US" sz="2400" dirty="0" smtClean="0">
                <a:latin typeface="Times New Roman" pitchFamily="18" charset="0"/>
                <a:cs typeface="Times New Roman" pitchFamily="18" charset="0"/>
              </a:rPr>
              <a:t>Parallel Magnetic circuit</a:t>
            </a:r>
          </a:p>
          <a:p>
            <a:pPr marL="285750" indent="-285750">
              <a:lnSpc>
                <a:spcPct val="200000"/>
              </a:lnSpc>
              <a:buFont typeface="Wingdings" pitchFamily="2" charset="2"/>
              <a:buChar char="v"/>
            </a:pPr>
            <a:r>
              <a:rPr lang="en-US" sz="2400" dirty="0" smtClean="0">
                <a:latin typeface="Times New Roman" pitchFamily="18" charset="0"/>
                <a:cs typeface="Times New Roman" pitchFamily="18" charset="0"/>
              </a:rPr>
              <a:t>Series and parallel magnetic circuit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74159123"/>
      </p:ext>
    </p:extLst>
  </p:cSld>
  <p:clrMapOvr>
    <a:masterClrMapping/>
  </p:clrMapOvr>
  <p:transition>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1137" y="358981"/>
            <a:ext cx="13335000" cy="784019"/>
          </a:xfrm>
          <a:prstGeom prst="rect">
            <a:avLst/>
          </a:prstGeom>
        </p:spPr>
        <p:txBody>
          <a:bodyPr vert="horz" anchor="ctr">
            <a:normAutofit/>
          </a:bodyPr>
          <a:lstStyle/>
          <a:p>
            <a:pPr eaLnBrk="1" hangingPunct="1"/>
            <a:r>
              <a:rPr lang="en-IN" sz="4000" dirty="0" smtClean="0">
                <a:solidFill>
                  <a:schemeClr val="tx2"/>
                </a:solidFill>
                <a:latin typeface="+mj-lt"/>
                <a:ea typeface="+mj-ea"/>
                <a:cs typeface="+mj-cs"/>
              </a:rPr>
              <a:t>Simple SERIES </a:t>
            </a:r>
            <a:r>
              <a:rPr lang="en-IN" sz="4000" dirty="0">
                <a:solidFill>
                  <a:schemeClr val="tx2"/>
                </a:solidFill>
                <a:latin typeface="+mj-lt"/>
                <a:ea typeface="+mj-ea"/>
                <a:cs typeface="+mj-cs"/>
              </a:rPr>
              <a:t>MAGNETIC </a:t>
            </a:r>
            <a:r>
              <a:rPr lang="en-IN" sz="4000" dirty="0" smtClean="0">
                <a:solidFill>
                  <a:schemeClr val="tx2"/>
                </a:solidFill>
                <a:latin typeface="+mj-lt"/>
                <a:ea typeface="+mj-ea"/>
                <a:cs typeface="+mj-cs"/>
              </a:rPr>
              <a:t>CIRCUITS</a:t>
            </a:r>
            <a:endParaRPr lang="en-IN" sz="4000" dirty="0">
              <a:solidFill>
                <a:schemeClr val="tx2"/>
              </a:solidFill>
              <a:latin typeface="+mj-lt"/>
              <a:ea typeface="+mj-ea"/>
              <a:cs typeface="+mj-cs"/>
            </a:endParaRPr>
          </a:p>
        </p:txBody>
      </p:sp>
      <p:pic>
        <p:nvPicPr>
          <p:cNvPr id="1028" name="Picture 4" descr="Magnetic circuits"/>
          <p:cNvPicPr>
            <a:picLocks noChangeAspect="1" noChangeArrowheads="1"/>
          </p:cNvPicPr>
          <p:nvPr/>
        </p:nvPicPr>
        <p:blipFill rotWithShape="1">
          <a:blip r:embed="rId2">
            <a:extLst>
              <a:ext uri="{28A0092B-C50C-407E-A947-70E740481C1C}">
                <a14:useLocalDpi xmlns:a14="http://schemas.microsoft.com/office/drawing/2010/main" val="0"/>
              </a:ext>
            </a:extLst>
          </a:blip>
          <a:srcRect t="19460" b="8037"/>
          <a:stretch/>
        </p:blipFill>
        <p:spPr bwMode="auto">
          <a:xfrm>
            <a:off x="744537" y="1108364"/>
            <a:ext cx="10210800" cy="555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164707"/>
      </p:ext>
    </p:extLst>
  </p:cSld>
  <p:clrMapOvr>
    <a:masterClrMapping/>
  </p:clrMapOvr>
  <p:transition>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1137" y="358981"/>
            <a:ext cx="13335000" cy="784019"/>
          </a:xfrm>
          <a:prstGeom prst="rect">
            <a:avLst/>
          </a:prstGeom>
        </p:spPr>
        <p:txBody>
          <a:bodyPr vert="horz" anchor="ctr">
            <a:normAutofit/>
          </a:bodyPr>
          <a:lstStyle/>
          <a:p>
            <a:pPr eaLnBrk="1" hangingPunct="1"/>
            <a:r>
              <a:rPr lang="en-IN" sz="4000" dirty="0" smtClean="0">
                <a:solidFill>
                  <a:schemeClr val="tx2"/>
                </a:solidFill>
                <a:latin typeface="+mj-lt"/>
                <a:ea typeface="+mj-ea"/>
                <a:cs typeface="+mj-cs"/>
              </a:rPr>
              <a:t>Simple SERIES </a:t>
            </a:r>
            <a:r>
              <a:rPr lang="en-IN" sz="4000" dirty="0">
                <a:solidFill>
                  <a:schemeClr val="tx2"/>
                </a:solidFill>
                <a:latin typeface="+mj-lt"/>
                <a:ea typeface="+mj-ea"/>
                <a:cs typeface="+mj-cs"/>
              </a:rPr>
              <a:t>MAGNETIC </a:t>
            </a:r>
            <a:r>
              <a:rPr lang="en-IN" sz="4000" dirty="0" smtClean="0">
                <a:solidFill>
                  <a:schemeClr val="tx2"/>
                </a:solidFill>
                <a:latin typeface="+mj-lt"/>
                <a:ea typeface="+mj-ea"/>
                <a:cs typeface="+mj-cs"/>
              </a:rPr>
              <a:t>CIRCUITS</a:t>
            </a:r>
            <a:endParaRPr lang="en-IN" sz="4000" dirty="0">
              <a:solidFill>
                <a:schemeClr val="tx2"/>
              </a:solidFill>
              <a:latin typeface="+mj-lt"/>
              <a:ea typeface="+mj-ea"/>
              <a:cs typeface="+mj-cs"/>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57800" y="1147320"/>
              <a:ext cx="12538080" cy="5241960"/>
            </p14:xfrm>
          </p:contentPart>
        </mc:Choice>
        <mc:Fallback xmlns="">
          <p:pic>
            <p:nvPicPr>
              <p:cNvPr id="4" name="Ink 3"/>
              <p:cNvPicPr/>
              <p:nvPr/>
            </p:nvPicPr>
            <p:blipFill>
              <a:blip r:embed="rId3"/>
              <a:stretch>
                <a:fillRect/>
              </a:stretch>
            </p:blipFill>
            <p:spPr>
              <a:xfrm>
                <a:off x="746280" y="1134360"/>
                <a:ext cx="12560760" cy="5269680"/>
              </a:xfrm>
              <a:prstGeom prst="rect">
                <a:avLst/>
              </a:prstGeom>
            </p:spPr>
          </p:pic>
        </mc:Fallback>
      </mc:AlternateContent>
    </p:spTree>
    <p:extLst>
      <p:ext uri="{BB962C8B-B14F-4D97-AF65-F5344CB8AC3E}">
        <p14:creationId xmlns:p14="http://schemas.microsoft.com/office/powerpoint/2010/main" val="2368714111"/>
      </p:ext>
    </p:extLst>
  </p:cSld>
  <p:clrMapOvr>
    <a:masterClrMapping/>
  </p:clrMapOvr>
  <p:transition>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137" y="358981"/>
            <a:ext cx="13335000" cy="784019"/>
          </a:xfrm>
          <a:prstGeom prst="rect">
            <a:avLst/>
          </a:prstGeom>
        </p:spPr>
        <p:txBody>
          <a:bodyPr vert="horz" anchor="ctr">
            <a:normAutofit/>
          </a:bodyPr>
          <a:lstStyle/>
          <a:p>
            <a:pPr eaLnBrk="1" hangingPunct="1"/>
            <a:r>
              <a:rPr lang="en-IN" sz="4000" dirty="0" smtClean="0">
                <a:solidFill>
                  <a:schemeClr val="tx2"/>
                </a:solidFill>
                <a:latin typeface="+mj-lt"/>
                <a:ea typeface="+mj-ea"/>
                <a:cs typeface="+mj-cs"/>
              </a:rPr>
              <a:t>Composite series magnetic circuits</a:t>
            </a:r>
            <a:endParaRPr lang="en-IN" sz="4000" dirty="0">
              <a:solidFill>
                <a:schemeClr val="tx2"/>
              </a:solidFill>
              <a:latin typeface="+mj-lt"/>
              <a:ea typeface="+mj-ea"/>
              <a:cs typeface="+mj-cs"/>
            </a:endParaRPr>
          </a:p>
        </p:txBody>
      </p:sp>
      <p:sp>
        <p:nvSpPr>
          <p:cNvPr id="3" name="Rectangle 2"/>
          <p:cNvSpPr/>
          <p:nvPr/>
        </p:nvSpPr>
        <p:spPr>
          <a:xfrm>
            <a:off x="484057" y="1316766"/>
            <a:ext cx="12497488" cy="856005"/>
          </a:xfrm>
          <a:prstGeom prst="rect">
            <a:avLst/>
          </a:prstGeom>
        </p:spPr>
        <p:txBody>
          <a:bodyPr wrap="square" lIns="131445" tIns="65723" rIns="131445" bIns="65723">
            <a:spAutoFit/>
          </a:bodyPr>
          <a:lstStyle/>
          <a:p>
            <a:pPr marL="410766" indent="-410766" algn="just">
              <a:buFont typeface="Arial" panose="020B0604020202020204" pitchFamily="34" charset="0"/>
              <a:buChar char="•"/>
            </a:pPr>
            <a:r>
              <a:rPr lang="en-US" sz="2300" dirty="0">
                <a:latin typeface="Times New Roman" pitchFamily="18" charset="0"/>
                <a:cs typeface="Times New Roman" pitchFamily="18" charset="0"/>
              </a:rPr>
              <a:t>When the </a:t>
            </a:r>
            <a:r>
              <a:rPr lang="en-US" sz="2400" b="1" dirty="0">
                <a:solidFill>
                  <a:srgbClr val="FF0000"/>
                </a:solidFill>
                <a:latin typeface="Times New Roman" pitchFamily="18" charset="0"/>
                <a:cs typeface="Times New Roman" pitchFamily="18" charset="0"/>
              </a:rPr>
              <a:t>same magnetic flux ψ</a:t>
            </a:r>
            <a:r>
              <a:rPr lang="en-US" sz="2300" dirty="0">
                <a:latin typeface="Times New Roman" pitchFamily="18" charset="0"/>
                <a:cs typeface="Times New Roman" pitchFamily="18" charset="0"/>
              </a:rPr>
              <a:t> flows through each part of the magnetic circuit, then the circuit is called as </a:t>
            </a:r>
            <a:r>
              <a:rPr lang="en-US" sz="2300" b="1" i="1" dirty="0">
                <a:solidFill>
                  <a:srgbClr val="FF0000"/>
                </a:solidFill>
                <a:latin typeface="Times New Roman" pitchFamily="18" charset="0"/>
                <a:cs typeface="Times New Roman" pitchFamily="18" charset="0"/>
              </a:rPr>
              <a:t>series magnetic circuit.</a:t>
            </a:r>
          </a:p>
        </p:txBody>
      </p:sp>
      <p:sp>
        <p:nvSpPr>
          <p:cNvPr id="5" name="Rectangle 4"/>
          <p:cNvSpPr/>
          <p:nvPr/>
        </p:nvSpPr>
        <p:spPr>
          <a:xfrm>
            <a:off x="484056" y="2269127"/>
            <a:ext cx="8188010" cy="3672160"/>
          </a:xfrm>
          <a:prstGeom prst="rect">
            <a:avLst/>
          </a:prstGeom>
        </p:spPr>
        <p:txBody>
          <a:bodyPr wrap="square" lIns="131445" tIns="65723" rIns="131445" bIns="65723">
            <a:spAutoFit/>
          </a:bodyPr>
          <a:lstStyle/>
          <a:p>
            <a:pPr marL="410766" indent="-410766" algn="just">
              <a:buFont typeface="Arial" panose="020B0604020202020204" pitchFamily="34" charset="0"/>
              <a:buChar char="•"/>
            </a:pPr>
            <a:r>
              <a:rPr lang="en-US" sz="2300" dirty="0">
                <a:latin typeface="Times New Roman" pitchFamily="18" charset="0"/>
                <a:cs typeface="Times New Roman" pitchFamily="18" charset="0"/>
              </a:rPr>
              <a:t>Consider a </a:t>
            </a:r>
            <a:r>
              <a:rPr lang="en-US" sz="2300" b="1" dirty="0">
                <a:solidFill>
                  <a:srgbClr val="FF0000"/>
                </a:solidFill>
                <a:latin typeface="Times New Roman" pitchFamily="18" charset="0"/>
                <a:cs typeface="Times New Roman" pitchFamily="18" charset="0"/>
              </a:rPr>
              <a:t>composite series magnetic circuit (a series magnetic circuit that has parts of different dimensions and materials is called a composite series magnetic circuit) </a:t>
            </a:r>
            <a:r>
              <a:rPr lang="en-US" sz="2300" dirty="0">
                <a:latin typeface="Times New Roman" pitchFamily="18" charset="0"/>
                <a:cs typeface="Times New Roman" pitchFamily="18" charset="0"/>
              </a:rPr>
              <a:t>consisting of three different magnetic materials of different relative permeability. </a:t>
            </a:r>
          </a:p>
          <a:p>
            <a:pPr marL="410766" indent="-410766" algn="just">
              <a:buFont typeface="Arial" panose="020B0604020202020204" pitchFamily="34" charset="0"/>
              <a:buChar char="•"/>
            </a:pPr>
            <a:endParaRPr lang="en-US" sz="2300" dirty="0">
              <a:latin typeface="Times New Roman" pitchFamily="18" charset="0"/>
              <a:cs typeface="Times New Roman" pitchFamily="18" charset="0"/>
            </a:endParaRPr>
          </a:p>
          <a:p>
            <a:pPr marL="410766" indent="-410766" algn="just">
              <a:buFont typeface="Arial" panose="020B0604020202020204" pitchFamily="34" charset="0"/>
              <a:buChar char="•"/>
            </a:pPr>
            <a:r>
              <a:rPr lang="en-US" sz="2300" dirty="0">
                <a:latin typeface="Times New Roman" pitchFamily="18" charset="0"/>
                <a:cs typeface="Times New Roman" pitchFamily="18" charset="0"/>
              </a:rPr>
              <a:t>Each part of this series magnetic circuit will offer reluctance to the magnetic flux ψ. Since the different parts of the magnetic circuit are in series, the total reluctance is equal to the sum of reluctances of individual parts.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7038" y="2276872"/>
            <a:ext cx="4628756" cy="3584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7940960"/>
      </p:ext>
    </p:extLst>
  </p:cSld>
  <p:clrMapOvr>
    <a:masterClrMapping/>
  </p:clrMapOvr>
  <p:transition>
    <p:cover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8713</TotalTime>
  <Words>646</Words>
  <Application>Microsoft Office PowerPoint</Application>
  <PresentationFormat>Custom</PresentationFormat>
  <Paragraphs>89</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Cambria Math</vt:lpstr>
      <vt:lpstr>Georgia</vt:lpstr>
      <vt:lpstr>Latha</vt:lpstr>
      <vt:lpstr>Times New Roman</vt:lpstr>
      <vt:lpstr>Trebuchet MS</vt:lpstr>
      <vt:lpstr>Wingdings</vt:lpstr>
      <vt:lpstr>Wingdings 2</vt:lpstr>
      <vt:lpstr>Urban</vt:lpstr>
      <vt:lpstr>Basic Electrical and Electronics Engineering</vt:lpstr>
      <vt:lpstr>PowerPoint Presentation</vt:lpstr>
      <vt:lpstr>PowerPoint Presentation</vt:lpstr>
      <vt:lpstr>Module 3. Magnetic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Kent Campus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 Matrices: Basic Operations</dc:title>
  <dc:creator>wradulov</dc:creator>
  <cp:lastModifiedBy>Admin</cp:lastModifiedBy>
  <cp:revision>179</cp:revision>
  <dcterms:created xsi:type="dcterms:W3CDTF">2004-03-15T18:51:54Z</dcterms:created>
  <dcterms:modified xsi:type="dcterms:W3CDTF">2023-10-27T10:53:15Z</dcterms:modified>
</cp:coreProperties>
</file>