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ink/ink1.xml" ContentType="application/inkml+xml"/>
  <Override PartName="/ppt/ink/ink2.xml" ContentType="application/inkml+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01" r:id="rId1"/>
  </p:sldMasterIdLst>
  <p:notesMasterIdLst>
    <p:notesMasterId r:id="rId23"/>
  </p:notesMasterIdLst>
  <p:sldIdLst>
    <p:sldId id="256" r:id="rId2"/>
    <p:sldId id="371" r:id="rId3"/>
    <p:sldId id="293" r:id="rId4"/>
    <p:sldId id="279" r:id="rId5"/>
    <p:sldId id="345" r:id="rId6"/>
    <p:sldId id="346" r:id="rId7"/>
    <p:sldId id="322" r:id="rId8"/>
    <p:sldId id="347" r:id="rId9"/>
    <p:sldId id="348" r:id="rId10"/>
    <p:sldId id="323" r:id="rId11"/>
    <p:sldId id="349" r:id="rId12"/>
    <p:sldId id="359" r:id="rId13"/>
    <p:sldId id="374" r:id="rId14"/>
    <p:sldId id="360" r:id="rId15"/>
    <p:sldId id="361" r:id="rId16"/>
    <p:sldId id="375" r:id="rId17"/>
    <p:sldId id="362" r:id="rId18"/>
    <p:sldId id="372" r:id="rId19"/>
    <p:sldId id="363" r:id="rId20"/>
    <p:sldId id="364" r:id="rId21"/>
    <p:sldId id="373" r:id="rId22"/>
  </p:sldIdLst>
  <p:sldSz cx="13681075" cy="6858000"/>
  <p:notesSz cx="6858000" cy="9144000"/>
  <p:defaultTex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4309">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66FF33"/>
    <a:srgbClr val="FF00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474" y="72"/>
      </p:cViewPr>
      <p:guideLst>
        <p:guide orient="horz" pos="2160"/>
        <p:guide pos="4309"/>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ink/ink1.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1612.54919" units="1/cm"/>
          <inkml:channelProperty channel="Y" name="resolution" value="2580.07886" units="1/cm"/>
          <inkml:channelProperty channel="F" name="resolution" value="10E-6" units="1/cm"/>
        </inkml:channelProperties>
      </inkml:inkSource>
      <inkml:timestamp xml:id="ts0" timeString="2022-04-18T09:08:00.204"/>
    </inkml:context>
    <inkml:brush xml:id="br0">
      <inkml:brushProperty name="width" value="0.05292" units="cm"/>
      <inkml:brushProperty name="height" value="0.05292" units="cm"/>
      <inkml:brushProperty name="color" value="#00B0F0"/>
    </inkml:brush>
  </inkml:definitions>
  <inkml:trace contextRef="#ctx0" brushRef="#br0">9890 2242 151,'1'-6'451,"1"-3"49,-1 2 28,-1-1 21,-1 3-207,1-1-124,0 2-66,-2 0-34,2 4-11,-1-2-2,-2 2-2,3 2 12,-2 1 30,2 3 48,-1 4 29,1 3 31,-3 4 27,3 4 8,0 1-13,0 4-34,0 2-25,0 2-28,0 0-32,0 2-29,-1 0-25,1 0-25,0-3-20,0 0-10,0 1-14,0-5-8,0 0-4,1-4-3,-1 0-6,0-4-5,3-2-1,-3-2-3,0-3 0,0-3 0,0 2 0,0-6 0,0 0-4,-3 0-19,0-3-45,1-3-88,-3 0-148,-1-5-129,-2 0-80,2-1-147,-3-3-176,2-2-29,-2 2 84,1-3 98,-2 2 66,3 0 157</inkml:trace>
  <inkml:trace contextRef="#ctx0" brushRef="#br0" timeOffset="625.9825">9848 2224 173,'-9'0'453,"2"0"50,-3-2 25,1 0 10,-1 1-190,0-1-106,1 1-39,2-1 0,1 0 25,3 2 22,-1-2 12,2 0-5,0 1-21,4-1-32,1 1-38,1-2-36,2-1-31,3 0-20,0-1-17,3 2-12,-1 0-8,0 0 0,3 0-3,-1 1 0,-1-1 5,6-1 5,-2 0 11,3 1 6,1 0 14,1-2 1,1 1 2,3 0-1,-1 1-4,3 0-9,-2 0-12,0-1-9,-1 1-6,0-1-6,0 1-8,-5 0-4,2-1-1,-3 2-3,-5-1-4,1 1-5,-3-1-3,-3 2 2,-1 1-3,-1-2-2,-3 2-2,-1-1 2,2 1 2,-4 0-3,2 0 0,-2 0-2,0 0-4,0 0-7,0 0-17,-2 0-24,1 0-53,-2 0-101,1 0-150,-1 0-100,-3 0-107,2 1-206,-1 1-102,-5-2 22,1 1 109,-4 2 85,-2-1 106</inkml:trace>
  <inkml:trace contextRef="#ctx0" brushRef="#br0" timeOffset="1026.2621">9842 2830 203,'-13'3'469,"-2"0"46,0-3 31,0 2 7,0-2-191,1 0-99,2 0-17,3 0 21,1 0 33,3 0 21,3-2 5,2 2-9,4 0-29,5 0-33,6-1-32,3-1-25,7-3-19,3 2-26,5-1-30,1 0-31,2 1-26,0 0-23,-1 0-17,-2-1-8,1 2-10,-5 1-3,-1-1-5,-6 0-23,-1 1-41,-3 1-90,1 0-143,-4 0-125,0 0-75,0 0-78,-2-2-125,-1 1-85,0 1 50,1 0 78,1 0 51,-1-2 86</inkml:trace>
  <inkml:trace contextRef="#ctx0" brushRef="#br0" timeOffset="1287.9697">10510 2693 103,'7'-9'454,"-1"-2"55,-4 1 41,2-2 53,-1 0-116,-1 2-70,1 0 3,-2 0 22,2 4 18,-3-1-14,3 4-47,-3-1-89,0 4-86,3 0-56,-1 5-42,2 6-22,-1 1-12,2 7-6,-1 3-5,-1 4-10,1 0-16,-1 3-9,-1 0-7,1-1-9,-2 1-5,-1 0-10,0-3-4,0 0-3,0-3-2,-1 1-5,-2-1-2,-2-3-15,1 1-32,1-3-54,-3-1-104,0-2-174,0-4-125,0-2-104,-1 0-196,-4-4-112,2-2 19,-7-1 125,4-4 105,-3-5 104</inkml:trace>
  <inkml:trace contextRef="#ctx0" brushRef="#br0" timeOffset="1858.5296">9341 2340 298,'3'-6'459,"2"-3"39,-1 1 25,-1-1-57,-1 1-185,0-1-109,0 4-55,-2-1-27,0 3-12,2-2-7,-1 5 0,-1 0 15,3 5 28,0 3 37,-1 5 53,2 6 35,-1 6 23,1 3 6,-2 4-11,2 6-27,-2-2-45,-1 6-27,1-5-21,-2 4-8,3-4-16,-6 0-12,3-1-5,-2-5-5,-1 0-9,-3-3-15,2-3-13,-3-1-9,2-3-14,-3-2-9,1-2-8,-2-4-4,0 0-5,0-3-1,-2-3-3,-2-2-13,0-4-31,-3-1-46,-2-1-114,0-4-142,-3-2-94,2-5-70,-2-4-137,-1-4-155,4-4 8,-3-3 80,2-4 69,4-6 64,0-4 159</inkml:trace>
  <inkml:trace contextRef="#ctx0" brushRef="#br0" timeOffset="2155.2814">9356 1927 271,'12'-2'456,"-7"0"38,0 2 22,-3 4-36,-2 1-206,0-1-116,0 4-60,3-3-34,-2 1-14,2-3 2,2 2 23,-2-2 49,7-1 68,-1-2 70,3 0 60,0-4 41,3 1 16,1-3-20,-1 0-49,-3-3-47,1 1-45,-1-3-41,-3 1-37,-3-2-24,-3-1-25,0 1-23,-3-2-22,-4 5-14,0-3-11,-3 4-11,-2 1-10,-1 1-13,-2 3-21,3 1-31,-2 7-52,-2 3-84,3 1-130,-1 4-101,4 1-54,-1 1-53,3 4-127,1 0-88,2-1 41,0 2 61,8-1 49,1-1 70</inkml:trace>
  <inkml:trace contextRef="#ctx0" brushRef="#br0" timeOffset="3193.8123">11325 2636 31,'-5'2'386,"1"-1"64,-2 1 46,1-2-1,-2 2-107,1-2-117,0 2-84,0-2-43,3 1-9,-1 1 17,2-1 32,-2-1 35,4 2 31,4-2 35,-2 3 37,5-1 22,5 2-1,3-2-14,7-2-21,2-2-40,6-2-62,4 1-58,3-2-45,1 0-30,1 0-25,0 0-18,-3 0-10,-2 0-7,-3 1-5,-7 2-2,0-2-8,-8 2-17,-2 0-25,-4 2-42,-2 0-87,-4 0-165,2 2-121,-3 0-100,-3-1-181,2 2-143,0-1-13,3 1 111,2-3 101,5-3 99</inkml:trace>
  <inkml:trace contextRef="#ctx0" brushRef="#br0" timeOffset="3727.613">12412 2441 32,'-11'-1'434,"-2"1"59,1-3 32,3-1 22,0-1-122,3 1-166,-1 1-85,3-2-37,0 0-5,0-1 18,3 2 37,1-3 42,1 2 40,2-3 25,0 2 14,1-2-7,1 0-28,5 0-37,-2-1-35,1 1-26,1 0-22,0 0-21,1 1-14,2 1-18,-1-3-21,0 4-19,2 0-16,-3 0-16,0 4-11,2-1-6,-1 2-3,-3 2-1,0 3 3,1 1-1,-5 3-1,-1 4-2,-2 2 0,-4 4-3,-4 1-3,-1 2 4,-2 2-3,0 0 1,0-3-2,2 1 0,2-2 0,2 1 0,3-1-2,3-2 1,5-1-1,1 0 2,4-1 0,3 0 0,1-2 0,2 0 0,-4 0-2,4 0 2,-7-3 0,0 0-3,0-1 3,-5 1 7,-4-2 7,-1 2 6,-4-1 4,-5 1 3,-5-2-3,-3 2-5,-3 0-5,-2-1-7,-3 0-3,-1-1-2,-1-1-9,3-2-18,0 0-27,1-2-40,3-1-69,0-3-138,3 0-138,5-3-77,2-2-89,2-3-140,2-2-101,7-2 49,0-1 98,6-2 67,4-1 102</inkml:trace>
  <inkml:trace contextRef="#ctx0" brushRef="#br0" timeOffset="4046.2551">12883 2413 187,'27'-17'488,"-6"3"70,-5 1 59,-3 0 80,-2 4-136,-2-1-77,0 5-37,-5-1-26,-2 1-37,2 4-57,-2 1-70,2 5-54,-2 4-36,-1 2-22,2 5-14,-3 4-10,2 3-20,-2 4-21,0 1-25,0 2-12,-2 5-8,2-2-13,0 1-5,0 1-2,0-1-2,0-2-4,0 0-2,-3-4 1,3 2-1,-1-4 0,-1-3 0,-2 0 0,2-2 1,-2-2-2,1-4-1,0 0-2,-2-3-2,1-3-2,-1-1-18,-2-2-25,-1-3-37,-2-1-68,0-2-152,-2-2-130,3-2-76,0-6-110,-3-2-188,3-3-72,-2-2 79,-3-6 95,2-1 70,0-5 123</inkml:trace>
  <inkml:trace contextRef="#ctx0" brushRef="#br0" timeOffset="4352.3453">12980 2117 272,'13'-8'508,"-5"2"56,2 0 33,-5 1 7,-1 1-231,-1 0-112,2 3-52,-4-3-2,3 3 12,0-1 32,0 0 24,2 1 21,-2-1 7,4-1-13,2 1-18,1-2-33,0 1-36,0 0-37,1-1-33,-3 3-28,-2-3-15,-1 1-10,0 1 0,-5-1-11,1 0-7,-2 0-8,-2-2-11,-3 1-15,-3-1-11,-1 0-9,-3 0-11,-1 0-10,-2 3-19,0 0-26,-3 2-29,3 4-46,0 0-71,-2 1-129,5 2-115,0 1-60,0 4-35,7 0-89,1 2-137,1-1 26,3 3 71,3-2 53,3 0 49,2-1 124</inkml:trace>
  <inkml:trace contextRef="#ctx0" brushRef="#br0" timeOffset="4655.2629">13469 2242 311,'15'-1'517,"0"-4"72,-6 2 67,0-1 25,-3 2-188,0 0-95,-3 2-60,1 2-25,-2 2-15,2 1-12,-2 3-8,-1 4 0,2 4-9,-2 3-26,1 3-43,-2 2-41,2 1-40,0 0-35,0 2-23,-1-1-13,4 0-11,-4-1-8,1 2-7,2-4-3,-2-2-5,-1 1-7,1-1-1,-2-3-1,3-2-1,-2-1-4,-1-1-2,2-1-5,-1-2-13,-1-5-20,-1 2-29,-1-4-50,2-2-100,-4-2-144,1-3-105,-1-3-56,0-1-92,-2-3-146,1-5-47,1 0 67,-3 0 78,4-1 54,0-3 108</inkml:trace>
  <inkml:trace contextRef="#ctx0" brushRef="#br0" timeOffset="4938.3676">13426 2340 315,'-18'-6'488,"0"0"45,2-2 41,-2 3 4,5-2-151,2 2-37,2 0-3,-1 0 6,7 1-3,-1 1-31,4 0-70,4-2-70,7 2-54,4-3-40,5 2-27,7-3-18,1 2-8,4 0-14,-1-1-16,3 1-8,2 1-8,-2 0-6,-3 0-6,0 1-4,-1 0-4,-5 0-4,-1 1-2,-1 0 0,-4 2 0,-3-2-13,-3 2-19,-1 2-33,-3-2-56,-3 2-88,-1 1-105,-3 0-76,-2 2-40,-2 1-13,-3 2-22,-1 1-76,-1-1-54,-2 4 3,-1-2 17,1 1 22,1 0 67</inkml:trace>
  <inkml:trace contextRef="#ctx0" brushRef="#br0" timeOffset="5212.5655">13407 2696 276,'-22'14'472,"-1"-2"39,4-1 28,4-2-36,0 0-208,6-3-118,2 2-64,2-3-17,4-2 11,5 0 38,2-1 54,6-2 55,7 0 40,4-2 15,1-1-9,5 0-25,2-1-41,-1-1-46,3-1-37,0 3-31,-4-2-29,3 2-24,-4 0-22,0-1-22,-4 0-9,1 3-22,-7-2-42,1 3-95,-2-2-124,-2 2-94,-2-1-66,0 1-122,-2 0-183,-1 0-25,1 0 58,-1 1 62,0 1 49,2-2 123</inkml:trace>
  <inkml:trace contextRef="#ctx0" brushRef="#br0" timeOffset="5661.4311">14137 2793 187,'-14'1'471,"5"1"48,-4-2 29,0 0 36,0-2-179,-1 1-73,2 1 16,0-3 37,3 0 45,-1 1 21,3-1-14,-1-1-44,5-1-80,1 2-74,2-4-66,4-1-49,1 2-41,6-4-29,2 0-15,5-1-8,0 2-3,3-2-3,0 5-3,-1 0-2,0 1 0,1 3-3,-4 2-4,-2 3-3,-3 4 0,-1 1-1,-4 4-1,-4 3-3,-3 2 5,-3 3 2,-6 4-2,-3 1-2,-3 1 0,-4 0-3,4 1-3,-3-2-3,3-1 1,0-3 0,2-1-1,4-3 2,2-1-1,2-2 3,1-5-2,7 2 4,0-5 2,7-1-3,2 0 3,6-2-4,0-3 0,4 0 0,-1 0-9,3-2-15,-1 1-36,1-1-61,-3-1-147,3 0-180,-3-3-162,0 0-266,-1-2-113,-2-2-18,-3-1 107,0 1 156,-2-2 159</inkml:trace>
  <inkml:trace contextRef="#ctx0" brushRef="#br0" timeOffset="6118.241">14916 2485 326,'-3'3'690,"-1"-2"135,1 1 95,-2 0 74,2-2-218,-1-2-173,2 2-176,1 0-118,-2-2-82,6 2-66,1 0-47,7-1-31,1-1-21,7 1-8,3-1-13,5 0-7,3 1-11,-1 1-7,3-2-5,0 2-4,-2 0-13,0 2-21,-5-2-31,-1 3-53,-3-1-106,-5-1-146,-3 1-107,-4 3-57,-1-1-60,-7-1-141,-4 4-59,-3 2 55,-3-3 72,-1 1 53,0 2 78</inkml:trace>
  <inkml:trace contextRef="#ctx0" brushRef="#br0" timeOffset="6311.2432">15084 2648 195,'-18'14'479,"-1"-3"60,1 2 60,3-6 64,2 3-155,1-3-61,3 0-12,0-4-2,5 3-15,1-5-39,3 1-63,1-1-57,7-1-61,5 0-46,5-1-36,9-2-21,2-5-19,5 3-26,-1-1-17,3 0-21,1-3-31,2 3-50,-5-1-93,3-1-143,-3 2-125,-4-3-66,4 2-84,-6-1-137,1 0-79,-4 1 57,0-2 76,1 1 52,-1-1 92</inkml:trace>
  <inkml:trace contextRef="#ctx0" brushRef="#br0" timeOffset="6589.1876">15875 2351 84,'10'-17'451,"-5"4"58,0 0 43,-2-1 41,1 3-112,-2 0-105,-1 2-17,3 1 15,-4 1 11,2 1-9,-2 3-44,0 0-60,3 3-53,-2 0-48,3 6-23,0 3-6,-1 3 3,1 2-2,-1 3-13,2 2-17,0 2-25,-1 1-16,0 3-18,-1-1-11,3 2-12,-3 0-6,0-2-7,-2 0-5,1 1-4,-2-2-4,0 2 0,0-1-4,-2-3-20,2-1-38,-1 0-67,-2-2-127,6-3-157,-2-2-103,4-5-95,0 2-167,2-5-101,3-2 35,2-3 108,2-3 80,0-3 99</inkml:trace>
  <inkml:trace contextRef="#ctx0" brushRef="#br0" timeOffset="7086.5007">16506 2497 288,'-22'-4'498,"-1"-1"49,-1-2 55,2 0 31,-3-1-163,3 0-55,1-2-10,4 0 5,2-2-9,2 0-28,6 0-68,1 0-67,4-1-60,5 0-45,3 2-41,6-3-28,3 1-18,4 2-8,3 1-1,2 1-1,3 2 2,-2 1 3,4 1-1,0 4-1,-2 2-3,1 2-7,-2 5 0,-4-1-5,-3 5 0,-2 1-6,-6 5 1,-6 2-5,-5 3 2,-5 2-3,-6 5-7,-6-1 2,-5 4-4,0-3 1,-5 2 1,3-4 0,2 0 5,3-2-2,2-4 3,5-1 2,5-6-1,4 1 5,3-3 4,4-1 10,10-2 4,3-3 4,6-1-4,5-1-2,3-4-5,1 1-11,2-2-6,-3-2-4,2 1-4,-4 1-3,1-2-2,-3-1 0,-5 1-7,-2 0-9,-3 0-11,-2 0-21,-4 2-29,-4 0-43,1 0-64,-4 2-145,-2 0-136,-1-2-90,-4 2-201,-3 0-142,-3-1-31,-3 3 101,-2-3 120,-1 2 96,-4 1 223</inkml:trace>
  <inkml:trace contextRef="#ctx0" brushRef="#br0" timeOffset="10126.0255">9905 4366 133,'-12'4'381,"3"-2"51,-3-1 39,1-1-27,1 2-137,0-2-82,-2 0-58,5 0-42,-1 0-31,-1-2-19,3 1-13,0 1-1,-1-2 11,2 0 30,1 0 44,1 2 54,-2-3 46,4 1 33,-2-1 22,0 1 0,1-1-25,2-3-30,0 3-31,-1-2-31,1 0-29,1-2-25,1 2-20,1-3-20,3 2-15,4-3-14,-1 1-13,4-1-4,2-1-6,2 1-2,2 1-4,1 1-5,-1 2-4,3 0-6,-3 2-4,-2 0-3,2 3-5,-4 1-2,0 2 1,-2 4-3,-2 2 0,-2 2 5,-3 3-1,-2 3-1,-4 3 1,-3 3 2,-2 3-3,-5 0 0,-2 3-2,0-4 2,-1 3-3,2-6-1,0 1 3,2-3-4,3-1-1,0-5 2,6 2 0,4-3-1,2-1 1,3 0 1,4-2 2,2 2 1,2-3-2,2-2 1,-1 2-1,1-3 0,-2 1-1,-1 0 1,-4 0 0,1-2 2,-4 0 4,-1-2 7,-4 1 12,1 0 12,-3-1 15,0-3 7,-2 3 7,-4-1-1,-4 1-7,-1-2-9,-4 3-12,-4-3-9,-2 2-11,-3 1-6,-2-2-7,0 1-3,-4-1-3,1-2 0,-1 1 0,3-1-6,-2 2-8,3-2-13,3 0-17,2-2-36,1 1-57,6-1-102,3-1-161,3-3-117,6 0-67,5-5-123,2 2-164,2-1-9,4-1 108,4 2 95,2-2 72,5-1 148</inkml:trace>
  <inkml:trace contextRef="#ctx0" brushRef="#br0" timeOffset="10571.3634">10714 4392 413,'1'-5'484,"2"-2"36,-3 0 22,2 0-99,-1 0-171,1 1-79,0-3-10,-2 1 44,0 0 62,2 2 58,-2 0 36,2 0 13,-2 4-19,0-2-56,0 2-71,-2 2-66,2 2-49,0 4-31,2 4-19,-2 6-8,1 4-2,-1 4-2,0 4-4,3 1-6,-1 2-6,2 2-12,-3 1-5,4-3-4,-1 3-6,1-2-6,-2 1-8,3 0-2,-3 0-2,3-1 0,-2-2-3,-1 0-2,-1-3 2,0 1 0,0-4-4,-2-1-2,0-1 0,0-3 0,0-4-1,0-1 0,-2-2 1,2-2 0,-4-3 1,1 0 1,-3-3-1,-1 0 1,-5-2-9,1-2-9,-4-2-21,-2-2-32,2 0-43,-6-5-68,3-1-141,-1-2-139,-2-5-81,3-4-116,-3-1-145,2-5-78,1-1 70,2-2 109,2-3 77,1-1 135</inkml:trace>
  <inkml:trace contextRef="#ctx0" brushRef="#br0" timeOffset="10854.5408">10691 4210 241,'17'-9'495,"0"-1"49,-2-1 23,0 2 24,0 0-238,3 3-109,1-2-34,-2 0 14,2 2 36,-2 0 33,0 0 23,-5 1 8,0 2-10,0-2-26,-6 0-32,3 3-29,-5-2-29,-4 2-32,0 1-35,-4-1-26,-6-1-30,-4 0-28,-1 1-21,-4 0-11,-2 2-4,0 0-8,0 0-10,1 0-12,2 0-26,3 2-45,1 0-83,3 1-129,3 0-114,2 2-72,5 1-33,2 1-50,4 1-88,4-1-24,2-1 41,3 1 39,2-1 35,5 3 84</inkml:trace>
  <inkml:trace contextRef="#ctx0" brushRef="#br0" timeOffset="11155.4584">11387 4149 221,'21'-4'484,"-3"-1"47,-3 2 33,-3 0 27,-2-3-231,0 6-103,-2-2-15,-1 2 51,1 2 41,-1 6 43,-1 1 26,-1 5 7,1 4-33,-2 3-70,-2 5-55,-1 0-53,-1 3-48,0 0-38,0 2-31,0 0-24,0-1-17,0-2-12,-1 0-8,-1-2-6,2-3-1,0-1-7,0 1-1,0-5-2,0 0-1,0-1-2,0-1-4,-3-5-10,3 0-24,-1-2-29,-1-1-46,-2-2-106,2-3-159,-1-1-108,-3-2-77,0-2-161,-1-3-146,0-2 6,-3-1 106,3-3 91,1-1 83,0-4 184</inkml:trace>
  <inkml:trace contextRef="#ctx0" brushRef="#br0" timeOffset="11418.964">11347 4330 209,'-12'-14'493,"-1"2"67,0-1 77,2-1 100,2 0-152,2 1-69,2 1-41,5-2-27,2 2-49,4-2-76,4-2-71,8 1-62,0 2-37,7 1-27,2-2-21,1 5-23,2 1-21,-2 1-17,2 1-16,-2 3-14,-3 3-9,1 1-5,-4 3 0,3 1 0,-7 2-8,1 1-11,-1 0-16,-3 4-30,-3 0-35,1 1-69,-5 2-105,-1 3-102,-1-4-65,-3 6-27,-3 0-31,0 0-75,-3 2-79,-3 0 13,-3 1 32,-1 1 25,1 0 52,0-3 139</inkml:trace>
  <inkml:trace contextRef="#ctx0" brushRef="#br0" timeOffset="11919.6867">11451 4726 95,'-15'11'459,"2"1"79,-2-3 75,3-1 105,3-3-67,2 1-87,1-3-35,0-1-25,5-2-44,-1 3-77,5-6-87,5 1-72,5-1-58,3-5-44,5 2-29,4-3-27,-1 3-20,3-1-18,-2 0-13,0 1-8,-1 1-9,-3 2-18,0 0-25,-2 1-37,-4 2-56,4-2-104,-4 4-115,0-2-84,4 2-42,-4-2-4,3 3 26,0-3 65,0 0 76,-3 0 44,4 0 20,-2-3 5,0 1 10,-2 0 37,0-3 66,-3 0 98,1-2 83,-1-2 71,-3-1 47,0 0 25,-3-2-2,0 1-24,0-3-28,-3 3-18,1-2 4,-1 4 36,0-2 68,-1 5 63,-1-2 48,1 2 22,0 3-3,-2 1-33,2 2-58,1 4-51,2 0-32,-2 7-16,1 0-10,-1 4-15,1 3-18,-2 0-15,1 4-15,0-1-18,-1 3-12,2 0-8,-1 1-9,1-1-12,2 3-4,-3-4-4,3 0-4,-3 2-7,2-3-3,0 1-2,-1-1-1,1-2-3,-3-1-2,2-2 0,0-2-10,0 2-22,-3-4-44,1-1-72,-2-2-156,3-4-150,-3-1-141,0-4-250,-3-1-104,1-3-3,-2-3 112,-1-2 129,1-6 143</inkml:trace>
  <inkml:trace contextRef="#ctx0" brushRef="#br0" timeOffset="12516.6077">13164 4527 326,'-6'3'480,"-1"-3"38,-1-1 26,1-1-46,1 1-176,0 1-66,2 0 9,-1 0 39,4 0 37,-2-2 20,3 0 0,0 2-22,6-1-35,4 1-41,2 0-31,7-2-28,5 2-20,6-3-30,4-1-35,3-1-33,3 2-25,1 0-18,0-1-14,-2 0-9,-2 1-8,-3 1-5,-4-1-4,-3 2 1,-5-1-3,-3 1-1,-4-2 1,-3 3 1,-2 0 4,-5 0-1,1 0-4,-2 0-13,-2 0-15,-2 0-24,-2 0-37,-3 0-58,0-1-88,0 1-127,0 0-93,-1 0-57,0-1-123,1 1-159,-1 0-20,-1-3 72,-1 3 79,3 0 60,-1-2 151</inkml:trace>
  <inkml:trace contextRef="#ctx0" brushRef="#br0" timeOffset="13263.232">13484 4248 76,'0'-10'431,"0"-2"58,-3 1 35,2-1 24,-1-1-151,1 0-101,-2 1-14,3 3 36,0 1 36,-2 2 30,2 1 4,0 4-16,0 2-44,-1 4-61,-1 7-44,2 5-28,-3 3-23,0 5-19,-1 3-35,1 3-32,-3 2-24,4-2-22,-3 2-14,3-2-12,-2 1-7,2-3-2,0-1-4,2-1-2,0 0-16,0-4-30,0 3-51,2-4-109,2-3-158,1 0-111,5-2-90,-2-2-188,2 1-120,-1-6 19,3 0 109,0-5 88,0-2 91</inkml:trace>
  <inkml:trace contextRef="#ctx0" brushRef="#br0" timeOffset="13683.7192">14873 3984 192,'-2'-10'475,"-2"2"51,-1-1 36,-5 1 25,3 5-220,-2-1-128,-4 8-53,-1 4-6,-4 6 40,-1 7 57,-2 6 54,-1 4 38,0 5 20,1 3-7,1 3-43,-1 3-59,4-1-63,2 2-49,4-3-47,5 2-37,1-6-29,3 2-19,6-4-11,1-1-11,5-5-4,2-1-3,6-2-4,-2-4-3,5 0-13,2-3-21,0-2-27,4-5-44,0 0-74,0-5-134,1-2-120,0-2-61,2-5-42,2-1-89,-2-3-135,0-3 24,-2-1 67,0-4 53,1-2 51,-4-2 126</inkml:trace>
  <inkml:trace contextRef="#ctx0" brushRef="#br0" timeOffset="13928.8237">15190 4378 451,'-18'0'721,"2"0"136,-1-3 94,4 1 16,1 1-219,1-3-177,4 2-181,3 0-128,2 1-83,6 1-56,4-2-33,7 0-21,7 2-11,6-3-7,4 0-6,5-1-12,0 0-12,5-1-8,-1 1-19,-2 2-33,-3-2-48,-2 1-81,-5 1-154,0-1-129,-4-2-78,-4 1-121,-2-5-183,-2 1-36,-4-1 88,-4-3 98,0 2 70,1-2 141</inkml:trace>
  <inkml:trace contextRef="#ctx0" brushRef="#br0" timeOffset="14265.3236">15853 3980 390,'4'-8'493,"-2"-1"39,0-2 34,-2 3-54,2-1-157,-2 1-46,0 5 1,0-3 15,0 4-2,2 1-5,-1 1-3,1 1-28,2 5-23,2 4-16,-1 4-4,-1 3-12,4 5-32,-5 4-30,1 1-36,-1 1-25,3 1-22,0 4-13,-3-4-9,3 4-8,-2-3-7,-1 0-6,3 0-5,-2-2-7,0 0-10,0-5-5,-1 1-8,1-3-2,-2-4-2,1 0-10,1-3-15,-4-2-23,2-3-31,-2 0-48,0-3-82,0-1-165,0-1-138,-2-4-120,1-2-220,-2-3-112,0-1-6,3-2 128,0-4 126,0-2 130</inkml:trace>
  <inkml:trace contextRef="#ctx0" brushRef="#br0" timeOffset="14684.6918">16339 4212 230,'-10'0'529,"-2"-2"94,1-1 112,-2-3 112,1 1-164,2-1-74,0-2-70,1 3-58,1-3-89,5 1-98,0-1-87,3-1-67,6 3-49,3-5-33,6 5-21,1-1-15,2 3-8,1-2-7,-1 5-5,1 1 0,-2 3-4,-4 4 2,-2 3-1,-4 3 1,-2 4 4,-7 1-1,-4 5 3,-6 2 0,0 1 9,-5 0 6,-1 1 6,0-1 5,3-4 1,0 1 1,5-4-6,2-2-4,2-2-8,6-1-2,5-2 0,2-3-3,5-1-2,7-4-1,4 1-8,1-5-24,2 3-43,-2-6-69,1 3-165,-1-2-164,0-4-166,1 0-248,-1-1-105,-2 2-9,-2 0 123,-1 0 145,2 0 159</inkml:trace>
  <inkml:trace contextRef="#ctx0" brushRef="#br0" timeOffset="15128.3808">17029 4302 514,'-16'3'712,"-5"0"124,3-3 95,0 0-18,2 0-172,3 0-146,2-3-155,4 3-102,1-1-81,4 1-70,2-2-51,9 2-40,4-3-25,7 0-18,7 0-9,4-1-7,3-1-6,3 1-6,-1 1-9,-2 0-4,-1-1-5,-2 3-5,-5-1-1,-3 0-2,-3 0-4,-4 2-6,-3 0-17,-5 0-28,-1-2-42,-2 2-62,-5-1-96,0-1-139,-5 0-103,2 1-47,-1-2-17,1 1-64,-2-2-85,0 2 20,-3-1 53,3 0 41,1 0 40,2 0 116</inkml:trace>
  <inkml:trace contextRef="#ctx0" brushRef="#br0" timeOffset="15741.0437">18088 3896 105,'8'-8'437,"-1"-1"52,-1-2 29,0-1 20,-2-1-179,1 2-135,-1-1-54,-2 1 0,-1 2 32,3 0 55,-2 1 44,-2 0 37,0 0 15,0 3-10,0 2-34,-2-1-46,0 0-43,-1 3-46,-2 1-43,-1 3-36,-4 3-19,-3 5-10,-4 5-1,-2 2 7,1 4 11,-3 5 6,0 2 3,2 2-4,4 2-7,0 1-7,0 0-10,5 2-4,2-3-10,1 1-6,3-2-7,2 1-4,4-3-6,2 1-5,2-4-2,0 0-1,4-2-6,4-2-2,-4-2-3,5-4 5,0-2-4,3-4 3,-2-2 2,2-1 2,-2-2 7,1-5 8,-3 1 10,1-4 11,-3-1 10,0-4 6,0-1 6,-5-4-1,1 1-2,-5-3-6,1 0-5,-5-1-6,-3 2-12,-2-1-10,-3 0-11,0 2-13,-5 1-18,-1 1-20,2 2-21,0 1-31,2 0-44,-1 2-67,3 1-82,0 1-170,2 2-152,1-3-111,0 1-216,5 2-100,1-2 4,0-2 137,0 1 148,5-1 127</inkml:trace>
  <inkml:trace contextRef="#ctx0" brushRef="#br0" timeOffset="16108.4724">18494 3957 306,'12'-11'569,"-5"-2"121,-2 0 118,-1 1 76,-2 0-165,-1 4-88,-1-1-86,0 3-93,0 3-99,0 0-99,0-1-78,0 4-62,3 4-40,-3 2-21,2 5-11,-1 1 3,-1 7 0,3 5 2,-2 5-2,-1 0 1,-1 7-6,-2 1-1,3 0-7,-1 4-7,-1-1-3,2 1-4,0 0-5,-3-1-2,3-1-5,0-1 1,0-5-4,0-3 2,0-3-2,0-2 1,0-3 1,0-3-1,0-5 0,-1 0 2,1-4 3,-2-3 2,2 0 4,-1-2-1,-4-4 0,2-1-7,-3-3-14,-3 0-30,2-6-46,-5-1-63,3-3-108,-3-2-173,3-6-123,0-4-97,-2-1-175,-3-3-111,4-7 12,-4 3 129,1-6 108,2 0 110</inkml:trace>
  <inkml:trace contextRef="#ctx0" brushRef="#br0" timeOffset="16309.5806">18485 3707 212,'13'-16'495,"0"3"74,-3-1 76,-3 2 101,0 0-151,1 1-62,-2 2-30,-1-2-26,-1 1-38,-3 1-70,1-2-92,2 0-75,-4 1-60,0 2-50,0 0-54,-4 1-58,2 0-91,-3 4-181,0-2-138,-4 3-127,0 2-250,2 0-119,-4 4 2,4 0 129,-1-2 114,4 2 113</inkml:trace>
  <inkml:trace contextRef="#ctx0" brushRef="#br0" timeOffset="16573.8091">18830 3573 215,'14'4'531,"-4"-1"94,-3 2 50,1-2 64,-4 4-144,2 0-57,2 7-55,-1 2-35,2 6-9,0 4-27,-2 4-81,2 3-78,0 7-57,0 1-44,1 5-29,-1 0-28,-1 6-18,-1-3-17,-1 4-13,-3-1-15,2 0-12,-5 0-8,-5 1-6,2-5-2,-4 0-2,-2-2-4,-5-2-8,-1-1-16,-5-3-33,-3-2-47,-2-4-97,-4-1-201,0-4-150,0-2-270,-4-3-160,-1-6-50,-4-1 40,3-5 176,-1-5 141,0-7 277</inkml:trace>
  <inkml:trace contextRef="#ctx0" brushRef="#br0" timeOffset="17072.583">20109 3848 107,'6'-9'460,"-2"1"75,1-1 75,-5-1 114,0 2-73,1 2-77,-1-1-35,0 4-33,-1-1-48,1 4-89,0 2-82,-5 6-64,1 3-41,-1 8-23,1 5-14,-2 3-11,3 3-21,-3 0-27,5 4-21,-1-1-14,-1 0-13,3 0-13,0-3-11,0 0-1,3-1-6,-1-4-6,-2 3 1,1-6-2,3-1-9,-4-2-22,2 0-29,0-5-46,-1-2-57,-1-2-90,0-3-160,0-2-110,0-5-133,-3-3-209,-3-3-74,3-4 22,-5-2 131,3-2 108,-3-3 154</inkml:trace>
  <inkml:trace contextRef="#ctx0" brushRef="#br0" timeOffset="17387.2614">19874 3867 304,'-11'-9'499,"-2"-3"53,4 0 48,-1 2 3,5 0-209,1 1-99,4-1-47,4 1-8,5 0 5,6-1 11,3 2 14,7-3 11,3 3 8,4-1-19,3 2-33,4-1-33,4 2-40,0 1-40,1 2-35,-5 0-23,0-1-23,0 4-20,-5 0-8,0 0-6,-2 2-4,-6 0-2,-2 1-3,-1 0-2,-4 2-10,-3 0-22,-3-1-31,1 4-60,-4-2-111,-1 3-117,-3-1-85,-1 4-43,-4 1-56,-1 3-148,-4-2-37,-1 3 39,-7 2 52,-1 0 42,2 0 78</inkml:trace>
  <inkml:trace contextRef="#ctx0" brushRef="#br0" timeOffset="17669.4178">20155 4377 268,'-17'12'626,"4"-1"148,3-2 109,-1-3 81,4-1-197,1-2-130,0 0-154,5-3-124,-1 2-91,4-2-70,4-2-56,3-1-35,5 0-20,9 0-17,3-3-11,4 1-12,4 0-8,2 2-11,-2-3-9,2 3-9,0 2-5,-4-3-2,-5 3-2,0-1-1,-5 1-8,-3 1-16,-2 0-28,-4 0-45,-2 0-78,-1 1-153,-3-1-136,1 0-78,-1 0-98,-1 0-153,2-1-75,-4 1 73,2 0 103,2 0 68,-1 0 117</inkml:trace>
  <inkml:trace contextRef="#ctx0" brushRef="#br0" timeOffset="18046.9749">20854 4417 153,'-6'-4'476,"-3"2"68,-2-3 68,0-1 120,0 0-96,-1 0-66,3-2-25,-1 1-14,1 0-31,3-1-85,2 1-102,-1 1-89,5-2-68,5 1-49,-1 2-41,8-3-26,3 4-18,4-1-9,1-1-5,2 4-2,2 1-4,-2 2 0,0 3-2,-4 2-3,2 3 3,-6 2-2,-2 4 2,-4 3 3,-4 2 8,-1 1 6,-6 1 4,0 2 6,-4-1 8,-1-1 8,1-1 1,-1-1 3,3-1-3,0-5 0,2 2-8,3-3-6,2-1-6,4 0-6,3-4-1,2 1-7,7-3-3,3-1-17,4-2-32,1-1-60,2-4-111,2 2-220,-1-8-189,4-1-286,-3-2-130,1-2-30,-1-1 66,2-1 197,1-3 177</inkml:trace>
  <inkml:trace contextRef="#ctx0" brushRef="#br0" timeOffset="18383.2097">21919 3930 273,'-30'3'648,"7"-1"139,3 2 90,1-4 63,5 0-231,4 0-149,2 0-189,4-2-122,4 2-74,6-2-48,3 0-29,8 1-18,1-1-15,7-1-16,1 1-17,2-1-10,0 1-9,1 0-7,-4 0-15,0 1-28,-3 1-55,-1-2-108,-4 0-126,-2 1-94,-4-1-50,-2 1-58,-1-1-104,-7 0-64,-1 2 38,-1 0 44,-5 0 36,-1 2 73</inkml:trace>
  <inkml:trace contextRef="#ctx0" brushRef="#br0" timeOffset="18545.2381">21943 4000 306,'-23'17'481,"2"-3"51,3-1 43,1-4-14,5-1-165,0 1-69,4-4-14,3-1 12,3 2 12,5-3-6,6 1-32,6-3-45,3-1-53,4-1-57,6-1-54,5-1-75,1-1-128,2 2-142,1-3-94,1-1-118,1 0-221,0-2-111,-1 2 26,0-2 88,-3-3 62,1-1 103</inkml:trace>
  <inkml:trace contextRef="#ctx0" brushRef="#br0" timeOffset="19076.6954">23401 3685 420,'6'-4'497,"-3"3"42,2-5 44,-4 3-53,-1-2-116,0 0-26,0 1 11,-1-1 21,-1 2-1,-1 1-35,0 1-71,-3 4-74,-3 2-64,-2 4-43,-6 3-20,1 8-8,-5 1 2,0 5-1,3 1-7,-1 4-13,2-2-13,1 4-12,4-2-5,2 3-10,3-4-6,2 2-5,2-5-5,3 1-5,0-4-8,8 0 0,-3-2 0,7-4 2,-1-1 0,2-2 4,6-3 2,-1-2 0,3-1 2,1-5 0,2-2 2,5 0 3,-4-4 5,-1-1 6,-1 0 5,2-6 4,-4 0 6,2-1 3,-5-3-3,-1-4-1,1-3-4,-3-2-7,-2-3-8,-3-3-8,0-2-7,-6 0-7,1-1-4,-7-2-5,-2 3-3,-4 0-4,-1 3-6,-6 0-15,-2 4-23,-5 1-34,-4 5-51,-6 3-75,-7 5-148,-3 0-182,-2 4-159,-5 2-254,1 3-106,-3 2-2,2 1 107,0 1 175,3 0 167</inkml:trace>
  <inkml:trace contextRef="#ctx0" brushRef="#br0" timeOffset="37465.1749">10104 3159 105,'-6'2'392,"3"-2"60,-3 0 39,0 0-8,-1-2-136,1 2-108,3 0-63,-3 0-51,3 0-30,-1 0-11,0 0-8,2 0-2,0 0-8,2 0-2,2 0-8,2-1-14,3 1-9,2-2-14,6 2-8,4-2-7,2 1-1,2-3-1,-1 2-2,0 1 0,2-1 1,-3 0 3,-2 1-3,-2 1-4,-2 0-1,-2 0-1,-4 0-5,-2 0-4,-1 0 2,-3 1 4,0 1 1,-1-2 1,-4 2 4,-1-2 5,-3 3 0,-4 1-3,-3-1 2,-2 0 1,-2 2 1,-2-1-4,-1 1 0,1 0 2,-2-2-2,5 3 0,-1-4-1,4 1 2,3-1-1,1 1 0,6-3 2,-1 2-1,4-2 0,4 0 0,2 0 1,4-2 0,2 2 0,3-2 0,1 1-2,-1-1 0,0-1-2,-2 3 0,1 0 0,-5 0-1,-2-2 2,-1 2 2,0 0 1,-3 0 5,-3 0 7,0 0 15,-1 0 9,-4 0 2,-2 0 2,-1 0 0,-2 0-5,-4 0-15,3 0-9,0 0 0,-1 0-7,2 0-2,0 0-4,2 0-8,3 0-27,1 0-35,-2 2-21,6-2-24,-1 3-44,2 0-129,-1 2-157,6 1-67,-2 2-27,4-4-6,1 0 32</inkml:trace>
  <inkml:trace contextRef="#ctx0" brushRef="#br0" timeOffset="39615.1899">11222 7347 296,'2'-5'460,"-2"-3"42,0 2 29,3-3-51,-3 2-173,-3 2-83,3 2-39,0-1-15,-2 2-3,2 2 11,0 2 49,-1 2 55,-1 4 42,1 4 33,-2 5 24,3 1 1,-2 5-53,-2 4-68,3-1-61,-1 2-49,0 2-41,-2-1-22,2-2-17,1 2-11,-2-2-7,2-2-4,-1-1-7,2 0-6,0-5-7,0 2-4,0-4-7,0-3-7,0 0-2,2-3-4,-1-2-3,-1-1 0,0-2-4,3-3-6,-3 0-20,-3 0-35,0-3-62,1-3-136,-2 0-176,1-4-113,-3-3-184,0 1-190,-1-2-55,-1 0 72,1-1 144,-1-1 104,1 2 190</inkml:trace>
  <inkml:trace contextRef="#ctx0" brushRef="#br0" timeOffset="40005.47">11039 7546 279,'-5'-5'473,"-1"-2"44,-2-3 33,3 2-3,1-4-167,-2 4-29,3-4 12,2 0 31,-2 0 25,3-2 10,0 3-23,4-4-67,2 4-55,3-5-49,6 0-43,1 1-40,4 3-32,0-4-27,4 1-22,3 2-23,-2-1-8,2 3-11,0 2-7,-2 0-4,-1 1-4,3 3 0,-5 2-3,2 0-4,-1 3-1,-3 3-4,2 0 1,-1 2-3,-2 3-2,-1 1-8,-3 0-12,1 3-21,-5 2-32,-2 3-37,-2-2-54,-2 3-103,-4 2-127,-1 1-82,0 1-37,-3-1-75,-3 3-136,-3 0-37,-1-3 60,-1 3 63,0-4 47,-3 1 100</inkml:trace>
  <inkml:trace contextRef="#ctx0" brushRef="#br0" timeOffset="40272.9212">11191 7882 131,'-15'14'463,"-4"1"56,4-3 53,0-4 69,0 0-102,5 0-66,1-4-18,2 1 7,2 1-5,2-3-20,3-2-60,6 3-67,3-3-55,7 1-45,4-2-33,6-2-41,3-1-31,5 0-28,3-2-21,2-1-11,1 0-12,-2 0-13,1-2 2,-3 2-10,-5 1-7,-2-1-4,-5 2-11,-3 0-22,-4 1-36,-4 1-48,-2 2-80,-4 0-152,-1 0-138,1 2-82,-2 0-169,-2 1-155,-2 1-27,-1-2 97,3 3 117,0-2 85,2-1 195</inkml:trace>
  <inkml:trace contextRef="#ctx0" brushRef="#br0" timeOffset="42735.4406">12187 7934 391,'0'-7'470,"0"-3"40,2 1 29,-2-1-109,3-1-155,-2 1-77,-1 0-29,2 1 22,-2 0 59,0 1 53,0 0 39,0 4 17,0-1-11,0 3-44,3 2-60,-3 3-38,1 5-23,-1 6-16,2 5-8,-1 4-4,-1 5-7,0 0-17,0 2-23,-1 2-17,-1 0-9,2-2-3,0 0-10,0 1-12,0-4-6,0 2-6,0-4-7,0-2-8,0-1-7,0-2-3,0-1-9,0-3 1,0-2-4,0-2-4,0-1 0,0-4-1,0 1 0,0-3-3,0-2-5,0 0-15,0-3-33,-1-2-52,-2-1-76,1-3-180,-2-2-164,4-3-167,-2-3-230,4-1-91,1-1 3,0 1 144,1-2 144,5 0 173</inkml:trace>
  <inkml:trace contextRef="#ctx0" brushRef="#br0" timeOffset="47363.596">13674 7494 42,'-5'0'467,"0"-1"82,-4-5 96,4 1 123,-2 2-30,1-1-122,0 1-56,1 0-30,1 1-57,3-2-93,-2 4-86,1-2-73,2 1-60,2-1-45,6 1-37,3-1-25,6-1-17,5-1-12,6-1-7,2 2-8,2 0 0,0-2-3,-1 2-4,2-2 0,-3 1-6,-4 2-12,-2-1-26,-6 0-36,1 3-56,-7 0-100,-3 0-141,-3 0-110,-6 3-62,-6 2-128,-6 1-159,-3 3-14,-3-1 85,-4 3 91,0-4 69,-2 4 157</inkml:trace>
  <inkml:trace contextRef="#ctx0" brushRef="#br0" timeOffset="47575.2792">13727 7564 205,'-15'13'474,"4"-5"47,-1-1 32,3-1 23,2-1-219,1-2-109,0 0-30,3-1 21,3 2 49,0-1 52,6-1 33,0 0 6,8-1-19,5 1-47,1-1-64,4-1-68,3-1-56,-1-1-43,0 2-32,1-1-21,-3-1-15,-2 0-8,-3 2-15,-1 0-24,-3 0-33,-2 2-49,-4-2-76,3 3-107,-4-1-83,-1 1-46,-1 1-10,-3-1-11,3 0-45,-3 1-79,1-3-13,-2 3 7,-2-2 11,3-2 42,-2 1 117</inkml:trace>
  <inkml:trace contextRef="#ctx0" brushRef="#br0" timeOffset="51956.5773">16663 6274 21,'9'-3'423,"-3"1"59,0-4 35,-1 2 24,-1-3-119,-1 3-157,2-1-71,-4-1-11,3 3 24,-2-2 44,-2 2 30,2-1 15,-1 2 0,-1 0-24,3 2-35,-2 0-40,-1 2-32,2 2-11,2 1-8,-2 2-5,2 0-3,-2 6-6,1 0-6,1 0-15,-1 4-13,0 0-10,-1 0-14,-1 1-15,1 1-8,0 0-5,0 0-7,0 1-1,-1 1-3,2-1-1,-3-1-1,2-1-3,-2 0-3,0-1 1,0 1-2,0-1 0,0-5-2,0 2 0,0-4-2,0 0-6,0-1-2,0-2-3,0-3-4,0 0 0,-2-1 1,2-1-2,0 0 0,-3-2 0,3 0-6,-1 0-21,-3-2-40,0-1-68,1-1-144,0-2-192,0-3-160,2 0-240,1-1-131,0 0-25,0 3 94,1-4 167,5 0 150</inkml:trace>
  <inkml:trace contextRef="#ctx0" brushRef="#br0" timeOffset="52856.5827">17319 6397 231,'-6'3'411,"-1"-1"39,0 0 36,-1 0-63,-3 0-132,1 1-88,0-3-58,-2 0-34,3 3-26,-2-3-14,-2 0 2,1 0 20,2-3 48,1 3 63,-1-3 62,2 1 49,-1-2 27,2-1 10,1 2-19,3-4-36,-2 1-48,1 1-47,8-3-31,1 1-34,2-3-32,2 3-22,4-4-17,2 2-5,3 0-9,1 2-6,-2 2-6,4 3-5,-1 2-2,-1 2-4,-2 5-3,-2 3-2,-2 2-1,-4 2-2,-3 4-1,-4 5-6,-6 1 0,-4 2 0,-1 3 1,-4 0 7,-1-1 3,0 1 9,-3-2 5,4-4 0,-1 0 5,5-2-2,0-3-1,4-1-2,1-2-4,4-3 1,2-2-1,1-2-5,9-2-3,1-4-6,5-2-2,7-2-7,1-4-7,2 2-18,0-3-29,0-2-54,1 4-80,-6 0-195,1-2-173,-3 4-263,-2-2-194,-1 2-68,-3-3 18,3 2 159,-2 0 159,-1 0 270</inkml:trace>
  <inkml:trace contextRef="#ctx0" brushRef="#br0" timeOffset="53161.4784">17948 6574 248,'-9'0'535,"-1"0"105,3 0 105,-1-1 94,2-1-180,3 2-87,1-2-57,0 2-57,2 0-62,4-2-62,2 2-51,6-2-46,6 0-38,2-1-36,6 0-29,2 0-27,2-5-26,4 3-20,-3-1-17,3 0-12,-2 0-12,-4 1-8,0 0-7,-5 1-2,-3-2-15,-3 3-25,-4 1-42,-5 0-63,-3 1-131,-3 1-203,-4-3-137,-3 3-230,-4 0-152,-3 0-38,0 0 75,-2 0 173,3-2 135,0-2 245</inkml:trace>
  <inkml:trace contextRef="#ctx0" brushRef="#br0" timeOffset="53388.6688">18155 6402 246,'-9'-11'527,"3"-2"99,1 1 158,0 1 132,-1 0-158,1 3-83,2 2-63,-3 0-73,5 3-142,-1 2-121,1-1-89,2 5-48,-1 3-25,3 2-12,2 3-1,-2 4-6,1 4-7,-1 1-19,0 2-18,-1 3-11,-1-1-14,-1 3-9,2-1-3,0 2-7,-2-1-2,0-1-15,0 0-22,0 0-40,0-2-65,0-2-113,-2 1-206,4-4-147,-4 0-237,2-2-167,2-4-42,0 0 54,4-4 179,1-4 139,2-3 252</inkml:trace>
  <inkml:trace contextRef="#ctx0" brushRef="#br0" timeOffset="53819.3282">18851 6316 168,'19'-25'471,"-4"1"55,-2 0 52,-4-2 74,0 0-107,-1 3-60,-1 0-1,-1 1 19,-2 3 6,-2 3-30,-2 0-88,3 5-79,-3 2-77,0 4-68,-3 3-49,-3 6-33,-1 8-17,-4 6-8,-5 7-2,1 5 5,-3 5 3,2 3-2,-4 1-5,4 3-6,-2 0-6,6-2-9,-1 1-12,3 0-1,2-1-9,7-4 0,1-1-4,1-2-2,5-4 0,2-1-3,2-4 0,-1-5-1,1 0 1,1-6-1,-1 0 6,3-6 8,-1-2 5,0-5 11,2 0 11,-1-6 12,-4-2 4,3-5-1,-5 0 0,-1-2-3,-3-3-8,-3 1-10,-1-2-8,-5 2-5,-3 2-7,-5 2-8,0-1-6,-7 5-13,0 2-17,-3 0-30,2 2-41,-1 3-47,4 1-84,4 1-126,2 1-196,4-1-112,3 0-136,6 0-188,0 0-54,4 2 60,4-2 175,3-2 118,0 1 164</inkml:trace>
  <inkml:trace contextRef="#ctx0" brushRef="#br0" timeOffset="54144.8125">19309 6351 383,'19'-13'518,"-4"-4"70,-2 2 96,-2 0 51,-2 1-130,-5 2-42,1 3-23,-4 1-28,1 0-76,-1 5-113,-1 2-90,0 2-67,0 2-46,-1 8-27,-1 1-8,1 7-3,-2 3 2,0 4-9,0 2-8,0 1-9,1 1-4,1 2-7,-2 0-7,1 0-4,2-2-3,-1 1-3,-1-3-2,2-1-4,-2-1-4,-2-1-4,3-4 0,-2 0-4,0-2-2,-3-4 0,3-1-4,-3-2 1,-1 0-2,-1-4 2,-2-1-4,1-2-17,-2-1-23,-5-4-37,3-2-64,-5-2-101,2-1-193,1-5-133,-5-3-182,2-4-201,-1-3-69,-2-5 32,5-3 159,-2-3 131,5-3 191</inkml:trace>
  <inkml:trace contextRef="#ctx0" brushRef="#br0" timeOffset="54444.7698">19365 5798 251,'21'-10'531,"-4"3"76,-2 0 45,-4 0 44,0 4-209,-1 0-84,-3-1-36,3 2-9,-1 1 15,-2-1 4,0-1-20,5 0-44,1 1-50,-2-1-49,4-3-45,0 2-32,-2-1-26,2-2-17,-3 0-10,-2 0-4,-2-1-4,-2-1-5,0 1-10,-6-2-5,-5-1-10,2 0-12,-6 0-10,-1 2-12,-2 1-4,-3 1-2,-1 1-4,-1 1-8,1 4-21,-3 1-25,1 3-52,-1 4-77,2 2-163,-1 2-173,4 5-140,-1 2-258,1 2-102,2 3-3,0 4 120,2-1 157,2 1 145</inkml:trace>
  <inkml:trace contextRef="#ctx0" brushRef="#br0" timeOffset="56865.0405">16913 7230 137,'-9'1'447,"0"1"46,3 0 26,-1-2 15,1 1-205,5-1-142,-1 2-82,4-2-39,5 0-21,5 0 0,4 0 9,7 0 25,6 0 32,9-2 47,6 2 44,13-1 48,8-1 45,14-1 25,9 0 15,11-1-18,7 0-22,10-1-30,6 0-43,7 0-40,5 0-39,4 0-27,3 2-26,-4-1-19,-4-1-12,-2 2-13,-10 0-10,-3 1-9,-8-1-4,-10 2-11,-8-1-6,-15 0-6,-7 1 3,-12 1-7,-12 0-10,-9 0-17,-8 0-27,-9 1-56,-11 1-141,-9 1-151,-9 0-92,-10 5-118,-11-3-200,-7 5-87,-7-1 63,-9 4 119,-5-1 80,-4 4 124</inkml:trace>
  <inkml:trace contextRef="#ctx0" brushRef="#br0" timeOffset="57472.7342">17682 7954 175,'-9'-1'467,"0"-2"44,3 0 25,-3-1 21,3 0-212,0-1-128,3-2-54,1 0 1,2 0 34,2-2 51,3-1 40,5-2 40,2 0 23,3-3-2,4 3-24,4-2-45,2-1-42,-1 1-46,1 2-45,0 2-39,-2 3-33,-3 1-25,1 3-17,-4 1-9,-3 4-9,-3 2-4,-1 4 2,-4 4-2,-3 2-1,-6 5 1,-3 3-2,-4 1 0,-1 0-3,-3 5 1,0-1 0,4-3-2,0 2-2,1 0-1,4-4 0,4 1 0,2-3 0,9-1 2,4 0 1,2-4 1,5 2 1,1 0 0,2-1 3,-1-2-2,-3-2 5,-1 2 11,-4-3 12,-4 2 18,-5-3 16,-5 1 17,-4-1 7,-7 2 1,-5-2-9,-3 0-15,-4 1-15,-5-1-16,-3 0-13,-1-2-10,-1 0-10,-4 0-4,3-2-14,-3 0-20,4 1-29,0-2-43,4 0-60,4-2-98,4-1-184,3-4-122,5-1-137,7-2-206,1-2-78,3-1 29,2-1 157,5-4 117,2-2 157</inkml:trace>
  <inkml:trace contextRef="#ctx0" brushRef="#br0" timeOffset="57803.2942">18183 7948 212,'42'-23'477,"-1"2"45,-5-1 33,-9 4 34,0 1-202,-7 3-89,0 3-23,-8 3 11,-1 0 40,-1 5 42,-1 3 19,-4 5 0,3 6-12,-4 2-24,-1 5-49,-1 4-55,1 2-51,-3 5-43,-3-1-29,1 1-25,2 4-15,-1-1-12,-1 1-12,2-2-7,0 1-6,-2-1-2,0-1-6,0 0-6,-2-2-9,2 0-3,-3-5-5,1 1-7,-1-4-1,-3-2-1,2-1-1,-1-1-4,-1-3 3,1-2-5,-2-4-5,-3-2-14,2 0-19,-5-2-32,1-3-46,-5-3-61,4-2-83,-3-1-160,-1-4-130,1-4-76,-1-1-155,-2-4-135,3-1-12,-3-1 115,4-5 121,0 0 94,2-3 188</inkml:trace>
  <inkml:trace contextRef="#ctx0" brushRef="#br0" timeOffset="58081.0791">18275 7585 440,'24'-19'597,"-5"0"74,-4 6 54,0 0 5,-3 2-172,-1 3-95,-2 0-65,1 1-30,-3 2-19,1 0-50,-4 2-48,2 1-42,0-1-36,2 1-29,-4 2-27,-1-2-15,1 0-10,-2 2-3,-1 0 3,-1-2 6,0 2-1,-3-1-7,-3-1-13,-4-1-18,0 0-18,-4 1-20,-2-3-12,1 3-16,0-1-18,3 3-34,2 0-46,0 0-66,2 1-128,5 3-174,-1 1-115,2 0-186,1 3-175,2 3-47,-1-1 64,6 0 154,0 2 112,1 1 209</inkml:trace>
  <inkml:trace contextRef="#ctx0" brushRef="#br0" timeOffset="59036.6962">20198 6775 84,'7'-5'447,"-1"3"57,-1-1 42,-1 0 34,0-1-134,-2 2-122,-2-1-41,2 3-3,-1 0 13,1 0 28,1 0 33,0 5 12,1 4-8,2 3-22,-1 3-20,-1 1-43,2 6-50,-3 2-49,1 1-33,0 3-23,-3-2-18,3 1-15,-2-1-10,0-3-8,-2 0-11,2-1-7,-2-1-6,2-3-11,-2-3-6,0 0-8,0-1-6,0-2-6,0-2-2,-2-1-2,2-2-1,0-2-1,0 0 0,0-1-12,-2-2-17,2-1-31,-2-1-51,-4 0-68,3-1-112,-5-3-175,1 1-108,0-1-134,-2-4-198,-2 2-65,1-1 48,-2 0 144,3-1 109,-3-3 154</inkml:trace>
  <inkml:trace contextRef="#ctx0" brushRef="#br0" timeOffset="59330.6712">20080 6959 253,'-5'-9'542,"-1"-3"102,0-1 127,0 0 111,3-2-181,0 1-88,3 0-74,1 1-71,2-1-100,8 1-91,-1-2-69,5 0-48,7 0-33,3 1-22,1 0-17,1 2-17,1-2-10,2 6-15,-5-3-13,2 4-5,-5 1-11,2 2-4,-3-1-7,0 4-3,-5-1-1,3 2-5,0 2-4,-4 1-13,-3 2-14,2 2-28,-3 1-31,-3 4-40,-1 1-53,-3 2-78,-4 1-116,-2 2-90,-4 4-42,1 0-32,-2 1-75,-5 3-103,-1 0 22,0-1 56,-4-1 40,2 1 57,0 0 127</inkml:trace>
  <inkml:trace contextRef="#ctx0" brushRef="#br0" timeOffset="59567.9636">20157 7283 291,'-17'15'535,"4"-6"116,-1-1 126,4-1 77,0-1-154,2-3-76,3 0-58,1-1-74,3-2-100,2 2-87,3-4-73,7 0-51,7-1-48,4-2-26,5-2-22,7-1-18,5 1-17,3-4-16,-4 5-8,2-3-11,-2 3-6,-4 0-6,-5 1-5,0-1-11,-7 3-19,-1 1-34,-6-1-43,-2 3-67,-3 0-119,0 0-149,0 2-95,-3-1-61,1 3-131,-4-1-132,2 1 19,0 1 103,0-1 85,1 1 78,1 0 166</inkml:trace>
  <inkml:trace contextRef="#ctx0" brushRef="#br0" timeOffset="59922.4187">20910 7338 239,'-4'-4'586,"3"1"175,-5-2 137,1 0 101,-1-2-181,4 0-103,-2 0-129,3 0-148,2 1-117,3-3-93,4 1-69,3 1-47,3-1-38,4 3-26,0 2-15,1 0-9,-1 5-9,1 2-6,-5 3 4,-4 2 2,-2 6 0,-4 2 3,-4 4 6,-1 1 4,-7-1-2,2 3 0,0-1 0,1-6-2,-1 2-2,4-4 0,4 0-1,5-3 5,6-2-1,8-5 0,6-1-4,4-4-4,5-2-3,1 0-7,0-3-6,2 2-16,-6-2-24,-4 2-46,-2 1-63,-5 0-96,-5 2-180,-4 0-138,0 0-80,-7 2-170,-6 1-135,-6 3-9,-5-3 125,-3 2 123,-2 0 89,-5 2 204</inkml:trace>
  <inkml:trace contextRef="#ctx0" brushRef="#br0" timeOffset="61096.9609">9448 4837 427,'5'-24'495,"-5"3"38,-2 0 22,-1 3-95,-7 4-203,-1 3-105,-2 3-55,-6 3-29,-3 5-8,-4 5 6,-1 4 26,-7 10 35,1 4 52,-4 10 44,-3 5 38,0 11 26,-2 7 8,-1 12-7,2 8-33,0 7-33,4 5-38,1 8-28,4 4-29,4 3-21,2 2-16,4 1-9,3 1-4,4-4-3,4-2-7,5-5-1,5 0-1,2-3 1,3-2-10,7-4-8,4-2-7,3-5-8,7-4-7,5-4-9,6-4 1,3-6 1,4-5-4,4-5-3,3-4 1,4-7 0,1-1-4,3-6-1,3-5 3,0-5 1,0-4-1,3-4-2,-3-7 0,3-1 1,-3-4-6,0-4 1,-2-4-5,-2-1 3,-4-3-3,-2-1 0,-6-3 0,-4 0 0,-4-2 0,-7 0 5,-3 2-1,-5-3 3,-5 3 2,-4-2 5,-6 1 2,-1-1 1,-4 0 5,-4 0 0,-4-1-1,-3 1-2,-6-1 0,-2 1 1,0 4 1,-3 0 10,-1 1 6,4 1 4,-2 2 0,7 3-1,0-1-6,3 0-10,5 3-9,2 2-9,7 1-4,4 5-2,4 0-2,4 2 2,3 2 2,3 0-1,1 2 1,1 1-1,-3 2 2,0 0-2,-4-1 0,0 4 3,-6-1 3,-2 1 2,-7 3 0,-3-1 1,-3 3 2,-7 1-1,-5 0-6,-3 3-12,-7-1-23,-5 1-29,-7 1-49,-6 2-58,0 1-83,-5 3-160,-1-1-141,0 2-104,-1 3-203,-1 1-112,-1 3-5,-2-2 120,1-1 135,-1 2 123</inkml:trace>
  <inkml:trace contextRef="#ctx0" brushRef="#br0" timeOffset="75214.4037">17492 5496 173,'-82'9'332,"6"-6"17,9-3-21,9-2-160,8-2-251,8-4-137,11-4-73,8-5-35,14-7 10</inkml:trace>
  <inkml:trace contextRef="#ctx0" brushRef="#br0" timeOffset="77384.5261">10735 5174 136,'-10'4'323,"0"-1"25,1 1 8,0-2-79,0 1-119,-1-1-69,1 1-44,3 1-24,0-3-11,2 3-10,-1 0-10,4-1-10,-1 2-23,-2 0-44,4 2-80,0-1-91,0 1-43,4-1-16,-1-2 7</inkml:trace>
  <inkml:trace contextRef="#ctx0" brushRef="#br0" timeOffset="78843.9057">12010 8360 14,'4'0'407,"0"0"64,-3 3 34,1-3 19,-2 0-136,3 0-150,-2 0-99,-1 0-58,0 0-30,0 0-18,-1 0-3,1 0-8,-3 0-3,3 0-4,3 0-3,-2 0 2,-1 0-6,0 0 3,-1 0-5,-2 0 3,3 0-2,3 0 0,-2 0-2,-1 0 0,0 0-1,0 0 0,0 0-2,0 0 0,0 0 3,0 0 0,0 0 0,0 0 3,0 0 3,0 0-2,0 0 2,0 0-2,0 0-1,0 0 2,0 2-3,0-2 0,0 0-1,0 0-1,0 0 0,0 0 1,0 0-1,0 0-1,0 0 0,0 0 0,0 0-2,0 0-1,0 0-1,0 0 0,0 0 4,0 0 0,-1 0-3,-2 0 5,3 0-2,0 0 0,3 0-2,-2 0 2,-1 0 0,0 0 0,0 3 0,0-3-3,0 0 5,0 0-5,0 0 0,0 0 0,0 0 2,0 0-1,0 0 0,0 0 4,0 0-5,0 0 1,0 0 1,0 0 0,0 0-2,0 0 0,0 0 1,0 0 3,0 0-2,-4 1 1,4-1 1,-2 0 0,2 0-1,0 0-2,2 0 5,-2 0 3,0 0 1,0 0 1,0-1-1,0 1 2,0 0 0,0 0 2,0 1 0,-2-1 1,2 0 0,0 0-1,0-1-2,0 1-1,0 0-1,0 0 0,0 0-2,0 0 3,0 0-1,0 0 0,0 0-3,0-3 0,0 3 1,-1 0-3,-2 0-1,3 0-2,0 0 2,-1 0-2,1 0 1,0 0 3,0 0-2,0 0-3,-2 0-2,2 0 4,0 0-3,0 0-1,0 0 6,0 0 0,0 0 1,0 0-2,0 0 1,0 0-1,-2 0-3,2 0 2,-1 0-1,-2 0-2,1 0 2,-2 0-2,3 0-1,-3 0 0,2 0 0,-1 0 2,-2 0 1,2 0 0,-1 0-2,2 0 1,-1 0 0,0 0-2,0 0-2,2 0 0,-2 0-1,1 0-1,2 0-2,-1 0-9,-2 0-27,3 0-31,0 0-23,3 0-39,-2 0-122,5-2-182,2 2-80,1-6-25,2 1-5,4-3 24,2-2 113</inkml:trace>
  <inkml:trace contextRef="#ctx0" brushRef="#br0" timeOffset="87245.5987">17840 5101 38,'-20'-10'406,"-2"1"47,-2 0 27,-2 1 15,0 1-147,-1-1-153,-1 3-83,-2-1-40,1 2-21,-1 1-9,-3 2-3,2 1-2,-3 0-5,3 3-1,-5 0-5,-1 1-2,-5 3-7,2 1-4,-6 3 5,0 3-6,-5 1 3,1 4-1,-3 3 4,-1 2 1,-2 4 7,-2 2 6,0 2 11,-4 0 15,1 3 15,-3 2 16,0 3 9,0-1 10,2 4 10,-2 0 0,2 4-5,2 1-5,6 2-5,1-1-7,5 1-16,5 3-8,-36 54 84,45-53-68,5 3 13,3 0 11,4-1 15,2 1 1,1 0 4,4 1-7,3 0-6,-1 1 0,1 2-11,2 0-13,-4-1-11,5 4-7,-1 0-11,3-1-11,3-1-9,0 1-6,6-4-5,2-4-10,3-1-7,3 0-2,1 0 1,36 108 38,-30-109-34,1 5 2,1 0-3,-1 2-3,3-1 0,-2 1-1,2-1-2,3-1 0,0-4-4,3-1 2,2-1-1,1-3-3,4-2 4,-1-4-2,4 2 2,3-2-3,-1-2-1,4-3-1,3 1-3,0-2-2,-1 0 2,4-4-1,0 3 1,0-4-2,0-1 4,0 0-3,2-3-1,-1 0-1,1-5-1,1-1 4,0 0 0,0-4 1,3-1-2,-1 1 3,1-3-1,1-2-1,-2 0-3,-1-1-1,1-2 4,-4 2-3,2-2-1,-5-2 2,0 3-1,-4-2 1,0 0-2,-2-1-2,-2-1 2,0-2 1,0 0-2,1-2 0,-1-3 4,1 0 0,0-3 0,2 0-3,-1-3 1,2-2 2,0 1-3,2-3 0,-2 1 4,2-3-3,0-2-1,-2 1 0,0-3-1,-2 1 1,-2-1-2,0-2-3,-1 0 4,-5-2-1,1 2 1,-1-1 0,-2-1-1,-1-1 2,-2 2 0,2-1 0,-2-1-1,-1-1 1,1 1 0,1-1 1,-1 0 1,0-2-1,-1 0 2,-2-1-2,2 0 0,-3 0 3,-2-2-2,0 0 4,1 0-2,-3-1 0,1-1-1,-2-2-2,-1 1-1,2 0 0,-5 0 0,-1 0-1,0-1 1,-4 3-3,-1-3 3,1 4 0,-4-2 0,-1 1 2,-1 1-1,-2 1-1,2 0 0,-4 1 1,2-1-1,-1 5 1,1-1 5,-2 1-1,4 1 1,-2 4 2,1-3-1,0 2-2,3 0-1,-3 2 0,3-1 0,1 1 0,2-3 0,1 3 0,1 2-1,2-2 0,0 3 1,2 1-3,2-2 1,-1 2 2,2 0-2,0-1 1,0 4 2,0-1 0,1 0-1,-1-1-1,1-1-3,0 3 2,4-4-2,-5 2 1,2-2-1,3 0 2,-1 0 0,-1-2 0,1 1 3,-1-3-1,0 1 4,-1 1 0,3-1 4,-3-1 1,0-1 0,4 1-1,-6 1 7,2-2-3,0-2-1,-4 0-3,2 1 1,1-4-2,-2-3-5,0 0 2,-2-1 0,2-4-2,-2-1 0,0 0-3,-1-3 0,1 0 1,0 1-1,-1-1 4,0-2-4,0 1 5,-1-1 1,-2-2-1,0 1-1,-2-2 3,2 0 0,-4 1-4,-1-5-3,0 2-1,-2-2-2,-2-1 0,-2-2-1,-2-1 0,-2 1 0,1-1 0,-3 3 0,-1-2 1,-1 6-2,-1-1 2,-1 0 0,-1 5-1,2-2 1,-4 3 1,0 1 2,0 3 1,-1 0 4,-1 1 0,0 2 0,1-2 0,-3 4 0,2-2-1,-1 2-1,-2-1 0,3 1-1,-4 1 3,3 0 1,-3 3-1,0-1 2,-1-1-1,-1 0-1,1 2-2,-5-1-1,1 1-1,-1 0-1,-2 1-1,-4 1 2,-2-1 1,-1 1-1,-1 1 0,-3 3 2,-2-3-2,-2 4 2,-2-2-2,1 2-3,-5 1-1,4 0 0,-1 0 0,-1 0-1,0 3-1,1-1 2,0 2 2,-2 0-1,5 0 1,-5 1-1,0 2 2,0 1-2,-3 1-1,-3 1-1,-3 2 0,-4 2-2,-1 0 0,-3 4-1,-4 1 4,1 0-3,0 5-1,0 1-6,2 1-12,-1 5-27,-2 2-37,1 3-52,0 4-87,0 3-163,2 7-129,-2 2-85,0 5-189,3 2-132,1 4-8,0 3 115,3 1 119,2 3 93</inkml:trace>
  <inkml:trace contextRef="#ctx0" brushRef="#br0" timeOffset="89370.6382">18072 8187 296,'3'5'452,"1"0"44,-1-2 18,0 1-77,-2-1-168,1 1-111,0-3-71,-2 2-42,0 1-22,-2-3-21,0 1-44,-2-2-105,-1 2-148,-5-2-116,-2-2-56,-4-1-24,0-2 20,-7-5 87</inkml:trace>
  <inkml:trace contextRef="#ctx0" brushRef="#br0" timeOffset="89726.4007">17032 6449 212,'3'-4'457,"1"1"43,-2-2 27,1 4-17,0-1-208,-2-2-122,-1 4-77,2-2-38,-2 2-18,0 0-6,0 0 1,0 0 5,0-3 7,0 3 2,0 0 3,0 0 1,0 0-2,0 0-3,0 0-5,0 0-2,0-1-6,0 1-1,0-2-12,0 2-6,0 0-7,0 0-7,0 0-12,0 0-30,0 0-30,2 0-27,0-2-40,0 2-119,-2 0-195,0 2-83,0 1-24,-2 2-3,0 1 24,0 1 109</inkml:trace>
  <inkml:trace contextRef="#ctx0" brushRef="#br0" timeOffset="93620.9559">25489 6810 151,'0'-8'435,"0"-4"53,-3 1 30,3-3-6,0 2-178,0 1-120,0 1-75,5 0-36,-5-3-9,1 5 14,-1-4 22,4 4 34,-2-1 36,2 0 32,-2 1 20,1-1 2,1 4-8,-2 0-17,0 2-31,-2 1-30,2 0-28,-2 4-17,0 3-4,0 5 0,-2 7 1,-2 6 0,-2 4-1,-1 5-6,-2 2-9,-3-1-18,2 3-13,-2-3-10,1 0-10,0-3-7,-21 47 47,26-57-73,0-3-1,1 0-2,1-5-2,0-1 0,4-2 1,0-1 1,3-1 0,9 3 13,-2-7-16,2 1-1,3-4-2,1 0-3,2-4-1,1 2-2,0-2-1,1-1-3,-1-1 1,2-2 1,-1-1-3,-1 0 0,0-1 3,1-2-3,-1-2 0,0-1 0,-2 0 0,-2 0 0,0-2 1,-4-1 2,0-1-1,-4 0-1,1 2 3,-2 0-2,-5-1 4,1 1 3,0 2 6,-2 2 7,2 1 8,-2 1 6,-2 3 6,2 2 0,-2 1 0,0 0-6,1 5-7,1 2-8,-5 4-3,4 4-6,-1 7-4,-4 5 1,5 1 3,-4 5-1,2 0-2,2-1 2,-4 2-4,4-1-1,-1-3 0,0 1-4,2-2 1,0-3-3,0-1 2,0-3-2,0 2-5,0-6-7,2 1-19,-2-5-25,2 0-33,-2-3-37,-2 0-47,2-1-76,-4-3-156,-3-2-121,-3-2-122,-3 1-174,-3-5-114,-3-1-3,-4 2 130,2-2 120,-3-1 142</inkml:trace>
  <inkml:trace contextRef="#ctx0" brushRef="#br0" timeOffset="93900.3093">24851 7101 264,'-24'0'568,"2"2"128,1-2 98,2-2 83,4 2-205,2-3-107,4 3-99,0-1-97,3-1-78,4 2-66,2-2-50,5 1-31,7-1-21,3-1-17,4 0-14,3 0-14,2-3-12,0 1-19,3 0-18,-5 2-13,-1-3-9,-1 1-7,-2 2-28,0-2-36,-3 1-72,-3-1-156,1 2-155,1-2-127,-3 0-214,2 1-136,-2-2-22,3 3 108,-4-2 131,5-2 117</inkml:trace>
  <inkml:trace contextRef="#ctx0" brushRef="#br0" timeOffset="94323.972">26158 6683 3,'14'-6'463,"-5"-3"105,0 2 80,-5-1 70,2 1-49,-5 2-147,4 0-87,-4 0-65,2 3-52,0-2-49,-1 4-35,-1 4-24,5 1-16,0 3-7,-1 5 1,1 4-1,-1 4-18,1 4-26,-3 4-21,3 3-27,-1 3-20,-4 0-16,2 2-10,-3 1-7,3-1-7,-1-2 0,-2-3-5,-2 0-1,-1-2 0,2-3-1,-1 0-5,1-3-1,-4-3-6,1-2-1,1 0-4,-1-2-3,-1-6-2,1 0 0,-2 0-4,3-3-7,-3-3-16,-2 0-23,-1-3-34,-1-2-46,-1-2-50,-2-1-75,0-2-138,1-4-120,-4 0-54,3-5-105,-3-5-145,-2-3-57,3-3 78,1-3 106,-1-8 69,3-2 136</inkml:trace>
  <inkml:trace contextRef="#ctx0" brushRef="#br0" timeOffset="94756.003">26185 6321 224,'18'-22'504,"-5"3"70,-1 1 47,-5 4 30,-2 5-234,1-1-130,-2 3-86,-1 2-47,2 1-17,-4 4 6,4 0 17,-2 0 27,3 4 22,-3-3 12,4 3-4,1 0-14,-1-3-19,5 3-27,0-3-19,-3 1-13,0-2-12,0 0-7,-2 0-4,1-2 3,-3 1-1,0-1 4,-4-1 1,1-1-3,-2 0-10,-2 3-16,-2-3-16,-1 1-19,-1 0-15,-1 3-15,-1 3-9,-2 0-6,3 2-5,1 3 1,0-2-3,1 1 0,4 0 7,1 1-4,1-2 4,1 1 2,2 0 0,2-2 5,2-2 0,1 1 0,-2-2 6,1-1 3,-1-1 4,0-1 2,1-1 2,-4-2 6,1-1-1,-1-1 0,-2-2-3,-1-1-4,-1-2-4,-1-1-5,-1-2-7,-4-2-6,2-1-7,-2 2-16,-4 1-30,1 0-47,-5 4-64,-1 2-134,-1 6-176,-7 2-116,-3 5-204,-5 7-151,-7 3-39,-3 5 79,-1 2 152,-4 1 116,0 5 224</inkml:trace>
  <inkml:trace contextRef="#ctx0" brushRef="#br0" timeOffset="95416.6437">19661 6526 10,'3'-2'411,"-3"1"52,0-2 25,-3 1 12,2 0-137,-4 2-184,0 2-128,1 0-101,-3 1-115,-1 2-119,-2 2-102,1 2-42,-4 2-3,1 1 35,-6 1 81</inkml:trace>
  <inkml:trace contextRef="#ctx0" brushRef="#br0" timeOffset="96088.5321">18690 7908 215,'0'-2'391,"0"0"32,-1 1 14,1-1-68,-2 1-153,2 1-86,0 0-54,0-2-28,2 2-11,-2-2-10,1 2-7,-1 0-6,0 0 0,0 0-3,0 0-3,0 0 2,0 0 2,0 0 7,0 0 6,0 0 7,0 0 6,0 0 3,0 0 4,0 0-3,0 0-4,0 0-5,0 0-5,0 2-8,0 0-3,0-2-5,0 0-6,0 0-1,0 0-2,0 0-3,0-2 2,0 2 1,0 0-2,0 0 2,0 0 1,0 0-1,0 0-1,0 0-1,2 0 2,-2 0-3,0-2 0,0 2 1,0 0 4,0 0-5,3 0 1,-3 0 0,0 0 1,0 0-1,0 0 1,0 0 2,0 0-1,0 0-2,0 0 2,0 0 0,0 0-3,0 0 2,0 2 0,0-2-2,0 2-4,0-2 1,0 0 5,0-2-1,0 2-1,0-2 4,0 2 2,0 0-4,0 0-2,0 0 0,-3 0 0,3 0-1,-2 0-2,2 0-1,0 0-4,0 0-7,2 0-24,-2 0-47,3 0-76,-3-2-112,0 2-129,0 0-62,0-2-15,0 0 28,0-2 69</inkml:trace>
  <inkml:trace contextRef="#ctx0" brushRef="#br0" timeOffset="98022.5953">24178 6823 322,'-6'2'371,"1"-1"36,-3-1 5,1 0-78,-3 2-72,1-2-51,0 0-33,1-2-22,-2 2-12,1-1 3,0-3 19,2 1 44,-1-3 41,2 0 29,2-3 10,1-3 0,1 0-10,6 0-28,1-4-27,1-1-11,8 0-21,-2 0-20,5 1-21,1 1-26,3 0-24,-2 3-23,4 1-15,-7 5-5,5 1-11,-5 3-6,-1 4-3,0 3-4,-5 7-5,-6 5-8,-4 4-3,-4 10-4,-7 3-5,-6 2-5,-4 6-1,-3 2-3,-4 2 0,2-3 6,-3 0 1,1-5 9,3-2 10,-2-1 6,6-5 9,3-1-1,3-6 2,4-3-3,3-5-2,7 1 1,2-2 0,5-6 5,3 1 3,10-4-1,2-2-2,5-3-9,2-3-6,2 0-8,2-2-9,-5 1-5,0 0-5,-5 0-11,-3 0-26,-7 2-48,-1 0-72,-8 2-182,-2 2-188,-4 5-279,-6 1-197,-6 3-70,-2 1 9,-1 0 148,-2 2 175,4-3 277</inkml:trace>
  <inkml:trace contextRef="#ctx0" brushRef="#br0" timeOffset="99379.0353">23693 6526 102,'-12'-34'447,"-6"-1"55,0 3 36,-3 4 29,2 3-147,-2 2-123,2 7-38,-4 6 4,0 8 32,-1 11 38,-3 14 18,2 16 5,-2 14-22,3 16-41,2 13-50,4 8-62,6 9-54,6 2-50,6 4-27,8-4-19,5 0-23,4-4-28,6-1-41,8-5-67,2-5-126,10-6-120,2-7-67,11-9-52,4-6-91,8-10-86,7-4-13,8-9 48,9-5 38,8-10 53,4-8 115</inkml:trace>
  <inkml:trace contextRef="#ctx0" brushRef="#br0" timeOffset="100013.1878">26789 6434 340,'-2'-6'447,"-2"2"46,2-1 27,1 2-106,-2-2-140,1 2-88,1 1-60,-1-2-35,2 2-14,0-1-4,0 3 0,0-2-1,0 2 30,5 2 49,1 1 80,3 5 61,4 8 60,0 5 46,2 9 5,4 4-32,0 9-66,-2 2-54,0 4-55,-1 5-46,-3-1-30,-1 3-26,-4-2-20,-4-1-17,-1-4-14,-6-1-8,-1-3-11,-7-2-8,-2-3-7,-5-4-9,-4 0-17,-5-2-33,-3-3-44,-1-2-88,-5-2-178,2-5-137,-1-2-182,-3-3-213,1-3-87,1-6 18,5-3 148,0-3 120,1-7 186</inkml:trace>
  <inkml:trace contextRef="#ctx0" brushRef="#br0" timeOffset="100545.2957">27861 6658 77,'1'-7'449,"-2"-2"68,-2 1 53,1-4 57,-2 2-84,-1-3-89,1 2-20,-2-1 1,1-2-1,1 2-14,-2 0-48,2 2-62,-2 0-56,1 4-47,2 0-39,2 1-34,-4 2-29,5 0-30,0 3-19,0 3-10,2 3-2,1 4 3,-2 7 3,2 4 2,2 3 0,-4-1-7,4 3-10,-2 2-7,1-1-8,-1-1-4,1 0 2,0-2-2,-3-1 0,4-3 4,-4-1 6,2-2 1,-3-1 3,1-1 0,-1-3 0,-1-2-1,1 1-4,-3-3-1,2 1-5,-4 2-4,0 0-3,1 1-6,-2 2 0,2-1-5,-2 3-1,0-1-4,3-2-10,-3 0-15,2-1-25,0 0-45,0-3-55,3 1-69,-4-3-141,0-2-152,1-2-96,-3-2-165,-1-1-150,-2-1-33,0-2 90,-1-2 139,-1-2 105,3-3 202</inkml:trace>
  <inkml:trace contextRef="#ctx0" brushRef="#br0" timeOffset="100836.5792">27576 6608 221,'-19'-15'500,"2"2"91,0-2 81,-1 2 81,2-3-175,6 3-84,1-1-40,1 1-47,6 1-44,4-1-50,7-1-52,2 0-41,5 1-34,4 0-29,2 2-20,3-1-20,0 1-17,6 1-24,-4 3-15,3 2-18,-2 0-11,1 2-13,-3 1-6,-2 2-5,3 2-2,-7 0-1,0 2-5,1 1 0,-4 3-11,0 0-12,-4 3-25,-2 2-25,-1 0-36,-3 4-63,-3 3-123,-4 1-125,0 0-74,-4 1-78,-1 3-155,-4 3-109,-3-2 41,-5 2 88,0 2 73,-1-1 88</inkml:trace>
  <inkml:trace contextRef="#ctx0" brushRef="#br0" timeOffset="101131.0977">27447 7176 261,'-16'6'623,"7"-2"138,0 1 97,0-3 71,3-1-210,2 1-139,3-1-157,1-2-111,4-1-64,6 1-44,5-3-25,4 0-14,7-2-10,5-2-15,3 0-15,5-1-17,0 1-18,-1-1-18,4 1-11,-1-1-11,-2 2-12,-2 1-8,-2 0-7,-1 3-8,-5-2-2,-3 2-6,-4 0-2,-1 3-2,-2-1-6,-4-1-11,-4 2-22,-1 0-37,-3 0-51,1 0-73,-5 0-154,3 2-156,-2-2-119,-1 1-202,3 1-125,-3-1-19,1 2 110,0-1 139,2-2 128</inkml:trace>
  <inkml:trace contextRef="#ctx0" brushRef="#br0" timeOffset="101568.4749">28440 7125 57,'-4'-1'670,"-3"-1"168,-5-2 103,2-2 68,-1-1-29,2 0-255,0 2-225,2-1-132,1 1-79,0 2-51,5-3-48,1 0-52,4 1-39,1-3-33,5 3-24,0-1-17,2 0-11,0 3-6,2 3-2,-3 0-5,-2 3 2,0 5 0,-3 1 2,-3 5 4,-6 4 5,-3-1 3,-1 7 8,-4 0 5,-2-1 10,0 2 5,-1-3 10,5 1 4,-1-4-1,2-1-3,4-1-3,2-1 1,4-4-3,4 0 1,5-3 5,3-2 1,7-2-4,4-2-5,2-3-7,6 0-8,-2-1-8,3-1-6,0-1-9,-1 1-3,0-1-2,-8 2-5,3-2 4,-5 1-4,-2 2 0,-7-3-6,1 3-12,-3-1-19,-3 1-31,-2-2-30,-2 2-43,-5 0-65,-3 0-83,-3 2-170,-1-1-153,-4 2-167,-4-1-217,0 2-72,-5-1 22,-3 2 150,1 2 162,-5-2 185</inkml:trace>
  <inkml:trace contextRef="#ctx0" brushRef="#br0" timeOffset="102066.9742">29512 6703 69,'-14'3'549,"-1"-1"169,2-1 115,1-2 90,0-1-77,3 2-169,2-2-148,1 1-137,3 1-99,-2-2-74,7 1-54,4-1-42,1-2-28,10-1-25,3 2-18,9-2-11,0 2-11,1-1-12,6-1-10,0 4-23,-2-1-30,-5-1-44,0 3-80,-6-2-155,-2 2-135,-4 0-88,-6 0-152,-6 0-162,-5 2-29,-5 3 97,-6 1 109,-6 1 85,-2 1 171</inkml:trace>
  <inkml:trace contextRef="#ctx0" brushRef="#br0" timeOffset="102221.4418">29565 6809 233,'-18'17'587,"2"-3"141,1-3 90,1 1 57,3-6-205,5 1-125,3-2-143,-1 0-114,4-1-65,4-3-43,3 1-37,6-1-33,4-1-25,7-1-27,7-2-41,0-2-71,3-2-149,5 0-145,3-3-115,1 0-203,0 0-174,-3-2-48,2 1 87,-3-3 110,0 0 96,0-1 196</inkml:trace>
  <inkml:trace contextRef="#ctx0" brushRef="#br0" timeOffset="102486.3988">30549 6424 169,'27'-25'527,"-9"2"113,1 0 120,-5 3 100,-4 2-134,2 2-96,-5 1-87,-2 5-73,1-1-90,-2 5-79,0 0-70,-2 3-56,1 3-31,2 0-20,-1 8-8,1 1-4,-4 5-2,3 4-6,0 5-14,-4 1-16,0 0-17,1 3-17,-1 0-12,0 2-8,0-2-6,0 1-4,0-1-3,0-1-2,0-1-8,0-2-16,0-1-28,0 0-48,0-4-60,-1 1-84,1-3-171,0 0-146,0-6-111,-4 1-187,0-5-111,-2-2-7,2-2 124,-2-4 134,-2-2 128</inkml:trace>
  <inkml:trace contextRef="#ctx0" brushRef="#br0" timeOffset="102771.1345">30549 6395 263,'-23'-14'604,"0"-1"133,-2-2 92,4 1 81,3 1-201,5-2-121,4 2-141,5 3-109,4-3-73,6 2-59,7-2-43,8-3-29,4 3-17,8 0-13,0 1-14,4 3-14,3 3-23,-1-1-16,-2 2-14,3 4-4,-5 0-8,-2 1-4,-3 2-2,1 2 0,-5-1-1,-1 3-11,-1 1-17,-4 0-21,-2 4-41,0-2-72,-3 3-134,-5 2-138,-2 2-82,-2-2-86,-6 8-156,-8-1-95,-1 0 47,-6 5 98,0 0 68,-5 1 100</inkml:trace>
  <inkml:trace contextRef="#ctx0" brushRef="#br0" timeOffset="102986.6231">30689 6634 172,'-24'21'565,"-2"-2"186,0-4 140,1-1 110,6-2-129,-1-2-99,6-1-124,0-4-143,5 0-108,3-2-87,3-2-72,3 2-57,3-3-41,6 0-29,6 0-23,9-4-19,0 2-15,7 1-13,2-2-11,2 1-13,1 0-7,-3 1-13,2-1-17,-3 0-32,0 0-42,-2 2-69,-3 0-88,0 0-164,-1-2-172,3-1-100,-1 0-140,-3-2-152,4-3-29,-3 2 110,0-1 153,2-1 115,2 0 172</inkml:trace>
  <inkml:trace contextRef="#ctx0" brushRef="#br0" timeOffset="103187.0603">31303 6622 229,'18'-12'546,"-3"2"170,1 0 135,-5-1 113,-2 3-147,-2 0-78,-2 2-97,-4 3-119,-1-1-105,3 0-91,-3 4-78,0 2-51,2 4-28,-2 3-14,0 7-6,1 4-3,1 5-4,2 2-23,-2 5-34,2 2-86,-3 2 0,5-1 0,-3 5 0,2-2 0,-2 0 0,1-2 0,-1 0 0,-1-3-77,2-1-115,-2-1-85,-1-2-116,2-3-201,-1-1-176,-1-3-244,-1-3-92,0-3 5,0 0 91,0-3 203,3-2 203</inkml:trace>
  <inkml:trace contextRef="#ctx0" brushRef="#br0" timeOffset="104150.8286">31384 7125 226,'0'4'445,"0"-4"26,0 0-25,-2 0-119,-2 0-317,1-2-248,-3 2-134,-2 0-62,-1 2 9,-1-1 66</inkml:trace>
  <inkml:trace contextRef="#ctx0" brushRef="#br0" timeOffset="104882.0814">26074 7988 226,'5'4'488,"1"-1"47,-4-1 27,-4-2 14,1 0-252,-2 0-130,0 0-68,1 0-35,-2 0-12,2 0 4,-2-2 9,4 2 9,-1 0 8,1 0 8,0 0 2,0-1 0,0 1-9,0 0-13,0-2-15,0 2-12,0 0-11,0 0-3,0 0 5,0 0 12,0-2 12,0 2 18,0 0 11,0-2 11,0 2 2,0 0-1,0 0-9,1 0-12,-1 0-14,0-1-15,0 1-14,0 0-12,0 0-12,0 0-12,0 0-7,0 0-8,0 0-1,0-2-5,0 2-5,0 0 0,0 0 0,0 0-15,0 0-35,0 0-68,0 0-110,0 0-112,3 0-74,-2-3-116,3 3-201,0-2-57,-1-1 46,0 1 76,-2-3 57,4 0 119</inkml:trace>
  <inkml:trace contextRef="#ctx0" brushRef="#br0" timeOffset="106555.6788">8650 2787 208,'-3'-14'467,"1"-4"42,-1 0 24,-1 1 14,-2 3-242,1 0-136,-1 1-68,-4 2-42,1 3-19,-4 1-9,-4 3-4,-2 4-1,-3 4 5,-5 6 5,-6 6 7,-4 3 7,-4 9 3,-7 1 17,-7 7 18,-5 6 21,-7 5 15,-4 11 10,-6 3 13,1 9 7,-5 5 0,-2 6 2,2 6 2,-6 3-5,1 4-12,-3 4-10,-2 3-11,2 4-19,1 5-14,0 3-9,4 3-1,2 1-10,3 4-5,6-3-6,5 7-3,2 1-10,2 6-5,0 2-4,3 3-3,-1 4 3,2 3 4,4 4 4,2 3 3,7 2 8,7 0-4,4 4-4,5 0-10,9-1-3,7-1-6,7-1-2,11 0-1,8-2 0,9 1 1,10-4 2,9 2-4,7-6-1,6 0-3,8-3-2,5-3-1,9-3-1,8-1-2,7-7-2,8-3-1,10-1-2,9-2-3,3-7-1,9-2 4,7-2-4,8-6 4,7-5-7,3-5 0,2-8 8,-1-5-2,3-4-4,5-5-2,1-3 0,2-1 0,-4-5 0,1-1 0,0-3 0,0-3 2,-1-2 1,1 0-2,-3-6-1,-3 1 0,-3-7 0,-1 0-2,-3-3 2,-1-4 1,-6-2-6,-1-3 6,-7-4 4,-5-2 0,-4-5 0,-4-3-1,-6 0 3,-4-3-7,-9-3-2,-8-1 0,-8-4-1,-10 2 2,-8-3 0,-8-4 0,-10 1 0,-8-2 1,-9 0 0,-5-2 0,-6 1 1,-7-6-1,-6 1 0,-3-1-1,-7-2 0,-5-2-1,-5-3 2,-4 1 0,-5-1-1,-3-2 0,-5 1 2,1 3-1,-4-4 0,1 4 1,0 2 1,-2 0-1,6 1 0,1 5-1,3-2 0,4 1 0,5 4-1,5-1 1,4 2-3,4 3 2,7 2-1,7 2-2,1 3 9,4 2-3,1 2 4,3-3-2,-1 5 7,-1-2 3,1 1 5,-4 1 8,0 1 11,-2 2 4,-1-1-1,-6 2-5,0 2-6,-4 2-8,-5 0-12,-6 6-16,-5 1-40,-4 1-53,-7 6-113,-3-1-187,-5 3-151,-4 0-266,-5 0-149,-4 2-38,-2 1 59,-5-5 163,4-1 137</inkml:trace>
  <inkml:trace contextRef="#ctx0" brushRef="#br0" timeOffset="108459.7643">15603 11525 209,'0'-9'395,"0"0"44,-3-2 47,0 1-62,-1-1-112,1 0-84,-2-2-54,1-1-26,-1 3-19,2-3 16,-1 2 70,1 0 66,-1 1 59,-1 1 34,2 2 4,1 1-30,1 3-81,-2 3-64,3 4-55,0 4-30,3 6-9,-2 6 1,1 3 4,1 4 7,2 7 0,-4 0-8,2 3-16,-2 2-13,1 1-5,-2 0-12,0-1-11,2 2-10,0-2-6,-2 0-6,3-4-8,-1-2-6,2 1-11,-2-7-1,-1 1-2,-1-5-4,3-2 2,-3-2 0,0-2-1,-3-6 2,3-1-1,-3-3 1,-3-1-1,-1-3-1,-5-4-3,0-1-7,-3-2-29,-4-2-46,2-3-67,-2-2-130,1-1-168,-1-4-105,3-3-114,-4-2-188,4-2-78,-3-2 50,1-3 128,0-2 91,2-3 131</inkml:trace>
  <inkml:trace contextRef="#ctx0" brushRef="#br0" timeOffset="108732.9157">15386 11168 126,'28'-23'470,"-4"1"58,0 0 34,1 0 45,-3 4-145,1 1-128,-1 0-35,0 4 8,-2 3 21,-2-3 10,-1 4-1,-2-2-15,-3 4-33,2-2-40,-3 0-37,-2 1-32,0 1-23,-3 0-22,-1 1-16,-4-1-16,-2 2-12,-4 0-19,-1 0-20,-3 1-19,-4-1-7,-2 4-11,2-1-6,-2 2-9,0 2-14,4 2-27,-2 1-42,1 1-69,3 4-141,2 2-143,5 1-80,2 3-59,4 1-134,3 1-122,3 2 37,5-2 92,2 3 67,3-1 68,1-2 168</inkml:trace>
  <inkml:trace contextRef="#ctx0" brushRef="#br0" timeOffset="109066.4836">16373 11249 196,'8'-3'476,"-2"1"46,-5-1 34,1-1 21,-2 4-214,-2 0-112,2 3 3,-1 5 48,-2 3 42,1 2 40,2 6 31,0 2-1,0 0-54,0 3-67,0 2-48,2-1-51,-2-1-39,4 4-28,-4-4-26,3 2-24,2-2-20,-4 1-12,1-2-13,1 1-8,-2 0-6,-1-5-4,2 2-3,-2-2-2,0-1-3,-2-3-3,2 0-1,0-3-1,0-2 0,0-2 0,0-1 0,0 0-2,-1-4-13,-2-1-37,0-2-58,-3-2-93,0-3-172,1-1-130,1-3-137,-2-1-226,1-2-79,-1 1 20,1 0 132,0-2 112,2-1 138</inkml:trace>
  <inkml:trace contextRef="#ctx0" brushRef="#br0" timeOffset="112036.3837">16513 11029 169,'0'-2'368,"2"-1"39,-2-1 31,-2 0-48,2-2-96,-1 3-68,-1-2-51,2 0-26,-3-1-24,2 3-28,-1 2-16,1-1-2,-2 1 7,3-1 3,-2 2 5,1 0-1,-1 0-11,2 2 1,-2-1 7,0 2 28,-1 4 41,-1 5 43,-2 0 30,-2 5 11,1 2 11,-1 2-9,1 3-16,-1 4-23,-1 2-11,-13 69 302,15-65-375,-1 0-24,1-2-18,-1 2-9,-2-1-14,3-1-4,-2 1-7,0-2-4,0 3 0,-2-2-2,2 0 0,0-1-5,3 0 1,-1 1 7,1-2-3,3 1-2,0-3 5,3 0 3,3 1-3,2-2-5,1-2 0,1-1-1,5 0-6,-2 0-9,2-5-3,3 1-3,0-1-1,1 0-2,1-5-2,0 2-1,0-1-2,2-1-2,-1-5-4,1 2 1,-1-1-3,0-1-10,0-3-12,-3-1-24,3 0-39,-4 0-59,-3 0-91,2-2-185,-1 0-142,-3 1-184,0-4-209,0 0-71,-3 0 22,0-5 156,-2-1 135,1-6 196</inkml:trace>
  <inkml:trace contextRef="#ctx0" brushRef="#br0" timeOffset="112725.6165">17337 11437 391,'-10'-1'480,"-1"-4"41,-1 0 31,-2-2-81,0 0-135,2 0-38,-4-2 14,5-1 41,-2-2 39,2 0 20,4-2 2,0-1-43,1-2-54,6 2-61,3-3-44,7-1-48,1 3-26,5-3-26,3 4-20,5 0-18,4 1-22,1 6-13,0 3-10,0 3-5,-3 5-3,-2 6-4,-3 5 0,-5 2 0,-7 9-1,-3-1-4,-9 5-2,-4 2-3,-7 5-1,-5 0-3,-3 0 1,-1 2-2,0-4 2,-2 0-2,2 0 5,2-6 2,5 0 1,1-4 2,3-3 6,3-2 2,6-3 5,0-2 8,9-3 6,3-4 3,7-2 1,2-2-4,6-3-6,7 0-7,-1-4-10,3-3-9,3 3-11,-2-4-28,-3 2-42,1-1-67,-2 2-93,-4-2-156,2 2-148,-1-2-92,-1 2-185,-2-2-128,3 0-4,-5 2 103,4-3 128,0 1 101,-2-4 221</inkml:trace>
  <inkml:trace contextRef="#ctx0" brushRef="#br0" timeOffset="112973">18191 11496 253,'-8'-3'589,"5"3"137,-3-3 121,2 2 98,1-4-181,0 5-121,3-3-113,0 1-104,4-2-94,5-1-77,5 2-57,5-2-46,3-3-36,6 2-29,2-1-24,4-2-23,-2 5-16,-1-3-10,1 0-8,-6 2-6,-1 2-23,-7 2-34,-3-4-54,-2 5-94,-4 0-173,1-3-138,-5 2-110,0 1-202,0 0-113,-1-2 3,-2 1 129,1-3 112,5 1 120</inkml:trace>
  <inkml:trace contextRef="#ctx0" brushRef="#br0" timeOffset="113716.5753">18878 11204 215,'7'-16'485,"0"1"55,-5-2 85,2 3 129,-2 0-151,-2-1-77,-2 3-24,2 0-6,-1 2-49,-2 3-113,1 3-87,1 0-64,1 6-38,1 1-23,-1 7-10,2 5 0,2 4 0,-4 7 4,2 0-13,0 5-22,-1 2-17,-1 1-10,4 2-5,-2-2-6,1 2-3,1-3 0,1 1-1,0 0-4,0-4 0,0 0-3,0-3-1,0 0-5,4-2-1,-4-2 1,0-6-6,0 2-1,-4-6-6,1 1-2,-1-4-4,2-1 3,-3-3 10,0 0 12,0-2 13,0-1 13,0-2 8,-3 1 4,3-2-6,-3 0-10,2-2-11,-4 1-13,0-2-8,1-1-8,0 0-5,-2-1-4,1 0-1,1 0-1,1 0-1,-3 1-1,4-1 1,2 2 0,-2 0 1,0-1-3,4 1 3,0 1 1,0-1-3,4 0-1,-1-3 0,5 3 0,1-2-1,2 2 0,0-3-1,4 4 1,-1-3-2,3 1-1,0 1-6,0 0-4,0-1-4,1 1-6,-2-1-5,3 1-1,-2-2 2,1 0-3,2-2 3,-2 2 0,0-4 5,-2-1 1,2 1 3,-1-5 4,-3 1 2,-1-1 6,2-3 0,-6-3 1,-2 0 1,0-2 0,-3-2 2,-2-3 0,0-1-1,-2-1 3,-2 1 1,-2-1 0,0 2 1,0 3-1,-2 3 0,1 2 0,0 4 0,2 3 0,-1 3 0,1 1 2,-2 4-2,3 2 0,-2 5-2,2 5 2,2 6 0,-2 4 2,3 6 0,-3 4 2,0-1 1,1 6 2,-1 0-2,0 1 0,-1-1 2,1 1-1,0 0-1,-3-1-2,3 1 1,0-3-1,-2 0-2,2-2 1,0-3-7,-1 2-12,-1-5-28,2-3-44,0 1-62,2-5-70,-1 0-88,1-5-130,2-2-111,4-4-51,1-3-13,2-4-65,3-3-77,1-4 12,-1-2 63,3-5 55,2-4 56,2-3 123</inkml:trace>
  <inkml:trace contextRef="#ctx0" brushRef="#br0" timeOffset="114030.8121">19725 11397 387,'17'-31'488,"-7"-3"47,4 3 44,-3-2-27,-2 5-91,-1 0-29,-1 3 15,-1 3 19,-3 4 0,1 3-51,-2 3-91,1 3-82,-2 4-65,1 5-45,-2 5-20,2 7-10,-2 4 1,0 7 6,0 3-6,0 6-11,0 0-13,0 4-12,-2 1-7,2 2-10,0-3-3,-2 3-8,2 1-2,-1-4-1,-2 2-3,3-2-2,-2-2-3,-2 0-5,3-4-4,-3-1-4,0-4-3,-2-2-4,1-1 0,0-4-2,-3-1 1,2-3-1,-1-3-2,-1-2 0,-1-3-4,-1 0-9,-2-4-22,0-2-27,-1-2-48,1-4-56,-1 0-87,-1-4-144,1-4-122,0-2-76,-1-3-151,4-4-153,-2-5-22,1-3 90,1-5 113,1-2 87,0-5 183</inkml:trace>
  <inkml:trace contextRef="#ctx0" brushRef="#br0" timeOffset="114317.7549">19747 10842 212,'24'-15'498,"-5"4"54,-4-3 47,0 3 55,0 0-189,-2 3-78,2-1-28,-4 2 14,4 2 11,-2-3-8,2 1-19,0 0-44,0 1-42,-2-1-48,1 1-36,-4-3-30,0 4-25,-2 0-14,-2-2-14,-6 0-10,0 2-14,-3-2-10,-5 1-14,-1-2-14,-5 0-13,-1 4-9,-5-4-6,2 6-6,-1 1-3,3 1-2,-2 0-10,3 1-15,0 4-25,6 0-47,-1 4-62,1-2-121,6 5-173,3 1-114,3 3-246,6 1-146,0-1-37,1 1 66,2 0 155,3-2 110,2 3 268</inkml:trace>
  <inkml:trace contextRef="#ctx0" brushRef="#br0" timeOffset="114782.4159">20467 11199 196,'6'-19'478,"2"3"67,1 0 74,-4 0 94,3 1-142,-1 4-64,1 1-19,-1 2-13,-1 4-24,2 4-62,-1 5-63,0 4-63,-1 6-46,2 4-29,-3 5-29,2 2-20,-3 4-24,2 0-23,-3 0-14,2 0-23,-2 0-17,3-1-12,-5-2-8,3-3-4,0 0-2,-2 0-2,-2-3-4,2-2-4,-1-1 2,-1-1-4,0-1 0,-1-2 0,1-3 0,-2-1 0,0-2 0,2-1-5,-4 0-13,3-2-24,-3 0-41,-1-2-55,2 1-77,2-4-126,-4 2-131,2-4-87,-1 0-130,2-3-180,-2 0-46,-1-4 62,3 2 113,-2-3 89,0-1 163</inkml:trace>
  <inkml:trace contextRef="#ctx0" brushRef="#br0" timeOffset="115254.3047">20539 11240 162,'-3'-14'464,"1"-1"50,1 0 51,-1-2 73,-1 2-138,0-1-61,3 4 8,-1-1 20,1 3 9,0 1-38,-3 3-65,6 0-82,-2 5-66,5 2-53,3 7-31,4 5-23,2 4-5,0 6 0,0 4-7,0 7-15,-2 1-9,2 4-1,-6 1-8,0 1-5,-3 2-8,-2-1-2,-2 0-3,-4 3-9,-3-6-1,-5 2-4,-3-4-4,0 2-8,-5-3-8,-3-4-3,-4 1-4,0-2-7,-5-3-1,-3-3-2,0-2-1,-1-3-3,-1-1-9,-3-4-20,1-2-30,-3-2-44,5-5-54,-3-1-69,5-5-110,4-2-135,0-7-106,4-2-152,6-6-185,1-6-56,7-1 50,4-7 120,4-5 120,8-2 184</inkml:trace>
  <inkml:trace contextRef="#ctx0" brushRef="#br0" timeOffset="115585.1381">21431 11079 250,'22'-7'548,"-4"-1"102,-3-1 75,-2 5 68,-4 1-201,1-1-89,0 6-69,-5 1-52,3 3-39,-2 5-25,-3 2-32,-1 6-42,-2 3-34,0 3-24,-2 2-23,-1 2-30,0 1-23,0 0-23,1 0-20,-2 0-20,1-3-15,0 1-12,2-4-7,-4 0-4,2 0-4,1-3-2,-2-4-2,3 0-1,-4-2-4,2-1-7,2-4-25,-4 1-36,4-5-51,-3 0-86,2-2-158,-1-2-142,-2-4-121,2-2-212,-1-4-113,-2 0-2,0-4 114,2-5 128,-2 0 130</inkml:trace>
  <inkml:trace contextRef="#ctx0" brushRef="#br0" timeOffset="115874.7705">21312 11148 217,'-18'-14'504,"0"-3"99,0 1 128,3-1 119,2 1-148,4 1-83,2 0-51,4 1-64,6-2-96,4 1-93,10 2-81,3 0-52,7 0-32,4 2-28,5 1-20,1 1-24,2 5-15,-2-2-15,2 4-16,-4 1-9,-3 2-9,-6 1-7,0 2 0,-4 1-4,-3-2 0,-1 2-1,-3 2-2,-1 0-5,-3 0-6,-3 1-9,-1 1-20,1 1-25,-5-1-27,-1 3-40,-2 2-50,0-1-99,-2 1-126,-1 0-86,-3 0-44,-2 1-105,1 1-157,-4 1-14,0-2 78,-3 1 76,1 0 56,1 0 138</inkml:trace>
  <inkml:trace contextRef="#ctx0" brushRef="#br0" timeOffset="116163.2267">21380 11469 47,'-25'15'424,"1"-1"64,2 0 37,0-1 26,2-3-137,6 1-125,0-4-41,5-1 25,3 0 56,0-2 58,6 0 44,3-1 21,3-2-19,5 1-51,4-1-67,4-2-60,3-1-51,5-1-37,-2 2-30,3-3-25,2 0-18,2-2-14,-4 1-13,2 0-14,-4 2-11,2-2-7,-4-1-10,1 3-6,-7 0-6,1-1-4,-2 1-7,-4-1-2,1 2-5,-4 1-20,2-1-37,-3 2-54,-2 0-81,1 0-156,-1 0-157,1 0-85,1-1-133,1 1-182,1 0-43,-1 0 92,-3 0 128,4 1 84,0-1 161</inkml:trace>
  <inkml:trace contextRef="#ctx0" brushRef="#br0" timeOffset="116585.3792">22117 11563 455,'-11'-2'603,"-1"-2"119,0 0 128,3-3 5,0 2-140,2-2-92,-1 2-86,4-2-87,1 0-93,1 1-90,4 0-62,1-1-54,5 1-40,3 0-32,3 3-27,2-1-22,-1 2-14,3 2-5,-5 2-6,-1 2-4,0 4 1,-5-1-1,-4 7-1,-3 1 0,-3 2 0,-7 2 0,0 2 1,-5 1 2,-3 1-1,3-1 2,0-3-4,3-2 4,5 0-2,-2-2 0,6-2 1,5-2 4,2-5 6,6 1 1,5-4 0,8 1-1,3-4-1,6-2-2,3 0-6,1-1-2,0-1 0,-1 3-2,-1-3 0,-4 4 1,-2-3-1,-5 2-3,-5-1-13,-1 0-28,-6 2-42,-2 0-72,-2 0-136,-1 0-187,0-1-167,-3-1-257,-3-1-110,3 0-11,-3-1 94,-3-1 169,3 0 164</inkml:trace>
  <inkml:trace contextRef="#ctx0" brushRef="#br0" timeOffset="117114.3101">23203 11321 272,'-13'9'594,"4"-7"118,0-1 113,2 1 96,1-4-194,1 2-125,5-1-104,2 1-77,8-4-75,8 3-64,7-1-46,7-2-36,5-1-30,4 1-34,2-1-34,2-1-24,-2 0-25,-1 2-20,-3 1-13,-5 1-8,-6 1-5,-4 1-6,-3 0-15,-7 0-24,0 0-32,-5 1-43,-2 1-57,-1-2-121,-3 0-164,1 0-102,-2 0-187,1 0-179,2-2-55,0-1 58,6-2 148,4-4 106,2 1 210</inkml:trace>
  <inkml:trace contextRef="#ctx0" brushRef="#br0" timeOffset="117701.551">24288 10987 323,'-5'-5'477,"-5"-1"40,2-1 26,-1-2-44,2 3-179,-1-2-77,3 3-12,-1-1 33,1-2 45,2 4 38,2-1 21,2-1-3,2 1-20,0-1-43,3 1-43,0-1-46,1 0-32,5 2-22,0-3-18,3 0-14,2 2-10,0-2-4,1 0-14,1 2-11,-1-1-8,2-2-6,-1 3-11,-1 2-10,-2-1-3,2-1-10,-3 2-7,0 3-8,-5 0-6,4 0-6,-3 3-3,-3 2-1,1 1-1,-3 2-1,-1 2-1,-5 6 1,0-3 1,-4 5-1,-2 1-2,-4 2-1,-2 0-1,0 2-1,-1-3-2,-1 3 0,3-4 0,1 1-1,5-1 1,1-3-1,6-1 1,2-1 1,5 1 0,5-3 1,1 0 0,5 0 1,3-1-2,1-2 0,0 4 1,0-3-1,-1 0 0,-2 1-1,-3-1 0,-3 2 2,-4-2-2,-3 2 3,-2 0 5,-6 1 5,-3-2 4,-2 1 5,-5-1 5,-2 1 0,-6 0-4,2-2-2,-3 2-3,-4-2-5,3-1-4,-3-1-1,-1 0-3,2-2-3,0 1-1,-1-2-6,4-2-15,3 1-24,1 0-40,1-4-64,3 0-85,3 0-144,5-4-161,3-3-91,3 1-88,1-5-131,5 2-85,3-5 61,0 1 126,8-4 89,0-2 115</inkml:trace>
  <inkml:trace contextRef="#ctx0" brushRef="#br0" timeOffset="118062.4771">24970 10976 438,'25'-19'527,"-4"2"76,-5-2 101,-1 2-1,-3 5-117,-3 0-47,-1 0-33,-3 3-41,-1 2-72,-3 2-94,3 3-78,-4 2-53,0 4-32,0 3-15,0 5-6,0 4-1,-1 4-1,-2 3-4,2 5-12,-3 2-14,2 4-13,0 0-11,2 2-8,-1 3-7,1-2-8,0 4 0,0-3-1,1 1-2,1-1-2,0-4 1,2 0-2,-3-1-2,3-1-1,-2-2-5,0-1 0,0-1-2,-2-4-7,0 0 1,0-4-2,-2-1-3,0-1-3,0-6 0,-2 0 0,3-2 0,-3-3-2,0-2 0,-3-2 0,-1-1-8,-1-4-12,-1-1-22,-1-4-30,-2 0-51,-2-3-65,2-1-81,-2-4-139,0-4-130,5-5-79,-4-2-131,3-5-166,1-4-37,1-5 85,-1-3 116,6-4 93,-2 2 170</inkml:trace>
  <inkml:trace contextRef="#ctx0" brushRef="#br0" timeOffset="118473.4342">24970 10712 215,'15'-19'511,"-2"-2"83,-2 3 73,-1-1 91,2 4-167,-1 2-91,-1-1-49,-1 4-38,0 2-34,2 1-62,0 0-49,2 2-45,1 2-38,2-3-30,1 4-24,0 0-21,0-2-21,-2 1-14,-2 0-9,0 1-8,-4-1 0,-1 1 3,-2 0 10,-3 1-1,-1-3 3,0 0-3,-4 1-5,-2-2-12,1 0-11,-6 0-10,2 0-5,-4 0-11,2 1-5,-2 0-5,2 0-3,-2 1 1,2 2-4,0-1 0,4 2 0,-3 0 0,2 2 0,-1-1-2,2 2 2,1 1-2,-2 0-4,3 0-2,-2 0-5,2 0-3,3-1-5,-1 1 0,-2-2 0,1 1-1,2-1 7,0 0 2,0-2 2,-1 0 4,1 0-1,0 0-7,-3 0-14,3-2-28,0 2-43,-1 0-63,1 0-105,-4 2-143,4-1-112,-2 6-55,4 2-47,2 2-138,1 1-54,1 1 60,5 2 83,2 1 57,6-1 80</inkml:trace>
  <inkml:trace contextRef="#ctx0" brushRef="#br0" timeOffset="118788.9477">25746 10770 258,'15'-6'592,"0"1"147,-1-1 119,-3-3 93,-3 3-185,-1 1-125,-4-1-123,2 6-125,-4-3-95,3 6-68,-4 2-47,2 2-25,-2 7-7,-2 3-3,0 4-5,0-1-14,1 8-17,-4-3-18,2 6-16,2-3-14,-4 3-14,2-1-10,0-2-10,0 1-4,2-1-12,-4 3-6,4-3 2,-1 0-4,0-4-3,-2 2 0,3-3 3,1 0-3,-3-3-4,1-2-12,2-3-17,0-2-21,2-3-32,-2-2-35,3 1-42,-3-4-54,0-2-91,0 1-137,0-4-117,1-4-135,-2-1-207,1-1-73,-3-6 35,1 0 119,1-4 125,-2-4 163</inkml:trace>
  <inkml:trace contextRef="#ctx0" brushRef="#br0" timeOffset="119095.4137">25736 10931 37,'-18'-13'450,"0"-2"79,-3-2 71,2 2 99,1 0-31,2 1-105,2 0-37,3 5-20,2-2-27,1 0-65,7 3-88,1-1-77,3 1-60,4-3-47,7 5-31,5-3-19,0 2-11,5 1-7,3 0-11,1 3-5,0 0-8,5 1-9,-3 1-6,-2 1-6,-1 0-6,-1 0-2,-2 1-12,-3 1 0,2 0-7,-6 2-1,0-2-1,-3 2-2,0-1-4,-1 4-10,-2-2-13,-2 2-26,-2 1-27,-1 1-36,-2 1-50,-4 2-85,-2 0-122,-2 1-90,0 2-51,-1 0-24,-5 2-55,3 0-56,-4 0-20,0-1 33,0-1 36,-2 0 36,-1 3 96</inkml:trace>
  <inkml:trace contextRef="#ctx0" brushRef="#br0" timeOffset="119394.561">25745 11266 145,'-17'16'457,"6"-1"47,0-5 32,1-1 21,2-1-178,-1 0-89,4-2 5,0 1 46,1-2 45,-1 2 41,4-3 11,1 1-23,1-2-61,4 2-60,0-2-50,4 1-41,5-4-30,2 2-26,3-2-20,4-2-22,2 0-14,2-1-14,1-1-10,2 2-7,0-1-9,-4 2-9,2-1-8,-4 0-11,0 1-7,0 1-3,-6-2-7,-2 0-4,-1 2-6,-2 0-13,-1-2-30,-4 2-50,-1 2-64,-1-2-116,-3 0-188,1 2-108,1-2-153,-1 2-194,2-2-63,-3 1 49,5 1 155,-1 0 103,5-1 171</inkml:trace>
  <inkml:trace contextRef="#ctx0" brushRef="#br0" timeOffset="119834.255">26480 11451 84,'-8'0'447,"-3"-1"58,0-1 45,2 0 55,-5-1-99,1-3-78,2 5-4,-2-4 24,4 2 23,-3-1 2,5-1-32,1 0-60,1 0-68,5 1-71,0-5-55,5 1-43,5-1-38,1-1-29,5 2-14,4-1-8,0 1-1,3 0-4,1 2-7,1 1-2,-3 4-7,0-2-9,1 6-3,-3 1-5,-3 1-2,-4 6-4,-4-2-1,-1 7 0,-7 1 2,-4 2-2,-4 0-2,-2 5 2,-5-2-2,-1 1-1,0 0 0,1 2 0,-1-3 0,1-3-1,4 1 0,1-3-1,6 1 2,0-6 0,8 0 5,0 0 1,5-4 1,3 0 2,3-4-3,5 1-1,1-3-7,2 0-10,0-2-17,0 0-40,0-2-68,1 0-118,-3-1-213,0-3-231,2-3-275,-1-3-117,-3 1-15,1-4 78,0-4 188,0-2 229</inkml:trace>
  <inkml:trace contextRef="#ctx0" brushRef="#br0" timeOffset="120278.9924">27467 11049 265,'-9'-1'595,"3"-1"117,-1-1 97,3-2 79,0 0-202,4 3-134,0-2-116,4 2-88,4-1-75,3 0-62,6 0-43,4-3-37,1 3-32,5-2-28,4 2-21,1-1-17,-1 2-18,1 2-17,-2 0-29,-6 2-47,1 0-85,-5 1-141,-3 2-117,-2 0-64,-6 1-71,-1 2-146,-7-1-79,-1 1 51,-4-1 72,-7 0 51,-2 0 82</inkml:trace>
  <inkml:trace contextRef="#ctx0" brushRef="#br0" timeOffset="120478.7994">27552 11224 417,'-20'17'504,"8"-4"49,-1-3 40,1 0-57,3-2-125,3-2-31,3 1 13,5-1 23,4-2 19,3 0-10,10-3-50,3 1-73,8-4-72,6 1-68,4-4-57,6 0-41,-2-1-31,4-2-33,0 3-40,-2-3-56,0 0-106,-6 3-134,0-2-105,-3-1-47,0 1-79,-2 1-132,-2-4-55,1 1 51,-5-2 62,5 0 41,-2-2 94</inkml:trace>
  <inkml:trace contextRef="#ctx0" brushRef="#br0" timeOffset="120784.686">28729 10864 71,'15'-17'454,"-5"-2"69,0 2 53,-5-2 71,-1 2-56,-3 1-83,3 3-28,-4 2-4,5 3-11,-5-1-39,0 3-85,0 2-81,1 2-58,1 4-35,2 5-15,1 2-15,2 6-3,-1 4 3,2 5-4,-1 2-9,1 3-16,-3 2-9,1 1-10,-3-3-15,3 4-14,-1-4-14,-1 4-9,1-4-9,-4-3-6,3 3-5,-2-3-4,0-4-5,-1 1-2,-1-3-3,0-1-3,3-5-9,-2 0-22,-1-3-28,0-2-40,-4-3-65,3 0-100,-3-2-185,0-4-135,4-2-227,-1-2-180,1-3-54,-5-1 38,10-4 161,-4-3 140,7-3 244</inkml:trace>
  <inkml:trace contextRef="#ctx0" brushRef="#br0" timeOffset="121244.7248">29458 10933 417,'-19'-2'513,"-2"-3"62,3 0 59,0-2-28,3 2-111,0-1-32,2 0 4,4 1 3,0-3-3,2 4-34,1-3-61,3 0-61,-2 0-60,5-3-51,5 1-34,-2-3-28,6 1-25,2 0-16,0-1-10,7-2-3,1 4-12,1-1-6,2 3-6,0 0-10,1 4-12,-1 3-6,-1 2-9,-1 4-9,-5 7-5,0 2-2,-6 3-1,0 7 1,-9 1-1,-9 3-1,-1 5 1,-7 3-2,-4 2 1,-4-2-3,0 1-1,2 0 3,0-1-2,3-5 0,5-2 1,2-2-2,6-2 1,5-5 4,4-1 0,5-4 8,8-3 2,7-3 3,5-3 0,6-3-1,7 0-1,3-3-8,3 0-4,2 0-7,0 0-17,-4 2-21,-2 1-41,-7-3-53,-6 3-78,-7 0-103,-6 2-183,-6-1-131,-8 2-194,-8 0-175,-3 1-43,-7 2 43,-5-1 161,-4 1 134,-5 1 223</inkml:trace>
  <inkml:trace contextRef="#ctx0" brushRef="#br0" timeOffset="125363.4793">16430 14581 141,'-3'0'319,"2"0"37,-3-2-5,0 1-48,1-1-70,-3 0-55,0 2-28,0-2-12,3 0-6,-3 1-5,2-2-8,-1 1-17,-1 0-22,1-1-17,1 1-10,-2-2-7,-1 3 1,1-1 11,0-2 15,2 0 32,-2-1 46,-2 0 51,4-1 39,1 1 30,-1-2 24,4-2-7,0 1-30,4-1-39,1-3-27,5 2-35,0 0-27,5 0-21,4 1-15,-1 2-11,6 0-15,-2 2-15,1 1-11,1 4-7,-4 4-10,3 1-5,-3 3-2,-2 4-5,-3 1 1,-3 4 1,-3 3-2,-5 3 2,-4 3-4,-7 2-2,-5 2 0,-1 0-2,-4 0-1,-5-1-3,0-1 0,-1-2 1,-2-1-1,1-3-2,2-2 2,-2-2 2,3 0 2,-1-7 2,1 0 10,5-2 9,-2-3 12,6 0 8,0-5 10,1-1 11,2-1-3,3-3-3,4-1-7,2-1-10,4-2-7,4 0-7,2 2-5,4 0-1,2-3 0,5 5-1,1 1 1,1 1-1,-1 2-3,5 4-1,-3-1-3,1 2-2,-1 2-4,-2 1-4,0 0-4,1 0-1,-3-1-1,-1 4 0,-2-3-2,-1 1-5,-1-3-16,0 3-24,-3 0-40,1-3-51,-4 0-77,5 3-141,-4-2-128,2-1-69,1 1-56,-2-2-131,1 0-101,-2-2 48,2 3 95,1-3 67,2-1 81</inkml:trace>
  <inkml:trace contextRef="#ctx0" brushRef="#br0" timeOffset="125724.6448">17099 14634 398,'3'-21'507,"1"-1"60,-2 0 71,2 3 7,-2 1-131,0 4-45,-1 1-22,2 5-25,-2 1-35,1 2-64,2 5-62,1 3-45,4 6-26,-5 4-16,2 6-14,2 2-19,-1 5-23,1 3-21,-3 2-20,1 2-11,-1 1-11,-1-3-7,2 3-6,-3-3 3,0 0-1,-1 0 0,-2-2 0,0-2 1,0-2 0,-2 2-7,-1-5-5,0 1-4,2-3-4,-4-4-7,-1-1-5,2 0-2,-5-2-2,0-2-4,0-2-2,-3-1-3,2-2-5,-4-2-12,1-1-20,0-1-32,1-2-48,-6-2-59,3-3-79,0 0-130,2-3-129,-2-5-66,2-3-75,0 0-159,2-7-65,0 1 62,-1-6 109,3-2 71,2-3 114</inkml:trace>
  <inkml:trace contextRef="#ctx0" brushRef="#br0" timeOffset="126199.2642">17123 14193 230,'18'-14'504,"-8"0"54,-1 4 32,1 1 25,-5 4-227,-1 2-103,2 2-43,-3 1-5,3 1 22,-1 1 35,-1 1 26,2-1 2,2 1-13,1 1-20,1-2-26,0-1-40,4-1-37,-1 0-35,0-1-29,0-1-21,0 0-12,-1-2-6,-5 1-3,0 1 0,-3-1 0,-2 0-2,-2-1-8,0 1-14,-4 0-14,-3-1-14,-1 4-8,1 0-9,-2 0-5,1 2-6,-2 0 1,5 3 1,-1-2-2,1 1 0,0-1 0,2 0-2,2 0 2,1 1-1,-2-2 0,2 0 1,0-2-3,2 1 4,-2-1 1,0 0 2,1-1 2,1 1 2,-1-2 4,2-2 2,-3-1-2,2 2 0,-2-2-2,0 0 2,-2 0-4,-1 0-1,0 0 0,2 1-2,-5-1-3,1 2 0,1 0-3,-2 1-2,-2 1-10,1 1-15,-1 0-18,-1 1-31,-1 1-39,1 1-55,0 3-69,2-2-126,1 1-118,0 0-67,4 3-22,1 1-101,-2-3-129,3 5 29,0-3 77,0 3 63,3 1 51,-2-1 144</inkml:trace>
  <inkml:trace contextRef="#ctx0" brushRef="#br0" timeOffset="130419.2716">17716 14863 65,'-6'-2'446,"-3"2"58,0-3 37,-1 0 38,-1 2-98,0-2-87,0 1 0,1 0 35,1 1 36,2 1 18,-1 0-24,4 0-64,2 0-78,1 0-76,1-2-54,5 2-36,5-2-21,6 0-17,3 0-13,5 1-8,6-3-12,2 1-15,1 1-14,1-1-11,2 0-11,1 0-6,1 0-6,-4 0-6,0 0-5,-5 1 1,-3-2-3,1 3-4,-7-1-10,-3 0-15,-2 1-27,-4 1-36,-2-2-54,-3 2-78,-6 0-148,0 0-134,-4-2-70,-2 2-38,-3-1-91,-3 1-130,2-3 45,-3 0 92,-1-2 63,4 1 60,-2-1 133</inkml:trace>
  <inkml:trace contextRef="#ctx0" brushRef="#br0" timeOffset="130701.1939">17965 14614 98,'-8'-12'449,"-1"3"55,2-5 36,-1 2 32,1 0-110,1 3-49,0-2 8,3 5 26,0-2 22,0 5 2,1-3-54,2 4-94,0 2-68,4 4-53,1 3-30,3 7-10,-1 4-4,2 5-13,-1 3-22,2 5-17,-3 0-23,2 0-15,-3 0-15,3 1-10,-3-3-14,0-2-8,-1 1-8,1-4-5,0 0-3,-5-2-2,3-3-3,0 0-11,0-3-23,-3-3-37,1 1-52,2-6-66,-4 1-149,0-4-160,0-1-105,0-4-183,0-4-147,0-1-39,2-2 96,4-3 142,0-1 110,4-2 210</inkml:trace>
  <inkml:trace contextRef="#ctx0" brushRef="#br0" timeOffset="131462.2043">18803 14437 105,'8'-11'453,"-4"3"50,-1-1 31,-1-1 22,-1 1-160,1 1-136,0-1-45,-2 2 20,2 2 47,0-3 48,-1 2 35,-1 0 20,4 1-7,-4 1-40,0 0-52,0 1-56,0 1-46,0 2-37,0 2-28,0 3-14,0 4-12,0 2-2,-1 5-3,-2 2-6,0 4-10,-3 2-10,0-1-4,-1 2-10,-1 1-6,1-1-8,2-1 0,-5 1-6,4-1-3,-3 0 1,2-2-1,-2-1 3,0-1-2,-1-2 1,2-3 0,-1-2-1,3 0-4,0-3-3,3-1-4,-1-3-3,2-1-4,1-1-2,1-2-2,0 2 0,1-2-2,1 1 5,4 0-3,1 0 1,2 1 2,7-3-1,-1 1-3,3 2 0,1-4-2,2 1 2,1 1-3,-1-2 1,3 1-1,-2-1 0,2 0 3,-3-1-3,2 1 3,-3-2-3,3 1 0,-4-3 0,1-1-3,-1 0-1,-4 0 0,2-2 0,-5-1 1,2-1-1,-3-4 2,0 0 2,-1-4 0,-4-1 0,0-2 1,0-4-1,-2 0 0,0 2 0,-4 0 0,1 0 4,-1 3-2,-1 4 5,1 3 0,0 0 1,0 3 1,-2 3-2,0 0 0,2 4-2,0 2-1,0 4-2,0 3 2,0 5 3,0 3 3,0 5 6,-2 3 3,2 3 2,-2 0 3,2 1 4,0 5 1,-1-5 1,1 4-1,0-1 0,0-2 1,0 1-4,0-2-5,0-2-1,0 2-6,0-3-2,1 0-5,-1-1-2,2-3-1,0 1-3,0-1 2,0-4-3,-1 0-15,3-1-23,-4-2-32,2-2-49,-2 0-75,-2-3-98,2 1-211,-1-6-198,-2-1-273,0-4-114,-3-1-15,3-6 57,-1-2 198,2-6 212</inkml:trace>
  <inkml:trace contextRef="#ctx0" brushRef="#br0" timeOffset="136493.1046">20070 14833 56,'-9'0'438,"-4"0"61,6-3 34,-2 1 41,-1 1-94,5-4-91,0 4-13,2-2 24,2-1 27,2 1 15,7-2-15,1 2-51,6-2-60,1 1-64,7 0-50,3-2-45,2 1-40,5 0-36,-4 1-26,4 1-16,0 1-19,-2-2-6,-1 2-6,0 1-4,-4-1 0,-5 2-12,-1-2-27,-4 2-43,-4 0-79,-2 0-163,-2 0-147,-7 0-154,-1-1-235,-1-3-93,-5 3 1,2-1 125,0-1 124,4-2 153</inkml:trace>
  <inkml:trace contextRef="#ctx0" brushRef="#br0" timeOffset="137085.3227">21002 14572 163,'-13'-2'460,"0"1"46,0-1 30,-1-1 17,2 0-204,0-1-115,3 0-35,-1 3 30,3-2 56,2 0 58,-1 1 38,4 0 11,-2-2-11,4 0-45,2 0-54,2-5-48,5 4-40,0-4-29,7-1-23,2-2-20,1 1-18,2 2-20,1-2-11,2 3-9,-1-1-12,-1 3-9,0 3-9,-1 0-7,-2 3-9,-2 1-8,-4 3-1,0 3-1,-8 2 3,-1 3 0,-4 6 5,-5 3 2,-6 3-1,-5 4 1,0 1 0,-5-1 0,1 2 2,3-1-1,2-2-3,1-2-2,7-1-2,2-4-1,5 1 0,8-5 1,2 0 4,9-2-1,4 0-1,2-2-1,5-3-3,2 2-3,-2-3-4,0 2 1,-2 0-4,-5-1 0,-3 1 1,-2-1 2,-4-1 6,-4 1 6,-5 0 7,-3-1 8,-2 2 10,-6 0 4,-5 1-1,-3-1-2,-2 0-4,-5 1-7,0-2-9,-2 1-4,-1 0-6,-5 0-4,1 0-4,3-1 1,-6-2-4,4 1-1,-2-1-12,3-3-17,-1 1-19,5-2-30,1-2-36,3 1-46,2-2-62,1-2-102,1 1-157,4-7-98,5 1-57,3-3-87,2-3-95,4-2-22,4 0 100,1 0 84,2-3 73,7-3 127</inkml:trace>
  <inkml:trace contextRef="#ctx0" brushRef="#br0" timeOffset="137431.7293">21514 14653 208,'33'-15'485,"-4"1"58,-5 3 56,-3 0 74,-4-2-151,-2 5-57,-4-1-13,-2 3 5,-1 2-9,-1-1-41,-3 3-66,0 2-59,2 0-52,-5 4-40,3-1-25,0 5-18,-2 3-10,0 2-19,-1 6-9,4 1-11,-5 1-6,-3 6-10,1-2-10,1 3-6,-1 1-7,0-1-4,2 2-3,-2 0 1,2-1-1,2 2 0,-2-3 1,2-1-1,-2 2-4,2-2-5,-1-1-4,-1 0-6,0-4-9,0 0-4,0-2-7,-1-3-7,-1-2 1,0-2-2,-3-2-2,1 0-7,-6-5-19,0 2-25,1-4-32,-4-2-38,-2 0-51,-1-2-63,-3-4-80,0 0-170,0-7-123,1-3-115,-3-2-182,2-4-93,-1-7 13,1 0 147,5-6 132,-1-7 138</inkml:trace>
  <inkml:trace contextRef="#ctx0" brushRef="#br0" timeOffset="137730.7205">21602 14111 258,'21'-14'533,"-2"0"68,-6 4 42,-1 3 42,0 0-206,-3 4-81,0 3-41,1-2-7,-2 2 18,-1 2-2,2-2-21,0 1-34,1-1-41,1 2-39,4-2-38,-2-2-28,2 1-30,3-2-20,-3-1-17,0-1-1,-6 0-3,0 0 0,-2-2-3,-3 1-7,-2-2-10,-4-3-14,-4 1-14,-5 1-15,-1-1-9,-2 2-15,-5 1-19,4 2-25,-3 3-32,1 1-51,0 1-75,4 1-120,2 1-182,-1 3-111,3 2-175,2 1-179,1 2-49,2 3 61,6-3 163,2 0 112,3 1 197</inkml:trace>
  <inkml:trace contextRef="#ctx0" brushRef="#br0" timeOffset="138013.2228">22368 14100 315,'20'0'710,"-3"0"138,-4 1 78,-1-1 55,0 4-205,1 2-161,1 4-186,1 9-106,-1 5-47,1 5-33,3 7-39,3 9-30,-2 4-16,4 7-17,-3 5-9,1 4-17,-1 4-17,-1 0-19,-4 2-21,-3 2-20,-5-2-11,-5 4-10,-7-1-8,-4-2-10,-6 0-20,-7 0-25,-8 0-33,-7-4-44,-10-2-65,-10-4-96,-5-3-186,-11-5-128,-6-4-161,-7-3-188,-6-8-71,-3-3 35,-8-7 165,-6-2 128,-2-4 184</inkml:trace>
  <inkml:trace contextRef="#ctx0" brushRef="#br0" timeOffset="138564.0719">15977 14236 235,'-14'-14'502,"-1"6"63,0-1 50,1 8 71,0 7-157,5 9-49,0 15-9,2 11 9,1 16 1,0 11-34,4 13-78,1 6-77,4 8-69,4 3-63,5 2-45,6 0-37,7 2-25,7-3-22,7-4-12,9-6-20,7-7-26,6-4-36,9-6-57,6-5-83,9-6-176,4-5-123,9-8-155,3-4-211,5-11-78,2-6 16,8-9 137,2-8 111,8-8 167</inkml:trace>
  <inkml:trace contextRef="#ctx0" brushRef="#br0" timeOffset="139205.9643">23464 14459 210,'10'-9'474,"4"-4"45,-3 4 37,-2-1 29,-3 1-218,2 4-81,-4 2 13,2 3 57,0 3 58,-2 4 46,1 7 18,-1 1-21,-2 4-59,0 5-82,-2 3-71,0 3-58,0 2-47,0-2-31,2 2-27,-2-1-25,0-1-18,2-1-13,-1-4-11,-1 0-6,5-3-4,-5-2-2,1-1-6,1-3-12,-1-1-18,-1-6-30,0 1-31,0-5-53,0 0-88,-1-3-156,-2-2-113,-2-3-69,0-2-135,-5-4-159,3 0-21,-5-4 108,3 1 98,-1-7 80,-4-2 158</inkml:trace>
  <inkml:trace contextRef="#ctx0" brushRef="#br0" timeOffset="139464.8209">23349 14473 230,'-13'-12'496,"2"-1"74,0 2 100,0-3 123,-1 2-157,2 0-58,1 2-31,4-2-34,5 2-68,0 1-103,3 0-88,8 1-70,2-3-45,7 3-34,5-3-23,4 3-16,1 1-19,3 0-13,1 3-12,2 1-8,-1 0-7,-2 3-3,-3 3-1,3 0-5,-8 1-6,0 1-12,-4 2-19,-3 0-27,-3 4-37,-2-3-50,-4 4-97,-3-2-129,-2 3-86,-2 0-47,-4 1-38,-3 1-103,-3 1-83,-4-2 42,2 3 55,-4 0 44,0 1 62</inkml:trace>
  <inkml:trace contextRef="#ctx0" brushRef="#br0" timeOffset="139711.2771">23419 14808 226,'-16'13'513,"7"-1"89,0-3 87,1 0 92,3-5-179,1-1-77,2 2-45,4-2-33,2-1-38,3 1-56,6-2-53,4 1-53,4-2-52,5 0-47,4-3-41,1 0-31,3 1-25,2-1-15,0-2-12,-5 2-6,0 0-9,-2 0-6,-7 0 0,-1 1-8,-2 0-14,-4 0-25,-5 0-42,0 2-60,0 0-119,-5 0-154,0 0-101,-1-1-120,1-1-194,0 0-78,-3 1 47,6-1 120,-4 0 94,6 1 132</inkml:trace>
  <inkml:trace contextRef="#ctx0" brushRef="#br0" timeOffset="140132.9643">24222 14854 187,'-10'3'485,"-4"3"62,-1-3 47,2-3 58,0 0-147,2 0-63,1 0-18,4 0 4,-3 0 6,6-3-19,-1 3-63,2-5-70,6 1-63,1-3-53,5-2-38,4-1-29,2-2-20,2 0-13,3-1-6,0 1-12,-1 1-7,1 2-8,-4 3-7,-2 1-5,-1 3-6,-2 2 1,-3 7-2,-3 1 1,-4 5-1,-4 4 3,-4 3-1,0 2-1,-3 2-2,-2 1-1,2 0-1,-2 1 2,1-3 1,2 0 5,2-2 2,3-2 6,3-1 4,3-5 1,2 0-5,4-2-1,4-3-6,4-1-5,3-3-5,5-3-2,1-1-14,4-3-20,-2 1-36,4-1-61,0-3-116,2 0-200,-1-1-120,2-3-190,1-1-197,1 2-59,1-5 50,0 3 167,1-3 112,-1-2 198</inkml:trace>
  <inkml:trace contextRef="#ctx0" brushRef="#br0" timeOffset="140500.6398">25290 14549 427,'-27'4'679,"-1"-2"133,3-2 98,2-2 21,5 1-195,3-1-137,4 1-166,3-2-116,10 1-85,5-2-70,11-2-48,6 1-34,7-3-20,3-1-13,5 1-13,1 1-10,-3 0-11,0 3-11,-3 0-24,-4 2-37,-2 2-67,-5 0-141,-7 2-145,-2 1-95,-5 2-85,-9 0-162,-5 2-103,-5 1 50,-4 3 98,0-3 74,-5 3 90</inkml:trace>
  <inkml:trace contextRef="#ctx0" brushRef="#br0" timeOffset="140686.5823">25302 14703 250,'-17'15'564,"5"1"115,3-1 103,0-3 90,2 0-184,3-3-94,-1 0-97,2-2-83,5 1-70,4-1-68,3-2-62,6-2-54,5-2-39,7-1-30,3-1-27,5-4-24,1 0-25,3 0-25,-2-2-37,5 1-51,-5 0-105,0 1-157,-3-3-121,3 2-77,-1 1-154,0-2-150,-1 0-5,-2 2 103,6-2 96,-5-1 77,4-1 178</inkml:trace>
  <inkml:trace contextRef="#ctx0" brushRef="#br0" timeOffset="141016.7753">26865 14309 261,'17'-13'653,"-6"-1"175,-4-2 115,-2 5 78,-2-1-200,-1 3-147,0 2-188,-2 4-163,2 1-101,-2 4-63,0 7-34,0 2-18,1 8-2,4 4 3,-4 6 6,7 3-3,-1 5-10,3 0-11,-1 3-13,0 1-15,3-1-14,-1 3-13,-1-6-11,-1-1-7,-2-2-5,1-4-5,-3-1-2,-1-4-2,-3-3-8,2-2-13,-1-3-22,-2-1-32,-2-4-46,-1-1-63,2-5-112,-3 1-188,2-5-113,-1-2-183,1-4-182,2-4-52,2-1 53,3-2 162,5-4 121,0-2 206</inkml:trace>
  <inkml:trace contextRef="#ctx0" brushRef="#br0" timeOffset="141510.5307">27675 14423 227,'-21'-2'547,"1"-1"113,-4-2 115,0-2 105,-1-1-166,2-3-86,1-1-75,1 1-73,5-4-85,2 2-80,5-3-71,3 1-62,5-1-49,4 4-35,5-2-28,3 0-21,6 3-11,3 2-5,1 2-6,3 2-3,-1 5-1,2 4 1,-3 4-4,-1 4 0,-5 4-1,-3 1 0,-4 5 2,-4 4-2,-10 2 0,-2 3 5,-5 1-1,-3 1 8,-3-1 5,-1 0 5,3-2 3,1-1-1,1-4-2,7 0-2,1-6-6,9-1 2,4-4 2,8-1 3,8-6-1,6-2-3,9-2-4,5-3-8,3 0-9,1 0-5,0 0-6,-3 0-1,2 0-7,-9-3-10,-1 3-15,-6 0-24,-6 0-28,-8 3-39,-3-3-47,-2 2-62,-10 1-93,-7 1-164,-4 3-108,-6 1-86,-7 0-192,-5 5-94,-3-2 30,-7 3 137,-3 0 115,-4-2 112</inkml:trace>
  <inkml:trace contextRef="#ctx0" brushRef="#br0" timeOffset="142042.8993">21889 17067 577,'10'-34'793,"-4"1"117,-1 2 76,-4 2 12,1 3-271,-2 5-200,0 4-167,0 4-106,0 2-68,0 5-50,0 2-30,1 6-13,-1 6-2,5 6 8,-5 5 4,1 2 5,-1 6-10,4 2-18,-4 3-17,4 2-15,-3 0-15,2-2-13,-2 3-8,1-4-4,-2 1-5,3-2-3,-2-3-9,-1-1-19,0-2-28,-1-3-44,-2-2-63,1-3-78,-2-3-163,3 0-136,-5-4-95,-2-4-177,-1-1-125,0 0-17,-2-3 116,1-2 129,1-4 107,-4 0 214</inkml:trace>
  <inkml:trace contextRef="#ctx0" brushRef="#br0" timeOffset="142372.0639">21675 17146 63,'-20'-11'462,"-5"-1"84,3-1 62,0-1 71,1-1-67,3 1-122,0 0-37,7 0-34,1 1-27,7-1-41,3-1-62,8-2-46,2 3-52,9-3-25,4-1-19,5 3-15,3-2-12,8 3-19,0-2-15,4 4-19,1 1-14,-1 0-10,0 5-9,-1-1-11,-2 3-10,-1 1-3,-5 0-6,0 3-1,-4 0-1,-3 3-1,-3 0-2,-2 1-2,-3 1-3,-1 0-8,-3 3-12,-3-1-18,0 1-21,-3 3-33,-2-1-40,1 2-67,-7-1-108,1 3-107,-2 1-63,-2 0-17,1 0-33,-7 2-90,1 0-50,-2 1 32,-2 1 39,1-1 27,-2-3 60</inkml:trace>
  <inkml:trace contextRef="#ctx0" brushRef="#br0" timeOffset="142633.4488">21886 17384 291,'-24'15'502,"2"-4"66,-1 0 68,3-1 50,2-2-149,4-1-59,3-1-27,3-3-24,2 0-30,5-1-53,2-2-58,7 0-48,5 0-36,6-2-22,4-1-20,2-2-24,6-2-23,2 0-22,1 0-18,2 1-19,-1-3-12,-2 4-10,1-3-10,-4 2-8,-2 1-5,-5 1-3,-4 1-4,-3-1-8,-2 3-15,-4-1-20,0 2-34,-5 0-47,3 0-80,-3 0-139,3 2-132,-2-1-69,1 1-95,2 0-169,1-1-62,-1 1 67,2 0 105,2-2 70,2 0 114</inkml:trace>
  <inkml:trace contextRef="#ctx0" brushRef="#br0" timeOffset="142946.5784">22774 17379 577,'-6'-3'867,"0"-5"117,0-3 67,1-1 50,3-1-320,2-2-286,0 1-198,7-1-106,0 2-67,7-1-46,1 2-32,0 4-23,-1 2-10,1 3-5,3 6-5,-5 3 0,2 4 8,-4 7 5,-4 3 7,-1 6 6,-4 0 5,-2 1 4,0 1 1,-4 0-2,2-3-5,0-1-6,2-5 1,0-2-6,4-2-2,0-2-2,6-3-2,5-3-1,1-4-6,8-3-13,3-3-22,2-1-33,3-3-61,3 1-114,1-2-195,4 0-127,-3-2-230,2 0-170,-2 1-50,1-5 55,-3 0 170,2-1 118,-2-2 242</inkml:trace>
  <inkml:trace contextRef="#ctx0" brushRef="#br0" timeOffset="143283.6176">24313 17073 257,'-29'3'729,"3"-1"168,0-2 99,6 0 66,-1-2-181,4 2-212,6-2-237,2 1-157,4-1-94,5 1-57,8-2-40,7-2-28,5 1-14,5-1-9,5 0-8,2 0-4,-1-1-9,1 2-5,0-1-5,-2 1-13,-4 2-30,-2 0-42,-3 2-85,-5 0-143,-1 2-137,-3 0-81,-5 0-28,-2 1-41,-5 2-89,-5 2-19,-4 0 52,-4 1 44,-2 0 31,-4 1 70</inkml:trace>
  <inkml:trace contextRef="#ctx0" brushRef="#br0" timeOffset="143456.5809">24305 17192 175,'-19'18'483,"1"-1"74,0-3 57,4-2 54,0-1-143,4 0-70,2-3-25,2 1-20,5-2-11,1-1-19,4 0-49,7 0-58,3-1-58,7-4-48,5-1-34,4-1-36,2-4-31,1 2-26,1-2-15,0-2-21,-3 4-31,1-2-47,0-1-105,-4 1-164,2-2-118,2-1-100,-2 1-200,-1-1-122,0-1 14,-3 3 114,1-5 94,0 0 96</inkml:trace>
  <inkml:trace contextRef="#ctx0" brushRef="#br0" timeOffset="143990.9333">27398 16221 168,'9'-20'532,"-3"-2"153,-3 3 121,-3 1 99,0 4-136,0 0-135,-1 4-103,-1 3-129,1 4-98,1 4-71,-5 8-54,4 4-27,-1 7-21,0 5-9,-2 6-7,4 0-15,0 5-12,0 1-13,4-2-11,-2 1-12,1-1-13,2-3-13,-1 0-8,1-4-7,1-2-4,-3-2-2,1-3-6,-1-4-8,0 0-17,-2-2-29,3-4-39,-4 1-45,2-7-62,-2 2-120,-2-2-150,2-5-85,-2 0-178,0-3-160,2-2-46,0-1 72,2-5 135,2-2 98,5-4 207</inkml:trace>
  <inkml:trace contextRef="#ctx0" brushRef="#br0" timeOffset="144441.0493">27961 16280 325,'-26'-1'496,"1"-2"50,1-4 40,0 1 8,2 0-152,0 1-29,2-1 7,1 0 21,7 1 13,0-2-13,2 2-55,4 0-78,2-1-69,4-1-63,5-3-45,5-1-34,4 1-24,7-2-8,4 0-3,2 2-2,6 1-7,0 2-6,-1 2-8,0 3-6,-3 4-6,0 1-5,-7 6 0,-3 2 2,-6 6-3,-4 3 2,-7 4 0,-5 4-2,-7 3-1,-5 3-2,-3 0 3,-3 0 0,0 0 0,0-4 0,3 0 2,3-6 0,5-1-4,1-2-2,8-4-2,2-3-2,8-2-4,10-1 1,8-6-3,8-2-2,5-2-3,4-2-4,4 1-9,-4-2-15,3 1-25,-4-1-38,-6 4-55,-1-1-75,-2 1-160,-6 1-142,-3-1-75,-2 2-123,-4 1-175,-6 0-47,-5 0 104,-7 2 121,-5-2 81,-3 3 151</inkml:trace>
  <inkml:trace contextRef="#ctx0" brushRef="#br0" timeOffset="144898.6951">26765 17118 424,'-49'16'493,"4"-4"34,4 0 18,2-2-103,5-1-198,6-1-104,5-1-58,7-2-31,1-1-11,7 1-2,4-1 10,8-3 22,7 1 23,8-5 34,7-3 36,8-1 48,7-1 38,10-1 24,10-3 16,9 2 7,7-2-8,9 3-25,10-3-25,3 0-24,8 0-26,6 1-21,9-3-23,8 2-23,5 1-19,5-1-17,1 2-9,3-3-12,6 4-11,-1-3-7,0 2-10,-2 0-12,-6-1-5,-5 2-7,-7-1-2,-6-1-1,-7 3-2,-9-1 0,-6 1-5,-10-1-1,-6 1 1,-10 2 1,-12 0 2,-5-2 1,-9 3 1,-6 1 3,-10-4-3,-3 3 0,-6 2 0,-6 0-2,-3 1 0,-4-2 1,-2 4-10,-3-2-21,-6 2-37,-6 2-56,-3 0-91,-6 2-176,-7 2-139,-6-1-155,-6 3-221,-3 0-86,-7 1 22,-4 0 136,-5 2 128,0 0 162</inkml:trace>
  <inkml:trace contextRef="#ctx0" brushRef="#br0" timeOffset="145846.378">27226 17546 352,'-2'-10'479,"1"-1"39,-2 1 24,3-2-67,-1 4-181,1 0-76,0 1-28,-2 1-4,0 4 13,2 0 25,0 2 35,0 4 33,2 2 14,0 7 9,-2 4-4,-2 3-17,0 6-42,-2 1-50,-2 3-44,-1 2-35,-1-1-23,-1 2-17,0-2-13,-2 0-7,1 0-4,-3-5-5,3-1 1,-4-1-2,3-1-3,0-6-7,3 0-6,1-5-5,1 0-8,5-5-7,-4-2-6,5 0-1,2-2-3,2 1 1,5-2-1,5 1 1,0-3 0,7 1-1,1-1-2,4-1 2,1 1-5,1-3-4,0 3 2,0-2 0,-1-2 4,0 1-3,0-2-1,-3 0-1,-1-2-3,-2 0-1,0-3-2,-2 0-3,-2-4 3,-3 2 1,0-2 0,-4-2 2,1-1-1,-2 2 2,-4 0 3,-1 0 2,1 2-1,-5-1-1,2 2 3,-2 2 2,0 0 2,-2 3 3,2 3 4,-1-2 6,-1 4 4,0-2-2,2 2-3,-2 2-3,0 0-9,1 3 0,-2 2-2,2 5-2,-4 2 2,2 3-1,2 4 6,-4 0-2,4 2 4,-4 2-1,2 2 5,2-3 2,-2 4-3,1-1 1,2 1-3,-3-3 1,3-1-3,0 0-3,-2-1-2,2-2 0,0-2-3,0 0 1,0-3-3,0 0-1,0-5 2,2 1-1,-2-3-1,0-1 0,0-1-1,2-1-4,-1-2-7,-1-1-15,0 1-21,2-2-43,-2 0-63,3 0-140,-3-3-180,4-6-134,1 1-245,2-3-140,2-3-34,4-1 93,1-4 163,2-1 131</inkml:trace>
  <inkml:trace contextRef="#ctx0" brushRef="#br0" timeOffset="146426.9609">28271 17807 239,'-10'1'481,"0"-1"51,-3 0 42,2-1 28,-3 1-168,4 0-49,0 0 5,1 0 14,1 0 7,2 0-12,3 0-45,-1 0-73,2 0-71,1 0-48,2 0-35,2 0-14,3 1-4,4 1-5,3 1 3,4-3-8,6 2-4,1-2-7,4 0-9,1-2-8,1 1-5,3-1-2,0-1 0,-3-2-4,-1 1-4,2 1-4,-5 1-5,-4-2-11,-3 1-8,-2 2-7,-4-1-2,-1 0-3,-5 1 4,-2-1 0,1 2 6,-2 0 1,-1-2-2,-1 2-5,0 0-6,-2 0-2,2 0-8,-2 0-6,0 0-12,0-2-17,-2 2-31,0-2-37,0 2-54,1 0-64,-4-1-111,2 1-150,2-2-92,1 2-62,-5 0-151,4 0-118,-3 0 25,0 0 112,3 0 96,1 0 85</inkml:trace>
  <inkml:trace contextRef="#ctx0" brushRef="#br0" timeOffset="146948.1424">29183 17598 84,'-6'-7'360,"2"2"46,0-2 28,3 0-31,-2 1-106,2-2-94,1 3-52,-2-2-28,2-3-16,-2 4-11,2-2-10,0-1-6,0 1 15,0 1 48,0 0 89,0 1 88,-2 1 79,2 2 55,0-2 20,-2 1-23,1 3-71,-1-1-81,-1 2-69,3 0-65,-1 0-47,-4 3-32,5 3-19,-3 2-7,2 5-1,-4 3-1,5 3 0,-1 4-2,1 1-1,0 3-5,1 4-5,2-1-5,0 2 0,0 0-7,2 2-4,1-2-5,-3 0-2,3-3 0,-5 1-2,3-2 1,0-1-1,-2-1 1,0-1 1,-2-4 0,-2-1 0,2-2 2,-2-3 1,-2-1-2,0-3-3,-1-2 1,0 0-4,-1-4-2,-3 0-4,0-1-3,-5-4-7,1 0-12,-2 0-11,0-4-23,-2-1-27,0 0-37,-1-4-45,-1 0-62,0-2-92,2-3-155,2-1-105,5-4-61,-4-1-133,7-4-135,0-1-7,1-1 120,6 0 100,1-4 81,7-1 175</inkml:trace>
  <inkml:trace contextRef="#ctx0" brushRef="#br0" timeOffset="147233.0748">29271 17314 169,'10'-8'531,"-4"4"124,-4-1 87,-2 2 66,0-1-163,-4 2-122,3 2-93,-2-1-93,2 1-59,1 0-44,0 0-39,0 0-32,1 0-29,3 1-10,2-1-7,3 2 0,0 0-2,5-2-4,1 0-8,-2 0-6,0-2-7,-4 0-3,0-1 6,-1 1 4,-2 0 5,-5-3-7,-1-1-7,-3-2-14,-3-1-21,-1 0-20,-5 0-16,0 1-18,-2-1-20,1 1-28,-2 2-43,2 3-63,0-1-102,0 3-195,3-1-134,3 4-232,-1-1-170,4 3-50,-2-1 43,1-1 176,4 0 130,1 0 250</inkml:trace>
  <inkml:trace contextRef="#ctx0" brushRef="#br0" timeOffset="148232.4067">30811 16559 227,'-10'4'498,"-2"-1"65,0 0 64,0-1 84,-1 1-154,4-1-57,-1 2-20,2-3-20,2 1-28,1 1-59,4-1-82,1-1-63,3 1-50,4 0-32,7 2-20,2-4-18,7 3-13,2-3-25,4 0-14,1 0-17,2-3-13,-3 3-6,0-4-6,-1 2-5,-4 0-3,-5 1-3,-3-1 0,-1 1-3,-3-1-6,-3 2-9,-2-2-25,-2 2-44,-5 0-78,0 0-157,-6 0-143,-2 2-82,-3 0-129,-4 1-191,0 2-47,-2 2 91,-2 1 113,0-1 76,-2 4 141</inkml:trace>
  <inkml:trace contextRef="#ctx0" brushRef="#br0" timeOffset="148466.8993">30651 16833 265,'-15'13'636,"1"-4"159,5 1 112,-1-6 80,5 1-203,0 1-132,0-4-159,5 1-130,5-3-85,0 3-54,9-3-40,2 0-29,5 0-20,5-3-24,2 0-18,2-1-21,2 0-16,-1-1-14,-2 2-12,-1-2-10,-4 1-7,-4-1-5,0 2-3,-4 1-3,-3-1-4,-4 1-11,-3 0-21,-3 0-35,-4 1-47,-5 1-60,-5-2-100,-4 4-164,-4-1-110,-1 1-94,-6 4-200,-2 0-93,-5 3 17,-1 3 132,-6 0 107,-2-1 117</inkml:trace>
  <inkml:trace contextRef="#ctx0" brushRef="#br0" timeOffset="150184.6063">27224 15570 393,'6'-10'476,"-4"0"36,-2-1 20,-2 2-99,-4 1-178,1 1-103,-5-2-54,-1 4-24,-1 2-4,-8-1 3,1 1 16,0 1 24,-5-1 33,-1 1 29,-4 1 20,0 2 1,-5 2-8,-2 4-18,-3 2-22,-2 3-27,-4 3-19,-1 3 0,-3 4-2,-3 1-3,-2 7 3,2-1 1,-2 7-3,2 3-7,-2 5-10,3 4-4,0 6-12,1 5-10,2 6-1,1 6-7,4 5-2,-1 3-3,7 3 0,2 2 0,2 2 1,0 2 4,3 1 0,2 0 1,3 2-3,1-2-6,6 0-7,2-3-8,2-4-1,4-2-4,3-5 5,5 1 7,2-3 3,2-4 3,4-2 1,1-2-2,3-1-5,2-1-8,3-4-2,4-2-6,2 1-2,2-5-1,1-3-5,4-1 1,3-2-2,7-2-1,1-6 2,4 1-2,2-3 1,2-1-2,4-3 1,-2-1-2,5-2-3,-1-4 4,4-1-2,1-1 2,1-1-1,-1-4 0,5-1 0,-4 1-3,1 0 0,-1-4-2,4 0 1,-4-2 1,1 1-3,-4-2 3,2-1-2,-2 0 1,2-3 1,-4 0 1,1 1 0,-3-3 0,0-1 1,0 2-1,-1-4-1,0 2 0,-3 1 0,1-3 0,-1 1 0,1-3-3,-1 3 3,-1-1-1,-2 0 0,2-1 0,-2-2-1,-2 2 2,0-2 0,0-2-1,-1 2 1,-2-2 2,3-1 0,-1-2 0,-2 2 2,4-2 0,-1-1-1,0 1 0,-2 0-3,2 0 0,0 0-3,0 0 3,1 0 1,-1-2 1,-5 2-2,4-1 1,-3 1-1,1-2 2,-1-1-5,-4 1 3,1-2 0,-2 1 0,1-1-2,-1-1 2,0 0-1,-3 0 0,0 0-2,-1 0 2,3 2-1,-5-3-2,2 3 2,-2-2 2,2-1 1,-2 2 2,-3-2-2,2 2 3,-2-1 0,4-1-4,-3-1 0,2 1 0,1-3 0,0 0 1,0 2-2,-2-2 4,1-1 3,0 0-3,-1 1-1,-3 0 0,1-3 0,-6 3-2,2-2-4,-2 1 1,-1 1 1,-3-1 1,0-3 2,-1 1 0,-1 0 0,-2 0 2,2-3-1,-3-3 1,0-1-1,1-2 1,-1-1 1,-1-2 2,3-2-1,0 1 0,-3 0 1,1 2-1,0-1 1,-2 2-3,-3 3 4,2-3 3,-1 2 0,0 1 2,0-2-1,-3 2 3,3-1 2,-5 0-2,4-2 0,-4-2 2,1 0-2,-1-4-2,2-1-4,-1-4 0,-2-3-3,0-2-2,0-4 1,-2-2-1,-1-2 0,0 1 2,-4-1 2,-1 3 1,-1-3 4,-1 4 2,0 0 1,-5 0-2,0-1 1,-3 3-1,0-1-4,-3 0-3,-3-1-2,-1-2-2,-3 0-3,-2-5 0,1 0-1,-3-3 2,0-1-2,0 2 2,1-1-1,-3 1 0,3 0 1,-4 5-2,0 1 0,-1 4 2,-1 3 1,0 2 0,-5 4 0,2 2 1,-3 5-2,-5-1-1,-2 5-1,-2 3-4,-6-1 1,-2 2-1,-4 1-1,-3 4 0,-2-2 0,-4 3 1,0 3 5,-2 2 1,-2 3 1,-2-1 1,-1 6-4,-3 1 1,-4 2-5,0 3-2,-5 2-1,2 5 0,2 0-2,2 0-2,2 2-10,5 1-8,4 1-16,4 2-20,6-2-24,3 3-41,8 1-53,2 3-99,5 1-122,3 3-82,4 4-38,-2 2-114,8 3-149,-5 2-4,5 0 77,-5 3 72,6 0 51,-1 1 147</inkml:trace>
  <inkml:trace contextRef="#ctx0" brushRef="#br0" timeOffset="158421.1782">29100 15913 230,'-11'3'491,"-4"-4"62,2-4 61,0 2 75,-1-3-169,5 3-60,3-3-24,3-2-13,5 0-28,5-3-44,10-6-70,9-3-66,10-6-52,9-2-43,5-6-34,8-2-24,2-2-29,4 0-26,-5-1-42,2 3-80,-7 5-148,-2 0-133,-5 4-124,-4 4-261,-8 4-110,-3 2-2,-6 3 106,-3 3 109,-3-1 112</inkml:trace>
  <inkml:trace contextRef="#ctx0" brushRef="#br0" timeOffset="164770.6788">32283 16415 150,'-7'0'452,"-1"0"52,-3-4 25,0 2 17,-1-1-206,-1 0-134,2-2-69,0 1-24,0-1 14,1-1 41,1 0 53,2-1 45,-1 0 37,2 0 20,1-2 3,3 1-27,-1-1-38,3-2-31,3-1-31,1-2-19,5-2-25,3-1-7,4-2-13,3-1-13,4 2-9,1-3-13,2 4-13,-2 2-13,3 1-12,-3 3-8,0 3-10,1 2-5,-3 6-5,0 0-5,1 8-2,-3 1-4,-1 3-7,-6 7-2,-1 3-2,-8 4-4,1 2 0,-10 4 0,1 2-1,-4 1-2,-5-1-2,-2-1-2,-3-2 1,-1-1-4,-2-2 2,-1-2 2,-1-2-1,-2-4 5,3-2 1,1-3 4,3-2 2,-1-2 5,2-3 2,4-2 8,1-1 4,2-5 0,1 0 1,1-6-2,2 0-3,5-3-7,-2-1-2,6-2-4,0 0-1,4-2 2,7 2 1,1 1 3,1 2-1,3 0 3,4 5 0,-3 1-2,4 5-1,1 1-2,-1 4-1,3 2-3,-5 1-4,2 1-2,-1 0-1,-3 3-2,1-2-2,-3 2-6,0-2-15,-3 0-21,-2 2-32,-2-2-43,0 1-67,-3 1-99,-1-2-184,-2-2-131,2-1-119,-2-1-202,-4-2-90,3-3 19,-4 1 155,4-4 128,-3-4 139</inkml:trace>
  <inkml:trace contextRef="#ctx0" brushRef="#br0" timeOffset="165135.2216">32848 16593 371,'9'-2'521,"0"2"57,-3 2 61,2 0 23,-1 0-138,1 1-51,-1 0-21,-1 2-10,1-1-28,-2 1-65,-1-1-72,1-1-63,-2-1-49,1 1-32,-2-2-21,-1 1-16,4-1-9,-4 2-6,3-1-5,-2-2-3,1 3-2,1-1-6,2 4 0,-2-3-10,1 0-8,0 2-5,-2 0-7,1 0-6,-1-2-5,1 1-2,-2 0-2,0-1 4,-1-1 5,-1-1 12,3 1 13,-1 0 18,-2-2 19,0-2 20,0 0 14,0 1 8,0-4-4,-2 1-11,-1-1-68,2-3-50,-5-3 0,1 0 0,-1-1 0,-1 1 0,-1-1 0,1 0 0,-3 0 0,1 3 0,0 1 0,-3 1-156,1 2-109,0 3-111,2-1-201,3 3-119,-3 3-219,3-1-151,3 1-28,0-1 64,6 1 196,4-3 142,2 0 258</inkml:trace>
  <inkml:trace contextRef="#ctx0" brushRef="#br0" timeOffset="165409.796">33489 16139 131,'2'-5'326,"1"-1"45,-3-1-13,1 2-38,-1 0-73,0-2-85,0 1-62,0 3-52,0-2-36,0 2-38,0-1-42,0 1-58,-1 1-78,-2 0-95,0 2-46,-1 0-10,-1 0 20,-3 2 47</inkml:trace>
  <inkml:trace contextRef="#ctx0" brushRef="#br0" timeOffset="170251.1083">33697 16201 249,'2'-11'480,"-4"-3"48,1-2 32,-8 3 10,5-1-209,-7 2-77,2 2-1,0-1 18,-2 3 32,2 1 25,-3 0 4,0 2-23,-2 4-48,-1-1-43,1 4-43,-1 4-36,0 3-28,0 2-24,-1 7-22,4-1-16,0 4-14,5 1-10,1 2-14,2-1-11,4-2-6,4 4-7,2-5-4,1 1-5,5-4 0,0-2-1,4-1 2,0-2-3,1-3 1,-1-5 3,2 0 0,-2-4 1,-1-2 7,0-1 6,-2-5 7,-1-1 5,-1-1 7,-4-4-1,2-1-1,0-2 0,-4-1-2,-4-2-1,2-3-6,-3 1 0,-3-1-2,3 0 1,-1 1-1,-1 3-1,2 3 3,-2 4-7,2 1-4,0 3-8,2 3-5,0 1-3,3 6-5,5 4 1,0 3 1,2 7 2,3 3 0,1 4-1,-4 3 0,1 7 1,1-2-3,-1 5 2,-4 1 0,0 0 2,-2-2-1,-2 0 3,-4 1-2,1-3 3,-4 0 6,-1-4 5,-1-3 3,-5 1 5,0-4 8,-1-1 2,-1-4-2,-1 1-1,-1-3-5,1-2-5,-2-3-7,0-3-6,0-1-4,-1-1-7,0 0-13,1-4-18,-1-1-26,0-1-34,1-1-51,1-1-68,1-2-122,3-3-174,4 1-103,1-4-138,4-1-193,2 0-55,4 0 64,0-2 154,4 1 109,5-1 167</inkml:trace>
  <inkml:trace contextRef="#ctx0" brushRef="#br0" timeOffset="170735.0559">34209 16203 65,'8'-11'452,"-2"0"74,-2 1 64,-3-2 80,3 3-49,-2-1-86,0 3-18,-1-2-6,-1 2-8,2 1-43,1 2-76,-3-1-80,0 1-73,0 3-56,1-1-45,-1 2-32,0 0-20,2 2-6,2 1-2,-1 6 2,2 1 6,-1 5 4,2 3 2,0 4-3,-2 4-6,4 3-2,-5 2-1,4 2-2,-1 1 0,0-1 0,0-2 4,-1 1-1,1 1 2,1-5 4,-3 0-8,4 0-71,-5-2 0,3-1 0,-3-1 0,1-1 0,2-3 0,-3 1 0,2 0 0,-2-4 0,-2-4 0,2 0 0,-1-2 0,-1 0 0,2-5 0,-2 1 0,-1-1 0,0-3 0,2 0 0,0-1 0,-2 0 0,0-2 0,0 0 0,0-2 0,-2-1 0,-1-1 0,-1 3-139,-2-3-271,-3-1-181,1-2-125,2 2-224,-1-2-153,0-3-31,1 1 47,2-2 199,3 2 160,1-5 276</inkml:trace>
  <inkml:trace contextRef="#ctx0" brushRef="#br0" timeOffset="171742.0209">35145 15934 26,'-4'-9'409,"-2"2"65,5-3 36,-3 0 15,2 0-127,0 0-150,0-1-87,2 2-41,-2-1-3,2 1 29,0 1 51,2-1 57,-2 3 54,2-1 35,-2 0 16,2 2-11,0 0-35,-2 2-42,0 0-50,0 2-41,0 1-32,1 1-22,-1 4-13,3 0-9,-2 4 1,-1 5-6,4 4-3,-4 3-4,0 5-9,0 0 0,-4 6-5,3 3-2,-3 2-2,-2 4-5,-2 2-3,-1 1-7,2 4-4,-5-3-4,1 2 1,-3-2-4,0 2 3,-1-4 4,0 1 6,-1-4 6,1-1 4,-1-1 5,1-1 6,3 0 1,0-3-43,2-3-40,0 0 0,4-2 0,1-2 0,1-2 0,2-2 0,4-2 0,-1-1 0,7-2 0,2 1 0,0-4 0,5 0 0,0-1 0,9-2 0,-5-3 0,6-1 0,4 1 0,0-4 0,3 0 0,-1-1 0,3-2 0,0-2 0,-1-2 0,0 0 0,-4-2 0,0 2 0,-5-1 0,-4 2 0,-2-1 0,-3-1 0,-1 1 0,-4 0 0,-3 0 0,-4 2 0,2-1 0,-2-1 0,-3 0 0,-2 1 0,-2-2 0,-1 1-153,-2 0-354,-3 0-136,2 0-90,-1-4-172,-3 1-152,3-1-26,0-1 58,3-3 183,-1 0 146,4-2 234</inkml:trace>
  <inkml:trace contextRef="#ctx0" brushRef="#br0" timeOffset="172176.9083">35461 16262 120,'-3'-14'454,"2"3"50,-1-3 31,1 3 21,1-1-171,0 2-120,0-1-21,0 3 45,0-1 58,0 3 56,0 0 38,0 1 8,0 0-30,-3 2-72,3 0-67,-2 2-63,2 1-54,0 0-41,0 1-22,0 4-7,2 3 2,1 4 9,-2 5 12,1 2 11,-1 7 0,2 3 1,-1 0-1,-2 2 1,1 0-1,-1 2 0,3-2 4,-2-1-10,-1-1-121,0-3 0,2 2 0,0-4 0,-2 0 0,0-2 0,1-2 0,-1-1 0,0-3 0,3 1 0,-1-2 0,-2-3 0,0 1 0,1-5 0,-1 1 0,0-4 0,0 1 0,0-1 0,3-4 0,-3 1 0,-3 1 0,2-1-285,-1-2-107,-2 0-160,0-2-124,0-3-149,3-4-200,-1-2-53,-1-3 31,3-2 172,0-1 147,3-1 192</inkml:trace>
  <inkml:trace contextRef="#ctx0" brushRef="#br0" timeOffset="172838.5292">35719 16085 412,'4'-7'493,"-1"-1"38,1 1 28,-1-1-77,2 2-162,1 1-54,-2-2 16,1 3 38,0 1 40,-1 0 31,0 3 8,2-2-20,-1 4-43,0 1-44,1 2-44,0 4-38,-3 2-31,-1 4-28,1 4-22,-6-1-18,1 6-9,-4-1-11,2 2-4,-2 1-6,-3 2-3,0-1 0,0 0-5,0-2-2,2 0-7,-2-1-3,-1-2-8,5-4-7,-4 1-4,4-4-7,1-2-5,1 1-4,0-3-1,3-2-6,3-1-3,0 1-4,1-3-2,1 1-1,5-1-2,-1 0-1,5-2-2,-4 1 0,5-1-1,3-3 0,-3 1-1,1 0-2,-1-2-2,3 0 2,-3 0-6,-1-2 0,1 0 0,-1-1-3,1-1 0,-3-3 0,1 1-1,0-3 2,-4-1 2,3-2 3,-1-2 0,-4-3 2,2-4-1,0-3 2,-3-1 0,-2 0 0,1 0 0,-2-1 3,1 5 3,-2 1 0,-1 3 9,-1 2 6,0 1 13,0 6 4,0 2 3,0-2 1,0 2-6,0 6-4,0 0-23,3 0-9,-1 6 0,-1 5 0,1 0 0,0 6 0,0 1 0,-2 3 0,2 1 0,-2 1 0,0 0 0,1 2 0,2-3 0,-3 1 0,0 0 0,1-2 0,-1-2 0,2 0 0,-2 0 0,2-4 0,-2 1 0,0-2 0,2-3 0,-2 0 0,2-3 0,0 1 0,-2-3 0,0 1 0,-4 0-284,2 0-395,0-4-163,0-2-245,1 2-93,-2-7-5,6 2 84,-2 1 229,7-4 217</inkml:trace>
  <inkml:trace contextRef="#ctx0" brushRef="#br0" timeOffset="172984.6951">36193 16559 422,'7'-5'848,"2"3"163,-3-2 106,-1-1 71,-1 0-218,-1 0-283,0 0-237,-2-2-151,3-2-95,-4 2-69,4 1-48,-3-1-42,-1 0-44,2 1-52,-2 2-85,0-1-172,0 2-206,-2-2-264,1 1-237,-3 0-90,0-2 3,3 3 127,1 0 188,1-2 257</inkml:trace>
  <inkml:trace contextRef="#ctx0" brushRef="#br0" timeOffset="173391.4877">36516 16190 70,'5'-17'456,"3"0"68,-2 0 47,-2 2 47,2 0-87,0 1-92,-3 4-18,2 0 10,-1 3 9,-3 2-5,-1 0-45,0 2-68,0 3-63,-1 1-48,-3 7-31,-1 4-16,-2 4-6,-1 3-3,-1 6-11,0-1-11,-2 4-9,2 1-9,0-2-10,3 5-6,-2-6-9,2 1-7,3 0-8,1-3-2,2-4-3,4 0-2,-3-3 1,5-2 2,2 0 2,-1-3-49,2-2-24,0-4 0,5 1 0,-1-2 0,0-3 0,0-2 0,1-2 0,-2-1 0,1 0 0,-4-4 0,3 0 0,-4-2 0,-3-4 0,3 0 0,-7-4 0,1-3 0,-4-1 0,1-1 0,-7-1 0,1 1 0,-2 2 0,-1 2 0,-1 1 0,-1 2-258,2 2-218,0 4-156,1-3-91,3 4-145,-2-2-169,7 0-35,-4 3 74,5-2 180,5 1 129,-2 1 194</inkml:trace>
  <inkml:trace contextRef="#ctx0" brushRef="#br0" timeOffset="173762.2497">36743 16116 168,'3'-2'494,"-3"-1"90,1 3 73,4 0 64,-4-4-142,5 1-85,2-4-33,1 2-27,1-2-22,4 0-21,1 1-52,4-2-60,-4 2-62,4 1-56,-4 1-46,-1 2-34,-1-1-27,-2 3-16,-3 3-9,-2 2 1,-5 1-1,-1 6 4,-1 3 7,-7 2 8,1 3 2,-3 2 2,2 1 1,5 2 1,-1-2-5,4-1 1,2 1 1,3 1 2,5-1 5,4-3 2,-4 0 5,7 1 4,-4-4 3,0-1 0,-2 0 4,1-3 4,-6 1 2,-3-2 0,-3 1-4,-5 0-4,-7 0-51,-3 2-23,-4-1 0,-3 0 0,-2 0 0,-3-3 0,2-1 0,0 0-120,-1 0-77,1-1-93,1-3-186,5-2-165,1-2-231,3-4-191,4-3-61,3-2 27,5-2 166,3-2 174,6 0 260</inkml:trace>
  <inkml:trace contextRef="#ctx0" brushRef="#br0" timeOffset="174346.5459">37268 16121 434,'21'-14'576,"-3"2"89,-7 2 61,2 1-35,-3 5-143,-1 0-65,-3 6-50,-2 3-26,5 3-13,-8 4-18,3 4-45,-2 7-47,0 0-50,-2 4-43,2 6-34,-2 0-24,0 1-24,-2-1-17,2 1-9,0-2-12,0 0-13,0-2-5,-2-2-6,2 0-5,0-3-8,0-2-6,-2-3-5,2-1-7,0-2-5,2-1-5,-2-5 0,2-1-3,0-2 0,-2-1-2,0-4 4,1 1-2,2-1 4,-3-3-1,0-3-2,1-4 0,-1-1-2,0-5-4,0-6-4,2-1-4,0-6-4,0-3-7,1-6-3,2-3-5,-1-3-4,2-4 1,2-2-2,-2-4 4,3 1 5,-3-1 5,1 3 8,0 1 3,1 5 4,-2-1 3,0 8 2,-3 3 1,3 3 2,-2 5 4,-3 2 4,3 5 4,0 1 5,-3 4 3,1 2 4,1 3-4,-2 3 4,5 2 2,2 2 5,-4 6 14,7 1 10,-2 5 15,0 3 15,1 6 16,-1 0 6,-2 3-92,1 5-18,1-1 0,-3 2 0,1 2 0,-1-2 0,1 4 0,-1-1 0,-1 0 0,1-1 0,-2 2 0,1-5 0,-1 3 0,-1-4 0,2 0 0,-1 0 0,-3-5 0,3-1 0,0-2 0,-3-1 0,4-4 0,-4-1 0,3-2 0,0-2 0,-3-1 0,4-3 0,-4 0 0,2-3 0,2 2 0,-4-1 0,1-3-263,-2 1-139,0-2-158,0-3-122,2-1-220,-2-4-163,-2-1-42,-1-3 41,-2 1 186,2-4 158,-3 2 264</inkml:trace>
  <inkml:trace contextRef="#ctx0" brushRef="#br0" timeOffset="174502.2501">37552 16324 600,'-13'-2'860,"1"-3"129,3 0 75,0 0 2,1-1-285,2 1-274,5 0-212,2-2-123,7 2-74,4-4-42,3 2-45,1 1-51,5-1-85,0 1-173,1 2-145,-1 1-203,-2 1-227,-1 2-88,-5 2 6,-4 4 133,-6 1 123,-3 3 195</inkml:trace>
  <inkml:trace contextRef="#ctx0" brushRef="#br0" timeOffset="175157.4929">33411 17462 65,'-27'5'431,"-2"0"57,3-3 33,-2 3 17,-2-2-154,-28 2-23,30-1-267,-26-2 91,27 1-34,3-1 66,4 0 63,0 0 47,4-2 26,3 1-9,4-1-43,3 2-65,-2-2-65,7 0-50,2 0-35,7 2-18,3-1-7,8 1 0,5-1 3,6-1-6,11 0-4,3-1-12,11-1-10,6-3-5,11 0-2,11-2 5,8-1 9,10-1 12,7-2 17,7 0 13,8-2 6,6 0 1,5 1-5,6-1-10,5 2-13,-1-3-10,1 0-8,0 2-3,0-1 1,0 1 4,-5-2 4,0 0 7,-5-2 9,-5 3 2,0-4 5,-7 2-2,-1-2 1,-6 2-5,-4-2-5,-10 2-5,-4 0-5,-8 1-8,-12 2-6,-3-1-10,-11 3-6,-6 0-8,-8 2-5,-7-1-4,-4 2-3,-6 3-1,-9-4-6,-4 5-2,-2 0-9,-4 0-10,-3 0-13,-3 3-16,-2 0-23,-5 0-19,-1 0-31,-4 3-40,-3 2-48,-6-1-76,-4 4-127,-6-2-106,0 0-47,-7 3-10,-3-2-29,-4 0-52,-6 0-20,-2 1 47,-5 1 35,-4 0 32,-2 1 81</inkml:trace>
  <inkml:trace contextRef="#ctx0" brushRef="#br0" timeOffset="175874.0709">34019 17603 114,'-64'6'395,"3"1"61,-1-3 38,0 2-41,3-2-100,1-1-116,1 1-81,7-2-55,-2 1-25,3-2-6,6 1 12,0 0 28,5-1 45,4 1 69,6-2 55,6 1 39,4 1 12,3-2-16,7 0-31,8-2-55,8 1-49,8-2-31,11-1-23,7-2-5,14-1-8,8-3-6,10 3-8,10-2-7,10-1-6,3 0-4,9 1 0,5 0 0,5 1 1,7-3-1,4 0-3,7 3-1,2-1-5,6-2-3,0 1-3,3-1-5,1-2 0,2 1-1,-2 0 2,0-2 0,-4-1 3,-3 3 1,-6-2-1,-3 2-3,-6 0-3,-6-2-6,-6 4-6,-8-2-3,-8 0-2,-9 3 6,-10-3 3,-6 2 9,-6-1 11,-9 3 9,-4-1-68,-5 1-12,-6-1 0,-5 3 0,-2-3 0,-6 4 0,-2 3 0,-2-4 0,-3 3 0,-4 0 0,3 0 0,-4 1 0,-1 0 0,-1 0 0,-1 0 0,1 1 0,-1-1 0,3 2 0,-1-2 0,1 2 0,-2 0 0,-2 0 0,5 0 0,-4 0 0,1 0 0,-1 0 0,1 0 0,-3 2 0,2-2 0,-4 2 0,4-2 0,-4 0 0,1 0 0,-2 0 0,0 0 0,1 0 0,-1 0 0,0 0 0,0 0 0,3 0 0,-3 0 0,0 0 0,0 0 0,0 0 0,0 0 0,0 0 0,0 0 0,0 0 0,0 0 0,0 0 0,0 0 0,0 0 0,2 0 0,-2 0 0,0 0 0,0 0 0,0 0 0,-2 0 0,2 0 0,-3 0 0,3 1 0,0-1 0,-1 0 0,1 0 0,-3 0 0,-2 0 0,-1 2 0,-1 0-305,-4 2-90,0-1-173,-3 0-130,1 0-236,-3-1-145,-5-1-27,-2 2 49,0-3 187,-6-3 165,0 0 278</inkml:trace>
  <inkml:trace contextRef="#ctx0" brushRef="#br0" timeOffset="177340.93">22542 18046 199,'-36'1'471,"0"1"48,-4-2 39,2 0 48,-1-2-168,3 1-47,4 1 13,3-2 36,5 0 28,6 0 3,2 2-37,4-2-70,2 2-72,7-1-64,4-1-47,10-1-30,7-2-19,8-2-9,12-3-7,2-1 0,9-1-10,3-2-8,4-1-9,2 0-8,0 0-12,0-1-7,-3 4-13,-3-4-10,-4 4-12,-2 0-8,-7 3-10,-5 1-3,-4 3-2,-6 0-2,-5 2-3,-3 0-3,-4 1-3,-3 1-3,-3 1-7,-3 0-7,0 1-8,-8 1-8,0 1-6,-4 0-8,-3 2-4,-3 2-4,-3 1-2,-3-1 1,-4 3 3,0 1 5,-9 0 4,1 0 9,-6 1 8,0 1 7,-2-2 6,-4 1 7,2 0 5,-3 1 2,-3-2 4,-2 0 0,2 1 3,1-2 3,1 0-2,2-2 7,7 1 4,0-2 8,4 0 4,6-2 9,7 0 7,3-2 1,3 0-1,5 0 1,1-3-8,8 0-5,1-3-2,7 0 2,10 0 1,8-3 0,4-3 2,10-1-4,4-4 1,6 0-2,3-1-3,2-1-3,1-1 2,0 1 0,0-1-3,-3 0-4,-1 2-2,-4 2-6,-6 0 1,-2 1-3,-9 1-1,-2 5-2,-7-3 0,-4 4 0,-7 2 1,0 0 0,-6 3-3,-8 0 0,-3 3-3,-6 2-4,-6 4 0,-5 0-3,-5 2 1,0 3-4,-7 1-1,-1 0 2,-5 2-4,2-1 2,-3 1 1,-5 0 3,-1 0 3,3-2 1,0 0 4,0-2 2,6 1 0,2-1 1,6-4 0,4-1-1,5-1 1,7-2 0,3 0 0,4-2 2,4-3 1,10 0 4,5-3 3,11-2-1,7-4 4,6 0 1,9-4-2,5-3 0,5 1 1,3-2 1,2-2 1,1-1 2,4 2 0,-6-3-1,1 3-2,-4-1-3,-5 3 0,-2 2-4,-8 0-4,-5 3-1,-5 1-2,-5 3 4,-8 0-4,-3 2-1,1 2 2,-7 0-4,-1 0-11,-4 1-10,-1 2-15,-2-3-20,-4 3-24,0 0-31,0 0-44,-4 0-57,-2 0-100,2 3-152,0-1-107,-1-1-96,1 3-183,0-1-96,-2 1 28,1 4 124,-1-5 109,2 0 116</inkml:trace>
  <inkml:trace contextRef="#ctx0" brushRef="#br0" timeOffset="179930.9275">22923 16809 173,'-10'0'455,"3"0"46,0 0 26,-3 0 13,0-2-226,6 2-136,-2-1-78,2 1-46,0 0-23,4-2-18,0 2-4,6-3-5,2 3-1,2-4 0,5 1-1,4-1 4,5 1-1,3 0-1,4 1-2,3 0-1,5-1 2,4 1-2,5 0 0,1-1-2,7 1-2,-1-1 2,5 0 1,1-3 0,3 1-1,6 0 5,2 0 2,5-3 1,5 0-3,5 0-1,2-1 1,5-1-2,-1-2-4,3 1-2,2-2 8,3 0-2,6 0 3,2-4-1,2 0 1,5-2 0,0 2-3,0-3 3,0 0-2,0-1 2,0 1 3,3-1-2,0 1 1,0-4-4,1 0-1,-4 0 2,0-1 0,-1 0 4,-4 2-3,5-2-1,0-1 1,0 1-2,0 0-1,0 0-2,-1-1 7,-4-2 6,2 1 3,-1-2 6,1-1-1,-6-1 4,4 1-8,-2 0-2,-5 0-1,-1-1-2,-4 1 1,1-2 3,-3 1 3,-2-4 1,3 1 7,-6 2 2,5-6 7,-6 1 6,-4 0 10,4-2 24,-5 1 23,-2 0 19,-1-1 11,-2-2 9,1 1 4,0-1-11,1-2-14,-1 4-18,0-1-10,0 1-8,-6-3-4,2 0-8,1-2-1,-3-2-3,3-1-5,0-2-8,-1-1-7,-1 0-10,3-4-10,-1 2-9,-2-4-6,-3 2-6,-1-3-1,-3-1 0,-3 2 0,-2-3 5,-2 0 1,-2-3 2,-2-1-5,-1-4-1,0-2-1,0-1-5,-1-5-2,-4 1 1,4 0 4,-5-2 2,1-1 2,-2 2 4,-3-3 4,1-2 11,-5-3 6,-1-1 9,0 0 8,-4-2 6,1 0 6,-3 2-1,-3 2 2,-2-1-5,-2-1-8,-2 2-4,-4-4-6,1 0-7,-1-2-5,-4 1-4,0-1 0,-4 1 1,1-1-1,-4 3 3,0-5 3,-4 1 3,-1-2 0,-3-1-2,-1 0 0,-4 0-2,0 4-2,-4 0-3,-1 2-3,-4 1-1,-1-1-4,-5 2 0,0-3-6,-3 2 0,-5-1 2,-2 2-3,0 2 4,-3-2 4,-2 5 3,-3-2 0,0 3-1,-2-1 4,-5-1-4,-3-1-3,-4 2-2,-2 2 0,-3 0-4,-1 3-1,-5 0 0,1 3 0,-2 0 0,-4 4 5,4 2 3,-7 0 2,2 1 0,-3 0-2,-2 3 3,-3 1-3,-2 0-4,-1 1 1,-2 4-2,0 0 0,0 4 1,-1-2 0,4 5 5,-1 1 0,-2-1 2,4 5 2,-3-1-4,1 4 1,-1-1-5,-1 3-3,0 0-2,0 4-2,0 1-2,3 1-3,-1 2 4,-2-1 1,3 3 2,-1 2-2,2 0 2,-2 2 2,0 2-2,1 2 2,1 1 3,-3 2 3,3 2 6,5 2 4,1 0 2,-1 1 4,4 2 6,3-2-1,3 3 1,0 1-2,5-1 2,3 3 0,3 1 0,4-1 1,4 3 2,5-3-1,4 3-2,4 0-2,6-2-8,0 3-3,6 0-4,3 0-8,1 0-5,5 1-2,1 1-4,-1-2-2,2 2-2,2-2-2,1 2 1,1 0 1,1 0-2,2 0 2,-2 0-2,2 2 3,-2 0 1,1-1 0,1 1-1,-1 0 0,1 0-4,-2 0 0,2-1-3,-2 1-2,0 0 1,-1-1-1,-1 1 1,3-2 1,-2 0-2,-1 1 0,2-1-2,-4 2-3,2-2 3,0 0-5,0 0-3,0 0 0,0 0 0,0 0-1,0 0-4,0 0 4,0 0 0,-1 0 0,1 0-1,0 0 0,0 0-3,0 0-2,0-2-4,-3 1-6,2-1-8,-3-1-6,0-2-8,1-1-3,-1 1-3,-2-3 3,3 1 3,-2-3 8,2 0 7,-1-1 10,1-3 8,0 1 8,1-1 6,1-1 3,-1-1 5,1 1 1,-4-1 1,4-3 2,1 2-1,0-1 2,0 1 0,0 2 0,0 0 2,0 1 3,1 2 8,-1 1 8,2 5 4,1-2 2,-3 4 6,0 0 2,-3 1-1,1 2 1,1 1 2,-5 1 2,-2 2-2,-3 4 3,-4 2-1,-3 0 1,-3 5 3,-1 1 5,-3 0 2,1 0 5,1 2 1,-1-2 3,2-2-1,1 3-2,2-4-4,4-2-5,2-1-6,2-1-5,4-2-7,-1-1-4,4 0-3,3 0-1,1-2 3,3 2 3,4 4 8,7-2 6,5 0 3,3 1 5,5 0-1,2 0 0,4 0-8,5-2-5,-4 4-7,1-3-3,-1-1-6,-2 3-5,-2-2-6,-4 0-1,0 0 0,-4-3-6,-1 2 1,-4-1-1,-2 0 1,-4-2-2,1 0 1,-8-1 0,2-1 0,0 1-1,-3-1-1,0 1-2,-1 0-7,-1 0-4,-1-2-10,3 3-8,-3-3-13,-3 2-12,2 1-13,-4 2-16,1 1-23,-2 0-26,-3-1-43,1 2-50,1-2-104,-1 2-158,2-4-99,2 3-126,-1-3-198,0 2-65,-3-2 48,1 3 144,1-2 110,-2 1 152</inkml:trace>
  <inkml:trace contextRef="#ctx0" brushRef="#br0" timeOffset="180542.8143">24709 7815 84,'0'9'222,"13"-6"-84,17-5-64,14-4-129,17-5-114,13-2-55</inkml:trace>
  <inkml:trace contextRef="#ctx0" brushRef="#br0" timeOffset="183817.7293">3558 14315 172,'-24'5'453,"2"-3"45,-2-2 28,-3-2 16,2 1-216,3-5-117,0 1-40,2 0 14,-1-2 40,2-3 55,4 1 54,2-3 27,2-2 3,4-1-30,3 0-44,2-4-53,5 1-52,7-2-37,-1 1-28,6-1-25,-2 4-15,4-1-16,-1 1-14,2 6-9,0 1-13,1 5-3,-2 5-4,3 4-1,-3 7-2,1 5-3,-5 4 2,-3 7-1,-2 6-1,-2 0-2,-5 7-2,-2 1-2,-3 4 0,-4 1-3,1-2-1,-4 2-3,-2-2 0,-2-1 1,0-4 4,-3-1 5,2-3 3,1-7 10,-3-3 8,3-5 12,-1-3 9,4-5 6,-3-4 4,2-3 2,-1-2 0,1-4-7,2-5-7,-2 0-7,4-4-5,-1-2-7,4-1-9,3 0-5,3-3-7,3 1 0,3 0-4,6-2-5,1 3 1,5 1 1,3 0 0,1 4 2,2 1-1,1 2 2,1 0-2,0 3 0,1 2-1,-2 0-3,2 0 3,-3 4 0,1-1-3,-1 0-7,-2 0-20,-1 3-26,0-1-50,-5-1-67,3 2-146,-4-1-169,0-1-102,0-3-154,0-1-178,-2 0-50,-4-1 84,2-4 143,-1-3 102,-1 0 172</inkml:trace>
  <inkml:trace contextRef="#ctx0" brushRef="#br0" timeOffset="184032.5085">3903 14468 608,'2'5'844,"-4"-2"127,2-1 84,-3 2 2,3-3-252,0 1-258,0-1-183,3-1-114,0-3-72,3-2-51,6-2-41,0-3-28,5-1-22,3-5-12,1 0-13,4-1-25,-1-2-31,0 1-58,2 0-100,-2 0-178,1-1-139,-1 1-102,-3 1-163,-3 1-137,0-1-4,-5 1 125,-2 1 111,-2 2 102,-2-2 185</inkml:trace>
  <inkml:trace contextRef="#ctx0" brushRef="#br0" timeOffset="184518.5939">4331 13920 122,'0'-17'464,"0"3"67,-1 2 59,-2 0 72,1 3-82,2 1-76,-1-1-24,-2 4-18,3 0-27,-2 4-54,4 1-87,2 5-59,2 3-36,3 8-22,5 6-9,-1 4-7,2 4-8,1 3-30,1 1-33,0 0-23,1-2-20,1 0-15,2-2-9,-3-1-3,3-4-8,0-2-3,1-3-3,-1-1 1,-3-2-1,3-3-4,0-6 2,-2 0-2,-3-3 0,2-3-2,-2-2 1,-1-4 3,-3-3 2,0 0-1,0-6 0,-3 2 2,-3-4-1,-3-3-3,-3 0 1,-2-4-1,-2 1 0,-1-5-1,-5 1 3,1 0 3,0-2 6,-1 3 5,1 4 11,0 0 6,3 5 9,0 1 3,0 3 0,3 2 0,-1 2-8,2 3-6,2-1-11,-1 2-9,1 3-5,1 0-6,3 6-1,1 2 2,7 2 6,0 5 3,0 4 2,3 0 3,1 2-1,-1 1-3,0 2-5,-1 0-3,1-1-1,0-2-5,0 2-8,-4-2-13,2-1-25,0 0-32,-1 1-46,-1-2-61,-2-2-95,1-1-167,-3-3-124,1-1-70,-1-3-112,-1 0-122,-1-6-32,-1-3 107,-1-2 113,3-6 82,-4-1 147</inkml:trace>
  <inkml:trace contextRef="#ctx0" brushRef="#br0" timeOffset="184855.9473">5038 13864 256,'1'-25'518,"2"0"87,-3-1 116,0 4 104,0 3-149,-3 2-61,3 1-46,-1 2-50,-1 6-88,2 1-105,0 2-97,2 5-71,2 0-36,3 5-16,1 6-8,7 5 3,1 8 9,3 4 3,-1 1-14,3 4-12,0 0-8,1 2-12,-1 0-3,0 1-6,-3-2-8,1-1-4,-4 1-9,1-3-6,-1-3-5,-3 1-6,-1-4-4,0-2-3,-3-1-2,-1-3-1,-2-2-4,-2-3 2,0-3-2,-3 0 0,3-4-1,-6-1 3,0 0-5,-3-1-10,-3-2-21,-4 1-22,-4-4-32,-2 0-43,-2-4-58,-3 0-67,0-6-126,-4 1-157,1-8-89,-1-1-125,0-6-159,-2-3-60,-1-5 72,-1-5 139,0-7 97,-1-4 160</inkml:trace>
  <inkml:trace contextRef="#ctx0" brushRef="#br0" timeOffset="185076.8278">4838 13443 244,'5'-15'567,"5"8"107,-5-4 87,-1 4 78,2-1-179,-3 1-88,3 0-89,-3 2-59,1-3-46,-2 3-47,2-3-49,-2 2-44,0 0-35,-1 1-23,-1 0-21,-1 0-19,-1 0-23,0 1-26,-2 1-23,1-1-24,0 2-24,-2-1-29,0 3-34,-3 0-48,1 3-66,-5 0-109,1 7-195,-4 2-131,1 2-183,0 3-190,1 1-59,4 3 41,5-4 168,4-3 126,4-3 201</inkml:trace>
  <inkml:trace contextRef="#ctx0" brushRef="#br0" timeOffset="185320.8523">5268 13381 80,'24'-1'481,"-3"-1"77,-5 2 59,2 2 79,0 2-34,1 7-91,5 1-48,3 8-16,1 3-22,2 8-46,1 5-113,3 7-87,-1 2-67,1 7-50,0 2-35,-4 1-25,-2 5-18,-4 0-14,-2 2-11,-5 3-7,-4 0-11,-7 0-15,-6 2-26,-6 2-40,-4 1-70,-10-1-136,-5 1-144,-6-3-84,-5 0-61,-4-3-118,-7-4-128,-7-2 29,-10-1 92,-3-6 70,-9-4 69,-1-5 146</inkml:trace>
  <inkml:trace contextRef="#ctx0" brushRef="#br0" timeOffset="185655.3421">3046 14016 427,'-29'-19'490,"0"5"35,3 1 19,2 4-102,3 3-195,2 6-103,2 8-55,4 6-21,2 9 6,4 11 55,4 10 129,9 11 130,3 11 86,6 13 43,4 7 15,8 6-45,1 1-120,9-4-125,2 0-86,9-5-51,1-5-38,6-3-24,3-5-15,0-7-12,3-6-15,3-6-18,1-4-21,2-6-34,7-6-53,1-6-93,5-7-173,6-10-135,5-6-271,3-10-148,0-9-42,-2-7 47,-3-11 147,0-9 138</inkml:trace>
  <inkml:trace contextRef="#ctx0" brushRef="#br0" timeOffset="186434.162">6556 13776 181,'-9'7'498,"2"-2"84,-1 0 53,2-2 46,3 1-191,-1-3-124,1 1-84,0 0-64,1-2-44,2 0-42,0 0-35,0 0-31,0 2-23,0-2 6,2 2 6,-2-2 25,0 1 26,3 1 31,-3 0 29,0-1 16,0 1 13,-3-2 3,3 1-3,-2 1-12,2-2-17,-1 0-17,-1 0-19,2 0-20,-2 0-16,2-2-18,0 1-16,2-1-19,-2 2-12,2-3-11,-1 1-10,1 1-5,2 1-4,2 0-1,-3 1 0,3 3-1,0-1-2,-3 2 3,1 2-2,0 1 4,-2 0 0,0 0 0,-2 1 2,0-2 0,0 1 2,0-1 2,0-3 4,-2 1 8,2-4 14,0 1 10,-2 0 10,0-4 8,0-1 0,1-1-5,-2-1-9,3 0-9,-3-1-11,0-3-7,2 2-6,-1-2-4,1 2-4,-4 2-5,2-3-14,-1 2-29,-2 1-55,1 0-92,-1 0-221,-1-1-171,1 1-275,0 1-170,3-3-55,3-2 38,0-1 191,6-1 156,3-3 279</inkml:trace>
  <inkml:trace contextRef="#ctx0" brushRef="#br0" timeOffset="188940.2676">7329 13067 62,'-6'-14'459,"0"2"94,-1 0 84,0 2 95,1 3-63,1-1-120,2 3-64,0 1-57,3 4-38,2 6-45,3 5-47,3 4-41,5 8-23,-1 4-12,3 1-26,3 3-34,-2 0-29,2 0-21,-2 0-24,1-1-16,-1-2-19,2-2-13,-3 1-12,0-6-8,-2-1-7,-1-1-5,-2-2-2,-1-4-5,-1-2-6,-2 0-14,-3-3-24,1 0-38,-4-3-66,-4 1-164,1-4-187,-3-2-148,-2 0-240,-1-2-129,-2-4-21,0 1 117,-2-3 169,-1-4 150</inkml:trace>
  <inkml:trace contextRef="#ctx0" brushRef="#br0" timeOffset="189576.5029">7647 12990 308,'-16'-8'686,"6"4"152,-4-1 105,1-1 75,2 1-217,4 2-187,-1 1-192,4 0-141,1 1-106,5 1-68,1 1-48,7 4-23,3 0-14,0 6-4,1-1-4,1 3 0,1 3 3,-5 0 4,2 1 4,-4 2 8,-3-3 5,2 1 6,-3-2 6,-3-3 2,2 0 6,-1-4 1,-1 0 4,1-3-9,-2-2-1,1-3-8,2-3-9,1-2-7,2-3-11,-1-2-3,0 0-5,0 2-2,1-1-4,-5 1-3,2 2 2,-1 1 0,-3 2-1,0 2-2,0-1 0,0 0-2,0 2-1,-3 0 2,-1 0-1,1 2 2,-3-2 0,0 2 0,0-2 3,0 0 2,-1-2 1,2 0 3,-2-1 3,1-1 0,-2-2 2,3-1 1,0 1 0,0-3-1,1 2-3,1 1-2,0-2-3,3 5-2,0-2-2,3 2-4,2 3 2,2 0-4,3 0 2,4 3-1,-2 4 5,3 0-2,2 1-3,0 3 3,-2 2 0,1 2 0,-1 2-4,-3 5 2,0 3 1,-3 3-1,-4 6 2,-1 0 0,-4 1 3,-2 0 6,0-1-2,0 0 8,0-5 0,1-4 3,-1-4-5,4-4-3,1-3 1,3-4-2,5-4-2,4-10 0,9-5-1,4-6 1,6-5 0,4-4-6,-1-1-12,2 0-12,-1-1-20,-3 5-28,-3 0-47,-2 3-65,-6 3-124,-2 2-166,-3 3-105,-4 0-160,-3 5-184,-1 1-56,-6 2 72,1 4 144,-4 0 106,-1 3 178</inkml:trace>
  <inkml:trace contextRef="#ctx0" brushRef="#br0" timeOffset="189949.5937">7216 14384 221,'-55'46'511,"2"-3"66,5-2 38,5-6 34,6-6-224,6-5-122,8-4-70,7-6-12,10-4 29,10-5 30,11-6 32,15-10 21,13-6 6,11-11-24,14-9-39,14-6-42,10-8-34,12-5-27,12-4-23,9-2-16,12-7-15,7-4-4,6 1-18,-3 0-19,-5 2-14,1 3-13,-5 1-11,-9 6-19,-7 4-7,-12 4-8,-10 4 2,-13 7-2,-12 7-4,-14 4-3,-8 5-14,-14 7-10,-9 5-26,-9 4-43,-14 7-48,-9 6-77,-11 9-163,-11 5-147,-7 6-103,-9 5-169,-5 6-142,-8 5-19,-8 5 118,1 4 133,-4 2 109,-3 2 201</inkml:trace>
  <inkml:trace contextRef="#ctx0" brushRef="#br0" timeOffset="190561.4803">7473 14979 93,'-13'-1'511,"0"-3"116,-1 3 76,4-4 73,0-1-93,2 3-125,1 0-93,2 2-75,-1-1-46,2 0-56,2 2-56,2 0-60,0 2-31,2 0-19,2 2-5,4 6 0,-1 2 2,2 5 3,0 4-4,-1 2-13,-1 2-7,-1 4-13,-2 2-7,-1-3-8,2 2-10,-4-2-7,1 1-6,-1-4-9,2 0-6,0-6-7,1-1-7,2-1-2,2-3-5,2-1-1,4-4 1,2-1-2,2-3 2,1-3-2,2-4 0,4-2-2,1-4 0,0 1-3,-2-7-3,1 0 1,-1-1-2,-3-2-2,-3 0 1,0 1-3,-6-1 0,1-2 0,-4 0 0,0 2 0,-6-2 1,1 1 3,-4-3 1,0 4-1,-3 0 5,0 2-2,-1 0-2,1 1 3,-3 1 1,0-1 4,0 3 1,-1 0 3,2 0 5,1 1 4,-2 3 3,3 0 4,1 2 3,-2 0-1,4 3 0,-2 1-4,4 2-4,2 4 1,1 4 2,2 3 3,5 3 3,-3 4 8,4 4 0,2 1-3,-1 0-6,-1 5-6,3-2-6,-2 1-8,1 0-6,-2-3-10,2 1-18,-2-3-24,-1-1-28,0 0-37,0-2-50,-3-1-72,0-3-122,-2-1-195,-1-3-169,0-3-257,-3-4-106,1-3-2,-4-2 93,0-4 193,0-6 184</inkml:trace>
  <inkml:trace contextRef="#ctx0" brushRef="#br0" timeOffset="190768.3043">8360 15019 643,'10'-4'1013,"-7"3"142,-3-4 79,0 1 43,-3 0-296,2 1-393,-1 0-249,2-2-135,3-3-72,0 2-44,4-4-32,2-3-23,2-2-17,4 0-18,1-2-23,0 0-40,1 0-61,-1 0-81,2 2-183,-2 0-187,-1 0-216,-1-1-218,-1 4-77,-4-3 8,3 2 144,-2 2 178,-1-3 225</inkml:trace>
  <inkml:trace contextRef="#ctx0" brushRef="#br0" timeOffset="191086.5764">8773 14409 225,'0'-8'818,"0"3"174,-4 1 101,-2 1 57,1 3-102,-1 0-352,2 0-271,2 5-153,2 2-75,2 5-38,5 3-17,1 5-8,5 3-9,6 7-4,2 1-10,3 3-7,4 5-9,2 1-12,1 1-5,3 2-5,0-1-23,0 0-50,-2-1 0,-2-1 0,-2-3 0,-4 0 0,-2-2 0,-3-3 0,-4-2 0,-6-2 0,0-3 0,-4-4 0,-5-2 0,-2-2 0,-4-1 0,-4-5 0,-5-2 0,-1-3 0,-7-1 0,-1-4 0,-5-1 0,-5-1-197,-4-4-189,1-4-167,-3-5-133,0-3-109,0-5-207,-2-6-75,2-3 23,0-5 164,1-4 162,2-2 150</inkml:trace>
  <inkml:trace contextRef="#ctx0" brushRef="#br0" timeOffset="191302.4833">8605 14446 311,'16'-21'717,"-5"3"145,2 3 88,-4 4 72,1-3-200,0 0-163,1 3-187,-2-1-111,0 2-58,0-2-42,1 0-44,-5 2-38,1 2-29,0-1-17,-2 5-9,-2-1-16,-1 2-16,-4-2-12,-1 2-22,-2 3-34,-3 0-41,-3 2-39,-4 4-49,1-1-61,0 1-83,-4 0-181,4 3-163,-3-3-214,0 5-209,0-5-70,-1 3 21,1 1 154,-3-1 167,1 3 229</inkml:trace>
  <inkml:trace contextRef="#ctx0" brushRef="#br0" timeOffset="191846.8889">6670 14167 283,'12'-15'483,"-3"0"61,-1 1 82,-1 2 89,-4 2-104,0 4-19,0 1 1,-3 1-3,-1 4-35,-4 4-104,-2 4-100,-2 5-89,-2 7-62,-2 6-44,-2 2-36,0 6-25,3-1-25,-3 1-18,5 0-19,-2-1-15,0 1-13,3 2-22,0-3-25,2 1-37,-1-3-53,1 0-77,1-2-157,0-5-154,3-5-86,-3-2-146,2-2-169,-1-4-45,-2-6 102,1-4 134,-3-5 90,3-7 173</inkml:trace>
  <inkml:trace contextRef="#ctx0" brushRef="#br0" timeOffset="192024.3693">6386 14437 246,'-15'-28'547,"4"4"154,0 3 125,-1 3 91,5 2-202,1 5-110,3 0-96,6 4-118,3 2-94,3 0-69,9 5-50,2 2-30,4 1-30,4 4-32,4 1-29,3 3-20,1 1-13,3 0-16,1 3-26,-1-3-34,1 4-59,-2-4-145,4 3-168,3-3-121,-1-3-215,4 0-156,1-5-41,0-4 91,6-5 136,-1-7 114</inkml:trace>
  <inkml:trace contextRef="#ctx0" brushRef="#br0" timeOffset="192510.915">10126 13021 264,'-3'8'654,"-4"2"170,-1-1 116,2-2 84,1-2-203,1 2-145,0-4-189,1 1-154,3-2-104,3-1-69,3-2-48,5-3-26,6-3-18,4-5-14,3-2-12,3-2-13,2-3-12,-2-1-18,4 1-28,-7 2-43,0 1-82,-3 3-175,-5 3-151,-4 1-141,-4 6-196,-4 3-129,-7 3-10,-4 8 127,-2 1 126,-3 7 139</inkml:trace>
  <inkml:trace contextRef="#ctx0" brushRef="#br0" timeOffset="192660.0679">10272 13136 122,'-7'25'626,"-1"-3"191,-1-5 119,3-2 74,2-2-118,-1-2-182,1-3-223,3-4-173,2 4-106,5-7-64,3 1-47,4-5-30,6-5-23,4-1-30,2-5-51,4-3-96,3-3-183,1-1-139,1-5-162,2 1-240,-1-3-98,1 4 16,-3-4 139,3 1 118,-1 1 150</inkml:trace>
  <inkml:trace contextRef="#ctx0" brushRef="#br0" timeOffset="192915.3103">11103 12493 210,'11'-29'564,"-4"5"160,-1 2 126,-4 3 103,0 2-161,-2 3-101,0 2-114,0 4-128,0 3-104,0 1-77,2 4-49,0 2-29,3 5-12,1 5-5,-1 2-5,4 6-8,-2 0-23,2 0-26,0 3-31,0 0-25,1-1-18,-1 2-17,2 0-8,-1-3-7,-1 0-13,-1-3-17,-1 3-23,0-4-34,-1 2-53,-4-4-68,2 1-99,-4 1-203,0-3-137,-4-1-218,-2-1-163,1-3-45,-2-2 46,-1-2 188,3-3 141,-1-1 245</inkml:trace>
  <inkml:trace contextRef="#ctx0" brushRef="#br0" timeOffset="193201.3239">11034 12540 271,'-30'-7'723,"-2"0"179,-3-1 115,2 1 81,6-2-151,2 1-241,4-1-192,5-2-153,4 0-98,7-3-65,7-3-46,5-3-34,8-2-22,8-3-15,3-1-10,6-2-13,0 1-10,1 2-12,0 4-13,-2 0-7,-1 2-9,-4 6-3,0 1-4,0 4-3,-5 0-12,0 5-9,-3 1-21,0 2-26,-5 2-36,3 4-46,-5 0-61,1 4-102,-3 2-171,0 3-110,-2 1-144,-1 1-189,-2 2-59,-4 1 50,0 3 153,0 1 114,-5 4 177</inkml:trace>
  <inkml:trace contextRef="#ctx0" brushRef="#br0" timeOffset="193421.8288">11204 12727 190,'-10'27'693,"0"-4"187,-1-3 124,2-1 83,2-5-141,1-1-172,3-1-227,-1-5-158,4 2-92,0-2-58,4-2-40,3-1-22,2-3-17,5-2-10,2-1-14,5-5-21,1 0-18,3-5-26,2 0-31,0-2-40,1 0 0,0-1 0,-2 2-38,-1-3-63,-3 4-54,1 0-72,-3 0-93,1 2-196,0-3-134,-1 2-194,0-1-184,3 0-53,-3 1 37,4-1 180,0 0 150,1-2 224</inkml:trace>
  <inkml:trace contextRef="#ctx0" brushRef="#br0" timeOffset="193626.7652">11883 12469 348,'5'-17'758,"0"0"168,-4 2 119,-1 2 88,0 3-208,0 3-200,-1 1-213,1 1-144,0 3-96,0 2-57,3 2-29,3 4-11,1 4-6,4 5-1,2 4-8,2 6-54,0 6-106,4 5 0,-1 5 0,1 4 0,2 3 0,-3 0 0,1 4 0,2 3-54,-3-1-170,1 2-87,-1 2-197,0-5-164,-2 4-266,-4-3-161,-1 0-43,-4-2 35,-4-1 194,0-4 180,-4-2 299</inkml:trace>
  <inkml:trace contextRef="#ctx0" brushRef="#br0" timeOffset="194599.5027">2636 13869 368,'-16'-21'437,"-1"4"41,0 0 32,2 3-120,4 0-135,-1 6-77,5 2-58,0 0-41,3 9-26,2 3-14,6 9-1,5 10 15,10 13 77,5 14 113,12 11 95,7 14 68,7 18 37,10 14 15,10 17-57,7 17-92,8 9-81,7 11-58,2 0-36,-3 4-23,-1-7-7,-8-9-11,-2-5-9,-4-4-11,-2-6-14,-5-2-16,-2-7-18,-3-4-11,-2-9-10,-2-8-12,-4-8-9,-4-7-19,-7-9-24,-2-6-36,-6-9-45,-7-6-75,-2-9-121,-9-8-113,-4-10-60,-4-7-67,-7-10-102,-7-8-103,-4-11 33,-10-8 78,-5-6 54,-3-13 86,-8-7 144</inkml:trace>
  <inkml:trace contextRef="#ctx0" brushRef="#br0" timeOffset="195709.4184">2490 14706 145,'-49'-72'453,"3"10"47,1 4 29,6 5 13,4 6-206,4 6-147,7 7-84,5 3-47,4 6-27,6 4-15,3 0-9,9 4 0,2 0-5,8 3 1,8 0-1,5 0 2,7 1-2,9-2 0,4-2-2,5 0 0,7 0 0,6-3-3,5-4 3,6-1 3,8-1 4,8-7 1,5-2 2,10-4 0,4 0-7,6-5 2,7 1-4,4-3-1,11-1 0,3-2-2,8 1 4,3-4 0,4 1 1,4-2 1,7-5-2,7-3 3,6-4-5,-3 0 0,6-7 0,6-1-1,-2-2-2,6 3 7,-8 1 4,2 1-7,0 2-1,2 0 0,-3 0-2,2 3 3,1-1 0,1 1 1,-1-3 2,4 3 3,-4-1 3,-2 1-5,-2 2-6,-4 2-3,-3 3 1,-2 0 2,-4 1 2,-2 4 1,-2 0 5,-5 3 0,-3 2-3,-6-1-2,-8 3-2,-3 4-2,-8-1 2,-1 2-1,-9 4 1,-5-1-5,-10 6 2,-7 2 1,-4 0-3,-9 3 5,-6 0 1,-7 2 3,-6-1 3,-6 3-3,-4-1 4,-7 3 1,-8-1 4,-3 2 6,-6-1 14,-4 1 20,-8 2 25,-4 1 39,-2 0 26,-4 2 23,-6 0 14,-1-1 10,-3 4 2,-3-2-8,2 2-6,-4 4-8,-2-1-14,0 4-23,0 0-31,2 3-26,-1 5-31,1 2-24,1 9-7,5 5-1,3 9 4,6 8 2,2 10 6,5 12 9,3 10 1,6 12-1,3 6-3,2 5 3,3 4 1,4-1-4,3 3-1,5 0 1,4 1 4,1-2-6,5-2 5,5 1-3,3 1-2,4-1-4,3 1-5,1 1-7,-2 1-5,-1-2-3,-1-1-4,-3-5-1,0 0-1,-8-6 2,-2-3 3,-4-4-1,-5-5 2,-4-3-2,-5-4 2,-2-1-1,-6-6-1,-2-1 0,-6-4 0,-6-2 5,-1-2-4,-6-2 1,-4-3 1,-3-2-4,-7-2-2,-4-1-1,-8-3-6,-2-1-5,-9 1-10,-4-5-3,-7 3-11,-9-2-10,-5 0-10,-6-1-5,-9 2-1,-7-1-1,-11 0 7,-7 3 9,-8-1 9,-7 1 14,-6 2 11,-6 2 3,-7 2 3,-7 2 2,-6 2 0,-6 0-2,-5 1-2,-6-1-10,-2 4-8,-5 0-9,-4 0-5,0 3 7,-1-2 0,-3 3 1,-6 2 6,-9 5 3,-4 2 5,-2 1-7,-4 4-2,-5 4 2,-4 2 5,0 0 13,1 0 6,0 1 8,3 0 12,5 0 15,4 0 12,0 3 5,2 1 1,4 2 1,0 3 6,9-2-1,6-2-1,3-1 2,9-2 3,6-3 1,1 1-4,5-2-7,8 1-6,3-3-13,8 1-19,6-4-20,3 1-28,3-3-40,6-3-43,7-2-54,2-4-51,10-1-51,6-6-36,5-1-15,10-4 9,8-4 30,5-4 17,11-3-41,6-3-98,9-4-83,8-3-36,7-3-12,11-3 23,4-3 92</inkml:trace>
  <inkml:trace contextRef="#ctx0" brushRef="#br0" timeOffset="196204.1036">6364 17838 263,'-4'3'638,"2"4"154,-1-2 102,-1-2 74,-1-1-212,2 2-141,2-4-173,-2 0-138,6 0-90,0-6-65,4 0-40,5-3-29,3-2-16,1-4-13,4 0-10,2-2-9,0 0-6,2 0-8,1 0-6,-1 1-6,0 1-2,1-1-1,-3 2-3,-3 2-13,0 1-19,-3 2-29,-4 0-48,-1 4-95,-4 0-135,-1 3-108,-5 2-71,-1 0-138,-1 5-157,-5 2-13,-3 3 80,0 0 88,0 3 74,-3 0 157</inkml:trace>
  <inkml:trace contextRef="#ctx0" brushRef="#br0" timeOffset="196426.1299">6532 17973 264,'-4'20'641,"2"-3"140,-1-2 91,-1-3 61,2-2-218,1-3-137,1 0-175,1-3-117,1-3-67,5-2-38,5-5-32,3-2-19,1-3-19,5-4-19,1 0-20,1 0-20,2-2-16,-3 0-14,0 2-11,-2 1-9,-1 2-17,-2 3-24,-1 1-39,-4-1-61,1 4-108,-4-1-125,1 0-87,-2 1-45,1 0-34,-2 0-78,-1 1-83,0-1 24,-3 2 50,2 0 34,-2-4 58,1 0 131</inkml:trace>
  <inkml:trace contextRef="#ctx0" brushRef="#br0" timeOffset="197004.6686">7796 17045 167,'-7'-12'526,"-2"-1"160,1 7 119,-1-1 87,2 2-159,1 1-139,0 3-122,2 2-136,6 3-83,2 6-47,6 7-27,2 7-8,3 4 9,4 6 1,2 2-12,1-2-16,0 6-10,2-6-5,1 4-10,-2-5-9,-1 2-13,2-2-11,-3-4-16,0 1-14,-3-5-14,-1 0-12,-2-2-13,0-2-7,-2-3-6,-4-1-7,0-2-2,-1-3-9,-1-2-13,-2-3-18,0-2-28,-3 0-38,-2-3-64,-2-1-89,0-2-197,-3-4-142,-1-4-180,-1-4-208,-1-4-67,-2-4 27,1-1 172,0-5 141,2 1 197</inkml:trace>
  <inkml:trace contextRef="#ctx0" brushRef="#br0" timeOffset="197573.941">8126 17081 258,'-16'0'479,"4"0"41,0-2 24,-1 1-6,2-1-224,1 0-110,1 1-48,3-2-8,1 0 13,0-2 19,0-1 25,5 0 21,-1-3 13,2 1 10,2-1 6,0-1 1,1-2-17,4 0-17,-1 0-23,2 0-30,0-2-27,3-2-24,-1 3-17,2-2-8,0 0-12,2 2-8,-1 1-10,0-2-9,1 4-9,-1 1-10,-1 3-9,3 0-8,-1 3-4,0 1-2,0 2-6,0 4 2,-2 1-2,2 3 1,-3 4 3,0 4-1,-2 3-1,-1 1 1,-1 1 0,-1 3 1,-1 1-4,0-2 3,-1 0 0,1 2-4,1-1 1,-1-5-4,3 0 3,0-1-3,4-3 1,-1 1 4,1-5 0,2-1 1,-3 0 3,3-1 2,-1-1 0,-1 0-1,0 0 8,-4-1 4,0-2 13,-3 3 9,0-2 14,-2-1 9,-2 2 7,-2 1 3,-2 1-7,-2 1-6,-2 1-13,0 0-13,-3 1-13,0 1-7,-3-1-11,2 0-6,-5 1-11,2-1-19,-2-1-28,0-2-41,0 1-61,2-3-91,-1-2-192,5-2-136,0-4-153,3-3-209,2-1-78,1-3 22,1-3 158,2 0 134,2-2 169</inkml:trace>
  <inkml:trace contextRef="#ctx0" brushRef="#br0" timeOffset="197846.6198">8709 17041 216,'15'-4'510,"-2"4"72,-4 0 52,-1 2 77,-4 2-159,1 1-57,-1 0-36,-1 1-20,0 2-19,-1-2-48,-1 0-76,3 1-71,-2-2-56,-2 0-40,3-2-24,0-1-12,0 0-9,0 0-4,-2-2-2,1 0 1,-2 0 4,2 0-2,-2-4-2,0 2-4,-2-3-7,2 1-11,-2-5-14,-2 2-11,1-3-7,-3 2-11,0 0-13,0-1-19,-1 3-32,2 1-49,-2-1-73,-1 2-154,2 3-178,2-2-126,-2 1-209,1 0-139,1 1-29,1 1 101,3-4 160,0 1 126,3-1 232</inkml:trace>
  <inkml:trace contextRef="#ctx0" brushRef="#br0" timeOffset="198276.198">8905 16636 233,'-4'-9'509,"-1"1"68,0 3 57,0-1 49,2 3-219,-1 1-95,2 2-49,1 5-5,2 4 3,1 4 4,4 6-4,1 1-11,1 3-29,3 2-43,0 3-42,2-3-38,2 2-35,3-4-27,0 1-19,1 0-11,-1-4-10,1-4-4,-1 1-5,3-4 2,-2 2-3,-1-7-2,1 1-5,-2-3-1,-1-3 0,2-1-3,-3-4 1,1 1 0,-4-4 6,1-4 3,-2 1 6,-2-2 7,0-4 1,-5-1 6,2-2-2,-4-3-1,-2-2-1,-3 0-8,-2-3-3,-4 0-7,-2-1-8,-4 1-5,-2 0-3,-2 3-3,1 2-3,-6 5-4,-1-1-3,1 7-4,-4 0-9,0 6-14,1 1-18,0 4-26,0 3-38,3 0-50,2 3-62,1 0-95,6 3-178,2-3-120,4 0-119,5 2-197,2-4-77,4 4 28,2-1 154,1-6 123,5 0 145</inkml:trace>
  <inkml:trace contextRef="#ctx0" brushRef="#br0" timeOffset="198621.133">9386 16293 328,'9'-21'693,"-2"1"154,-4 1 107,-3 3 78,0 4-221,0 2-150,0 3-177,-3 0-131,3 2-88,0 3-65,3 4-38,0 3-21,3 6-3,3 6 0,4 3 9,2 6 9,0 3 0,4 2-6,-1 5-3,3 2-9,0-1-48,1 1-90,1-3 0,-1 3 0,0-6 0,-1 2 0,1-1 0,-1-5 0,-2 0 0,-1 0 0,-3-5 0,0-1 0,1-3 0,-5-2 0,-2 0 0,1-6 0,-3 0 0,-2-2 0,-1-3 0,-2 2 0,2-5 0,-2 0 0,-2-1 0,-2 0 0,-2-1 0,-3 1 0,-1-2-379,-5 0-307,1-3-182,-3-2-230,-3 0-81,2-4 9,-3 2 87,2-2 235,1-2 231</inkml:trace>
  <inkml:trace contextRef="#ctx0" brushRef="#br0" timeOffset="199330.9523">10590 15750 113,'9'-22'523,"-4"1"122,-5 1 91,0-1 74,-2 3-112,-1-1-138,2 4-100,-1 4-87,2-2-64,-1 7-54,-2-1-45,3 3-43,0 1-33,3 4-10,0 5-4,1 4 5,3 9-1,1 3 5,1 7-1,0 9-11,3 2-12,-2 6-15,-2 2-9,2 3-7,-1 1 2,0 0 2,-1 1 3,-1-1 7,0-1 8,3 1 7,-2-4-3,1-1 4,3-4-6,-2-3-5,5-4-29,0-2-64,0-5 0,4-3 0,-1-3 0,3-3 0,1-4 0,3-2 0,-1-6 0,3-1 0,-2-2 0,2-5 0,0-3 0,-2-2 0,2-2 0,-2-1 0,0-3 0,-2 0 0,-1 1 0,-1-2 0,-3 1 0,-1 3 0,-4-2 0,-2 3 0,0 1 0,-4 0 0,-1 0 0,0 1 0,-2-1 0,-4 0 0,0 1 0,-4-1 0,1-1 0,-3-2 0,-4 1-149,1-1-292,0-1-171,1-1-112,1 0-212,-2-3-148,0-4-24,2 1 48,1-1 194,-3-2 160,4 0 264</inkml:trace>
  <inkml:trace contextRef="#ctx0" brushRef="#br0" timeOffset="199585.7612">11164 16066 715,'-20'12'951,"-3"2"120,1-1 64,-2-2 44,3-3-386,2-1-287,4-2-200,6-2-110,3-2-56,6-2-41,6-5-30,7-3-25,4-4-17,8-3-11,2-3-4,4-1-7,-1 1-10,-2 1-18,-1-1-30,-5 3-48,-1 2-68,-2 1-129,-5 4-175,-4 0-109,0-1-142,-5 3-185,-5 0-60,-1-1 60,-3 2 150,0 0 103,1-1 161</inkml:trace>
  <inkml:trace contextRef="#ctx0" brushRef="#br0" timeOffset="200093.1957">11365 15539 111,'7'-17'513,"-5"4"182,-2 2 129,0 2 95,0 3-112,-2 0-144,1 1-110,-2 4-155,6 4-100,-2 2-68,3 7-46,1 5-27,3 2-18,4 2-13,-2 2-20,4-1-19,0 3-17,3-4-19,2-1-11,2 1-13,-3-4-9,4-2-4,-1 0-6,1-6-4,-1 2-2,-2-6 2,2 0-1,-3-1-2,1-4 2,-4-2-3,0-2 0,-2-1 0,-2-1 0,1-3 0,-5-1 0,-1-3 1,-3-2 2,-3-2-1,0-4-2,-3-1 0,-3-1 0,-1-4 0,-2-2 0,-3 1 0,0-2-1,2-1 0,-4 5 2,5-1-1,-2 1 1,2 7 2,1-2 7,2 6 2,0 1 2,2 2 4,-1 4 3,2 2-1,0 3-3,3-2 1,0 5-4,5 2 6,2 6 4,2 4 8,6 5 6,0 3 10,4 5 3,-1 4 2,3 3-2,1 0-6,-1 4-4,1-2-9,-1-1-5,0 3-9,0-5-6,-3 1-5,-1-3-6,-2-1-7,-4-1-15,1-1-21,-2-5-27,-4 1-39,0-4-54,0 0-67,-3-4-129,1-3-160,-1-3-99,-3-4-148,3-3-175,-6-2-43,3-3 76,-3-3 147,3-4 111,0-1 175</inkml:trace>
  <inkml:trace contextRef="#ctx0" brushRef="#br0" timeOffset="200627.0598">12083 15254 237,'6'-19'589,"-3"6"146,-4 2 106,-4 5 82,1 1-183,-5 4-110,0 4-124,0 3-114,-3 6-76,3 2-62,-1 1-53,0 3-44,5-1-37,0 0-28,5 1-22,2-2-20,2-1-13,5-2-14,0 0-9,5-4-3,-1-1-6,2-1 0,1-4-7,2-1-1,-2-4 0,-1 1-5,-1-4 1,-1-2-2,-1-1 0,-2-1 2,-2-1 1,-2-1 3,-5-3 1,-1-1 1,-1-1 1,-4-2 0,-1 0-1,-3-2 1,0-3 0,-2 2 0,0 1 7,-1-1 0,3 2 6,-1 3-1,5 3 2,-2 1 0,3 4-6,-1-1-2,5 4-3,3 1-3,3 4-3,3 2 3,4 5-2,2 3 2,3 6 0,1 0 2,2 6-1,2 2 2,-1 4 3,0 1 4,-1 3 4,1 1 3,-1 1 6,-3 1 10,0 0 5,-2 2 9,-3-3 11,-2 1 4,-1-3 8,-1 0 1,-3-2-1,-3-4-1,-1-1-4,2-3-5,-4-3-6,0-1-9,-4-3-11,2-1-5,-1-3-10,-3 0-4,-3-3-7,2-1-3,-3-1-11,-1-2-16,-4-1-28,-2-1-37,-2-2-55,0-2-79,-3-1-139,0-1-193,-1-2-173,3-2-249,0-2-99,1-1-2,1-1 104,3 1 187,3-4 184</inkml:trace>
  <inkml:trace contextRef="#ctx0" brushRef="#br0" timeOffset="200801.4559">12504 15362 679,'11'-8'961,"0"4"125,-7 2 69,-6-1 46,-1 1-353,-5 2-329,-2 0-217,0 0-121,-1 0-66,2 2-54,0-1-48,2 1-56,1 0-70,0 0-139,5-2-207,1 0-217,0-6-259,4 1-109,-1 1-15,3-4 87,1 0 187,2-1 214</inkml:trace>
  <inkml:trace contextRef="#ctx0" brushRef="#br0" timeOffset="201354.766">12806 14974 135,'-9'0'492,"2"0"92,-4-1 69,1-1 79,3-1-113,2-3-95,-1 3-51,2-1-45,0-1-35,4-3-53,0 2-64,2 0-65,1-5-48,3 1-36,0-2-19,3 2-16,3 0-12,-2-1-11,2 0-8,1 2-2,-2-2-8,2 3-9,-4 2-6,3-1-1,-3 4-3,-1 2-4,-1 1-2,0 1-3,1 4 1,-2 6-2,-2 2-3,-1 4-3,-1 4-4,-2 3-1,-2 2 0,2 1-5,2-1 2,0 0 3,2 1-1,1-4 0,5 0 2,0-2 0,2-1 1,5-3 2,0-4 0,2-1 5,-1 0-1,1-4-1,2 3 3,-4-3 0,-3-2 6,0 1 12,-4 1 13,0 1 18,-5 1 8,-1 2 5,-5 3-5,-5 2-7,-3 3-15,-7 0-16,0 4-15,-5 2-8,0-3-9,-3 2-11,0-2-17,-2-1-24,0-2-29,1-3-41,1-3-62,3-4-72,-1-4-146,5-6-166,4-4-101,6-6-140,1-4-158,4-3-36,2-2 96,0-2 157,6-3 110,-1-1 174</inkml:trace>
  <inkml:trace contextRef="#ctx0" brushRef="#br0" timeOffset="201758.7258">13149 14895 236,'15'-15'605,"-1"6"154,-7 1 118,-2 3 90,-3 5-183,-4 5-109,-3 0-146,1 5-126,-2 1-96,0 0-80,1 1-65,4-1-52,1 1-39,3-5-28,3 2-24,1-2-11,4-3-14,2-2-15,0-2-12,2-3-11,-1 0-7,0-4-2,-3-2 6,-1 3 11,-2-4 12,-4 0 10,-1 0 11,-3-2 4,-3-2 5,0 0 8,-3 0 6,-1-1 11,-2-4 9,1 2 12,1 0 8,-2 1 4,3 2 1,0 3-1,2 0-6,2 5-11,2 0-9,2 3-7,2 3-6,4 1 0,2 7-4,2 1 6,1 5 2,1 4-5,-1 2 2,3 1 1,-5 4 5,2 5 1,-1-1 5,-3 3 5,0 2 1,-3 1-1,0-2-3,-3 1-7,-3 0-8,-1-1-4,-3 1-8,-2-1-12,-4 0-20,0-1-40,-5 1-60,0-6-101,-3 2-241,0-6-211,-2-4-294,-1-2-131,-2-3-26,1-3 52,1-3 216,-1-5 206</inkml:trace>
  <inkml:trace contextRef="#ctx0" brushRef="#br0" timeOffset="203322.2639">13723 14709 393,'-28'-9'741,"7"7"146,2-1 87,4 0 48,3 1-275,5 2-199,2 8-186,7 0-121,4 6-65,3 7-29,6 3-10,2 4-9,2 4-8,1 4-10,1 0-11,-2 3-9,3-1-12,-5 3-12,2-1-14,-2-1-13,-2-2-11,-2-2-5,-3-1-9,1-4-4,-4-4-2,0-1-3,-2-5-2,0-3 1,0-4 2,-3-4 4,-2-4 2,0-4 2,0-4 0,-2-3 0,-3-8-4,0-3-2,0-6-5,-5-6-2,1-3 2,0-7 0,-2-3-2,-3-3 2,2-6-1,-3-4 1,-1-2-3,1-2 0,0-2-3,3 2 3,0 5-2,2 0-1,1 8 3,0 3-1,3 4 1,2 7 1,-1 4 2,4 7-1,-1 0-2,0 4 2,4 5-1,0 2-1,1 5 5,7 3 2,2 5 8,7 9 10,2 4 6,3 8 10,3 4 8,1 5 7,0 7 1,-1 0-2,0 4-6,-1-1-2,-2 2-11,-1-5-7,-3 4-8,0-7-8,-4 2-3,-3-3-5,0 0-3,-2-5 1,-3-2 0,-1-2 0,-2-4-1,-4-1 1,-1-2 2,0-3-1,-6-1 0,0-4-2,-1 0-1,-4-4 1,-4 0-2,1-5 0,-4-6 0,0-3 0,0-2 0,0-6 0,1-6 0,2-1-1,3-3-1,1 1-1,4-4 0,5-1-1,2 3 1,6-1 1,3 0-1,3 1 3,5 1-2,-1 3 0,6 0 1,1 3 0,2 4-1,0 1 1,2 5-1,-1 4 1,0 3 0,2 2-1,-4 3 1,1 3 0,-3 1 1,-2 4 0,-4-1 0,-1 2 2,-2 1 0,-4-2-2,0 2 0,0-2 0,-3-4 0,-1 0 0,-1 0 0,-1-1 0,0-4 0,0 3 3,-2-5 6,-1 1 7,2 0 5,-2-4 10,0 0 0,0-5 2,0-1-4,0-6-7,0-3-7,2-6-6,0-2-4,1-1-1,-1 0-1,4-1-3,-2 5 2,1 5-1,1 3 3,0 3-3,1 6 1,2 5 0,1 4 0,-1 4-2,2 4 1,-1 2-1,-1 3 2,0-3 1,1 3-2,-1-3-1,-1-1 2,-1-3 0,1-2 0,-1 0-1,-1-2 3,1-3 2,-1-2 6,-1-1-12,1-4 0,1-3 0,-1-3 0,3-5 0,-3 0 0,3-2 0,-3 1 0,1 3 0,-2 2 0,0 3 0,0 2 0,1 6 0,-3 6 0,3 3 0,2 4 0,-2 1 0,1 3 0,0-1 0,2-1 0,2-3 0,-1 0 0,2-4 0,-1-1 0,3-6 0,0-2 0,-1-4 0,2-5 0,0-3 0,-2-4 0,0-3 0,-2-2 0,-2-2 0,0 0 0,-6-4 0,1 1 0,-4 2 0,2 4 0,-2 2 0,-2 5 0,2 2 0,-3 6 0,2 6 0,-1 4 0,-2 8 0,4 7 0,0 6 0,4 4 0,2 2 0,2 4 0,1-2 0,1 4 0,5-2 0,1 3 0,1-2 0,-1 0 0,3 1 0,-2 0 0,-1 0 0,-1 0 0,1 0 0,-4-3 0,0 1 0,-3-2 0,-1-2 0,-1-2 0,-3-1 0,-4-3 0,0-2 0,-4-2-57,1-2-160,-3-4-33,-2-2-27,1-3-24,0-5-35,-1-5-78,1-5-74,-1-5-31,1-6 6,-1-6 32,-2-6 61,0-5 118,1-7 144,-5-3 129,1-6 116,-2-5 109,-1-1 91,-2-7 65,1-1 32,1-4-3,-2-3-31,5 3-48,3-1-46,4 4-40,4 5-30,8 4-27,3 6-21,6 3-23,4 10-23,3 2-15,2 8-12,4 6-8,2 9-4,-2 4-3,2 8 0,-6 9-1,0 5-7,-6 4-2,-5 5-6,-7 5-5,-5 3-8,-5 5-7,-6 1-15,-7 5-24,-4 0-38,-7 1-57,-2 3-65,-7 1-107,-3-2-173,0 1-121,-3 0-72,-5 0-148,2 2-122,-3 0 7,0 2 127,1 1 113,1 2 97,-2 0 189</inkml:trace>
  <inkml:trace contextRef="#ctx0" brushRef="#br0" timeOffset="203746.5799">13805 15869 294,'-56'46'700,"2"2"153,2-7 92,2-4 71,5-3-209,5-7-153,9-5-201,8-6-135,6-4-75,9-7-58,12-8-46,10-7-26,11-6-16,13-8 0,10-5 4,12-6 3,11-3-3,8-5-9,9-3-9,7-2-12,6-3-17,3-2-12,5 0-15,0-1-7,-3 4-14,-4 1-13,-9 3-19,-11 4-23,-9 6-29,-11 2-43,-14 8-53,-8 5-56,-16 2-93,-8 7-113,-10 5-83,-13 6-30,-8 4 10,-9 6 39,-10 6 95,-6 6 128,-11 3 121,-4 5 88,-3 3 92,-6 3 114,-1 3 119,2-2 111,-1 3 86,2-2 50,4-2 4,10 0-57,5-7-88,13-3-87,5-5-80,15-4-59,11-4-41,11-10-27,14-4-17,9-7-14,14-10-10,11-6-10,8-6-7,8-7-7,4-3-10,-4 1-20,1 1-37,-10 3-57,-3 0-82,-9 5-147,-10 3-139,-8 4-76,-9 4-21,-7 4 21,-10 3 22,-7 2 51,-10 5 14,-7 4-42,-8 5-17,-5 2-2,-8 6 39,-3 0 92</inkml:trace>
  <inkml:trace contextRef="#ctx0" brushRef="#br0" timeOffset="204469.0968">5728 17909 317,'-15'-18'502,"2"-3"78,-1 4 67,5 4 19,0 1-163,0 3-59,3 2-21,2 2-24,1 0-25,1 1-24,4 4-39,1 2-37,3 3-37,6 3-27,1 3-29,-1 1-24,6 5-32,-2 2-26,1 1-23,0 2-21,0 1-17,-1 1-14,-1-1-7,0 3-10,-2-1-7,-1-1-10,-3-1-20,0-1-32,-3-1-42,0-3-57,0 0-109,-3-3-145,1-1-98,-1-6-56,-1 1-107,0-2-150,-4-6-8,0 1 89,-4-2 86,3-3 67,-3-4 139</inkml:trace>
  <inkml:trace contextRef="#ctx0" brushRef="#br0" timeOffset="204740.6756">5664 18015 223,'-18'-3'487,"0"-3"76,0 3 83,-1-1 109,4 1-150,0 0-51,0 0-18,5 0-25,0 0-48,2 1-83,3-2-93,1 1-78,2-2-61,4-4-42,2-1-29,4-6-17,1 0-14,4 0-5,5-4-10,1 1-4,-1 2-7,3-2-7,0 3-3,1 0-2,-3 3-3,2 2 1,-3 2-3,0 0-4,-3 2-7,0 0-12,-3 4-16,1 1-21,-1 2-39,-3 0-51,3 2-94,-2 5-134,-1 3-98,1 2-57,-2 3-106,-5 2-136,1 4-35,-4 1 72,0 4 77,0-1 60,0 0 132</inkml:trace>
  <inkml:trace contextRef="#ctx0" brushRef="#br0" timeOffset="204973.5879">5838 18269 294,'-8'24'526,"1"-5"104,0-2 137,-1-3 87,2-2-144,-1-3-58,4 1-52,-2-4-64,4-3-106,-1 1-101,1 0-87,2-4-65,1 0-44,5-2-21,2-5-21,5-1-15,3-6-11,1-2-12,3 1-14,1-4-12,1 0-12,-3 2-5,1 0-6,0 0-6,0 5-17,-5-2-22,1 1-35,-3 4-54,0 0-68,-1 1-131,0-1-154,-2 4-90,4-3-69,-2 2-120,2-3-121,-2 2 30,-4 2 117,3 0 81,-1-2 91,0 1 159</inkml:trace>
  <inkml:trace contextRef="#ctx0" brushRef="#br0" timeOffset="205154.0609">6269 18042 227,'1'-9'530,"1"1"139,-2-1 145,-2 3 120,1-3-149,-2 4-77,0 1-71,1-1-97,-2 2-121,4 3-105,0 0-81,0 0-59,6 4-45,1 3-28,4 3-21,2 3-20,2 6-13,0 1-16,4 3-12,2 1-15,-3 3-23,3 0-29,-2 1-54,-1 1-67,3 1-141,-5 2-186,5-2-132,-3 1-204,-2 1-154,3 0-37,-4 2 80,3-2 162,0 0 131,-3-3 226</inkml:trace>
</inkml:ink>
</file>

<file path=ppt/ink/ink2.xml><?xml version="1.0" encoding="utf-8"?>
<inkml:ink xmlns:inkml="http://www.w3.org/2003/InkML">
  <inkml:definitions>
    <inkml:context xml:id="ctx0">
      <inkml:inkSource xml:id="inkSrc0">
        <inkml:traceFormat>
          <inkml:channel name="X" type="integer" max="32767" units="cm"/>
          <inkml:channel name="Y" type="integer" max="32767" units="cm"/>
          <inkml:channel name="F" type="integer" max="8191" units="cm"/>
        </inkml:traceFormat>
        <inkml:channelProperties>
          <inkml:channelProperty channel="X" name="resolution" value="1612.54919" units="1/cm"/>
          <inkml:channelProperty channel="Y" name="resolution" value="2580.07886" units="1/cm"/>
          <inkml:channelProperty channel="F" name="resolution" value="10E-6" units="1/cm"/>
        </inkml:channelProperties>
      </inkml:inkSource>
      <inkml:timestamp xml:id="ts0" timeString="2022-04-18T09:14:13.245"/>
    </inkml:context>
    <inkml:brush xml:id="br0">
      <inkml:brushProperty name="width" value="0.05292" units="cm"/>
      <inkml:brushProperty name="height" value="0.05292" units="cm"/>
      <inkml:brushProperty name="color" value="#00B0F0"/>
    </inkml:brush>
  </inkml:definitions>
  <inkml:trace contextRef="#ctx0" brushRef="#br0">14174 4822 93,'-2'-4'437,"0"1"54,0 1 33,-1-1 15,3 2-159,-3-1-129,3 0-61,0 1-15,-1-1 9,-1 1 10,2-1 5,0 2 1,0-2-9,3 0-13,0 0-20,0 1-18,1 1-16,0 0-17,0 0-17,-1 1-18,-1 1-11,0 2 2,0-1 2,0 2 0,-4-2 0,0 2 5,-2 2-4,-2 0-2,1-1 0,-2-1 3,1 2 8,-1-2 9,-1 0 11,2-1 10,-1-2 9,3-1 1,0-1-2,0 0-5,1-1-16,1-3-14,-2 0-12,4-1-15,2 0-11,2-2-12,-1 1-6,1-1-8,2 0-5,2 1-6,-1 1-3,-2 0-1,1 2-1,1 1 1,-1 0-3,-2 2 4,1 0 0,-1 2 0,0 2-3,-2-1 3,-2 0 2,0 2 1,-2 1-1,0-1-1,-4 2 1,3-2-1,-3 0 1,0 0-1,0 0 10,2-3 2,-2 1 8,0-3 12,3 2 8,-3-4 10,4 2 1,0-3 0,0 1-2,2-1-10,2-2-7,0 1-13,0-1-8,4 1-6,0 0-5,-2 0-1,2 1-1,0 3-4,0-3 1,1 3-1,-3 0-1,1 3 1,-3 0 1,2-2 0,-4 4 2,2-2 3,-2 0 1,-2 2 2,2-1 1,-4-1 8,2 1 9,1-3 11,-3-1 15,2 0 14,-2-1 10,2-1 10,-1-1 3,0-3-5,0 3-11,0-3-13,3-2-13,-1 0-14,-1 2-13,1 0-8,-2-2-10,3 3-17,-2 2-25,2 0-35,-1 1-53,-1 2-74,-2 2-118,1 3-200,-3 0-143,-2 2-272,-1 3-124,-1 2-15,-2 2 69,0 0 191,-1 1 153</inkml:trace>
  <inkml:trace contextRef="#ctx0" brushRef="#br0" timeOffset="1919.3074">16368 6363 208,'0'1'469,"0"1"41,0 0 23,0 0 8,0-2-234,0 2-140,0-2-79,0 1-38,0-1-22,1 0-16,-1 0-6,0 0-5,3 0-3,-2 0-5,-1 0-9,0 0-31,0-1-74,0-1-139,-4 2-137,-1 0-73,-1 2-30,1-2 11,-3 0 63</inkml:trace>
  <inkml:trace contextRef="#ctx0" brushRef="#br0" timeOffset="10248.5143">13802 5784 148,'-10'9'454,"3"-2"46,-1-2 25,2 0 11,1 0-209,1-1-149,1-4-83,3 3-47,-3-2-28,6 1-20,-3-2-39,3 0-76,1 0-152,0-3-133,0 0-65,-1 1-29,3-4 10,-3 1 63</inkml:trace>
  <inkml:trace contextRef="#ctx0" brushRef="#br0" timeOffset="19522.5441">13853 6518 304,'-3'-5'478,"3"1"41,0-2 22,-2-1-48,2 3-168,2-4-68,-2 2 8,3-1 44,-2 2 51,1-4 40,-1 4 16,2 0-23,0 0-63,-3 0-61,2 2-61,-2 1-44,0 0-38,0 0-27,0 2-15,0 0-12,0 4-10,-2 1-3,1 3-7,-4 3-1,1 4-2,-5 4-2,0 0-3,-2 5-3,-2 0 0,0 3-1,-2-1-1,-2 3 0,-2 0-2,-1 1-2,1 0-1,-1 0-4,-1 0-3,2 0-3,-1-2-4,3-3-4,0 1-4,1-2-3,2-5-1,-1 0-4,4-2 1,2-4-2,1 0-1,1-6-1,1 1-2,3-6-10,-2 1-20,4 1-23,-1-2-36,-2-2-50,4-2-80,0 0-137,2-3-140,2-1-71,2-2-76,-3-3-124,4 1-92,-1 0 51,0-2 110,3 2 71,0 0 97</inkml:trace>
  <inkml:trace contextRef="#ctx0" brushRef="#br0" timeOffset="20149.1714">13991 6585 7,'0'-3'358,"-3"0"68,3 0 50,-1 1-12,-1-1-76,2-1-106,-1 2-87,-2-1-53,1 1-35,2 1 0,-3-3 28,0 3 59,2-1 69,-1 0 65,2-2 54,0 2 24,-1 1-7,-2-1-41,3 1-51,-2 1-59,2-2-51,-1 2-44,-2 0-32,3-2-27,0 2-27,0 0-18,0 0-14,4 2-3,-2-2-4,5 2 6,-1 1 1,3 0 11,3 5 1,-3-3 0,4 5-4,2 0 0,-1 1-2,0 4-6,1 0 3,0 4-3,2 2-1,0-1-1,-2 1 1,2 0-5,-2 1-1,0-2-4,-1 1-4,1 0-3,-1 1-4,1-2-3,-4 1-4,1-2 1,0 0 0,-3-1-5,1-3 2,-1 0-2,-1 0 0,-1-2-6,-1-3-11,-3-1-17,2-2-30,-4-2-37,-1 0-51,0 0-80,-3 0-154,-3-3-149,-1 0-84,-5-4-157,1 0-156,-2-1-29,-5 1 110,2 0 132,-2 2 98,-3 0 185</inkml:trace>
  <inkml:trace contextRef="#ctx0" brushRef="#br0" timeOffset="20549.3691">13439 7087 206,'-6'-5'474,"1"-2"52,0 2 40,4-3 45,-1 6-175,-1-4-43,0 3 14,3 1 31,-1-1 18,-1 2-5,2-1-39,3 2-73,0 0-74,3 2-58,4-1-36,0 4-25,3 2-20,0 2-16,2 3-11,3 1-8,1 4-12,-1 1-6,1 1-9,2 3-3,-3-3-9,6 3-5,-5 0-5,2-1-7,2-1-4,-3 0-3,1-1-6,-2 0-3,-1-4-3,1 1-4,-2-1-5,-1-3-2,-2-1-1,-1 0-3,0-3-1,-2 0 1,1 0-4,-2-4-12,0-1-24,-2 1-34,-2-1-49,-2 1-74,2-2-145,-1-1-172,-1 1-119,-1-1-192,0 1-154,1-2-31,0 0 88,3 0 158,1-2 123,3-1 220</inkml:trace>
  <inkml:trace contextRef="#ctx0" brushRef="#br0" timeOffset="21035.4815">14477 7058 386,'5'-12'483,"3"2"36,-4 0 23,-1 1-83,1 3-160,-2-2-68,-1 3 8,-1 1 45,3 1 48,-3 0 40,0-1 19,0 3-7,0-1-39,-3 2-53,2 2-50,-5-1-50,1 3-36,-1 2-25,-3 3-22,-4 2-9,1 3-4,-3 3-2,-1 0-4,-2 7-5,-1-3-1,-1 2-8,-2 3-3,1-3-3,1 4-4,0-2-4,-1 1-6,2-2-6,1 2-6,0-2-9,2-1-6,-1-1-7,1 0-1,3 0-4,-1-2-1,-1 0-2,2 2 0,0-2 1,0 0 1,-1-1-1,2-1-1,2 1 1,-1 0-3,0-5-5,1 1 0,1 1-2,-1-2 0,1-3-4,0 1 1,3-1 2,-1-4-2,1 2 0,0-3-2,3 0 0,1-3 0,0 0-4,0 0-8,-1-1-16,3 0-23,0-2-31,0 0-52,-3 0-77,3 0-172,0-2-175,-3-3-222,2 0-215,1-4-82,-3 1 13,6-4 140,-2 1 170,-1-3 237</inkml:trace>
  <inkml:trace contextRef="#ctx0" brushRef="#br0" timeOffset="21753.003">13786 7328 224,'-1'-2'469,"1"0"44,0 0 27,1 2-5,-1 2-185,3 4-93,-2 0-14,1 5 30,2 3 29,2 1 24,-1 2 3,1-1-29,1 1-53,-1-3-64,2 3-51,-1-4-46,0 1-34,1-2-17,-1-2-18,-1 0-10,0-2-31,1-1-76,-3 0-115,2-3-91,-3-2-63,1-2-129,2-2-184,-3-2-47,1-5 44,2-1 55,-1-3 43,1-4 119</inkml:trace>
  <inkml:trace contextRef="#ctx0" brushRef="#br0" timeOffset="24410.9119">16714 3814 89,'-6'5'435,"-1"0"49,1 0 29,0-2 15,3 2-175,-2-3-160,5 2-94,-1-4-59,1 3-62,0-3-81,0 0-121,0 0-148,0 0-76,0-3-29,-2 1 12,2 0 51</inkml:trace>
  <inkml:trace contextRef="#ctx0" brushRef="#br0" timeOffset="24839.9233">16730 3896 28,'-1'3'266,"1"-1"-27,-2-2-112,0 0-124,-2 0-133,0 0-87,1 0-39</inkml:trace>
  <inkml:trace contextRef="#ctx0" brushRef="#br0" timeOffset="26995.1636">16330 6336 154,'-1'2'398,"1"1"46,0-3 29,0 3-43,0-3-128,0 2-98,0-2-68,0 2-38,1-1-25,-1-1-17,0 0-13,2 2-9,-2-2-3,3 0-2,-3 0 6,0 0 8,0 2 16,0-2 17,0 0 18,0 0 18,0 0 14,0 0 12,0 0 11,0 0 6,0 0 4,0 0-10,0 0-6,0 2-11,0-2-17,0 0-16,0 0-21,0 0-8,0 0-14,0 1-11,0-1-11,0 0-3,0 2-12,0-2-12,1 0-3,-1 0-7,0 0 2,0 0-24,0 0-47,0 0-74,0 0-86,0 0-52,0 0-66,-1-3-128,1-3-143,-5 3-25,1-2 30,1 2 26,-3-2 49,-1 2 134</inkml:trace>
  <inkml:trace contextRef="#ctx0" brushRef="#br0" timeOffset="28581.4724">14211 4785 58,'3'2'413,"-3"-1"61,3 3 33,-3-3 22,0 1-161,0 2-130,-3-2-87,3 1-50,0-2-31,0 1-20,0 0-13,0-2-12,0 0-8,0 1-4,3-1-6,-3 0-3,2 0-4,-1 0 0,2 2-3,0-2-8,-1 0-5,0 1-9,0-1-27,1 2-60,0 1-135,-3 0-150,0 3-76,0 2-36,-3 6 6,2 1 47</inkml:trace>
  <inkml:trace contextRef="#ctx0" brushRef="#br0" timeOffset="29912.2737">13921 6777 143,'-3'2'394,"0"-2"55,0 2 41,2-1-42,-4 1-107,1-1-104,1 1-71,-1 1-43,1-1-22,-3 2 2,0-1 24,1 0 43,-1 1 59,0-1 49,3 0 39,-3 1 20,2 1-3,2-1-24,-3-1-39,3 0-46,-1 1-43,0-2-34,2 1-31,-1-1-27,-1 1-19,3-2-14,3 1-12,-1-1-1,-1 1-3,3-1-1,1 1 0,4 0 2,-2-2 6,4 0-2,2 0 0,2-2 0,0-1 2,4 0-5,-1 0-8,1-2-5,2 0-3,-3-1-9,1 3-5,2-2-4,-3 0-4,0-1-2,-2 3 0,-1 0-3,-2 1 4,-2-1 0,1 1-2,-3 1 0,-2 1-1,-3-2 3,0 2-7,0 0 5,-3 0 2,1 2 0,-4-1 2,-2 1 0,-1 1 0,-2 1-3,-3 0-1,-1 2-1,-2 1-1,-2-2 2,-1 2 0,-4 0-2,0 0 2,-1 0-1,-3 0-1,2-1 0,-1-1 0,-2 1 0,3-1 0,0 0-3,3-2 3,-1 3 0,2-3 0,3-1 0,3 1-2,2-1 0,3-1 2,-1 1 0,2-2 0,3 2 0,1-2 0,2 0 0,-1 0-1,2-2-2,1 2 1,1-2 1,1 2 2,4-1 1,1-1 2,1 0 3,2-1 0,3 1 1,1-1-1,-1-1-1,2 1 2,-3-1-2,3 1-1,0-2-3,-2 1 1,0-1-5,-1 2 1,-4 0 1,3-1 1,-3 1 2,0-1-2,-3 3 1,1-1 0,-4-1 3,-1 3-1,0-1 0,-1 1 3,-2-3 0,-2 3-2,-1 0-2,-3-1 1,-1 1-3,-2 0-1,-3 1 0,0-1 0,-3 4-1,0-1-1,-1 0 2,-1 1 0,-2 1 0,4 0-2,1 0 2,-1-2-2,3 1 1,4-1 1,1-1 0,1 0-1,3-1-1,1-1 1,2 2 0,2-2-1,1 2-2,3-2 4,1 0 0,4 0 0,-1 0 0,2 0 0,-1-2 0,2 0 0,0 2 0,0-3 0,0 0-1,0-3-7,2 3-9,-2-2-19,2 0-29,-2 0-43,1 1-70,-1 1-145,-2-1-157,2 0-104,-4 0-191,1 4-148,-2 0-32,-4 3 97,2 2 139,0-1 105,1 4 212</inkml:trace>
  <inkml:trace contextRef="#ctx0" brushRef="#br0" timeOffset="30551.1943">13838 7302 280,'-6'2'449,"0"-2"41,0 0 26,3 0-70,-3 0-156,0 0-105,3 0-60,-3 0-13,2 0 20,2 0 52,-2 0 72,1 2 67,1-2 56,-2 0 30,3 0-1,-1 0-40,-1 1-65,3-1-59,0 0-53,3 2-41,3 0-26,0-2-16,6 0-9,1 0-5,5 0-8,1-4-5,2 3-3,2-3-6,-1 0-2,2-1-5,-2 1-6,3-2-6,-3 0-10,-2 1-9,-1-1-8,-4 1-8,4 1-2,-5-1-4,-1 3-5,-4-1-2,2 0 0,-4-1-2,2 2-3,-3 0 0,0 1-3,0-1-4,-2 0-14,-1 1-21,1 1-31,-2-2-44,0 2-56,-2-1-106,0 1-168,0-4-113,-2 2-86,-2 0-142,-1-1-130,-1 1 10,0-1 130,0 1 107,2 1 102,-2 1 178</inkml:trace>
  <inkml:trace contextRef="#ctx0" brushRef="#br0" timeOffset="31325.8294">14021 7154 411,'-6'-3'488,"0"1"39,3-1 30,-3 1-79,4-1-142,-2 1-37,1 0 23,3 0 40,-3 2 35,3-2 10,-1 2-16,1 0-40,1 2-52,-1 0-50,3 3-37,0 2-28,1 1-28,-2 3-27,1 3-26,1 1-22,2 1-17,-4 2-9,1 1-12,0 0-6,-2-1-7,1 1-4,1-1-7,-2-1-2,-1-2-5,2 2-4,-1-4-2,-1 0 1,0-2-4,3-3 1,-3 0-2,0-2 0,0-1-1,2-2 2,-2 0 1,0-3-1,0 2 1,0-4 2,0 0 1,0-1-3,-2-3 2,2-2-5,-3-4 3,0-2-3,-1-3-1,-2 0 0,3-2-1,-3 2-2,0-4 2,3 3 0,-3-1 1,3 3 0,0 0 0,0 3 0,2-1 0,-4 4 0,4 0 0,-1 4 1,-1-2 5,2 4 1,1-1 1,-2 3 3,2-1 1,0 1 0,-1 0-2,-2 2-1,3 0-3,0 0-1,3 6 2,-2 0 1,1 5 2,2 1 6,-1 3 3,2 3 2,-2 1-1,1-2 0,-1 3-1,1-1-6,0 0-1,0-2-1,-3-1-1,3 1-4,-2-2 2,2-3-3,0 0-1,-3-2 1,1-1-2,1-1 0,-2-4 2,-1 1-2,2-1 0,-1-2 3,-1 0 3,0-1 5,3-1 2,-3 0 3,0-1-2,0-5 0,0-2-3,0-3-4,-3-1-2,2-6-5,-2 0 1,0-2-1,0-2-1,0-2-2,0 2 0,1 2 0,0 2 0,0 1-2,2 4 2,-2-1 0,2 5-3,0 1 3,-1 3-1,1 1-2,0 1 0,0 0-2,0 3 2,0 3-1,1 4 1,-1 3 3,2 4 0,0 1 0,0 3 0,-2-1 0,0 1 1,2 1 0,-2 0 1,-2 1 1,2-3-3,0 1 0,-4-1 0,2 1-11,1-3-11,-2-1-21,0 0-28,-3-3-49,0 1-68,-1 0-144,-1 0-175,1-1-126,0-2-218,-2-1-145,-5 1-29,4-3 95,-1-1 161,1 1 130,-2-1 239</inkml:trace>
  <inkml:trace contextRef="#ctx0" brushRef="#br0" timeOffset="32826.0302">14061 5485 14,'0'6'409,"-3"1"52,1-2 26,0-2 16,0 1-134,-1-1-169,3-1-102,-3 1-57,3-1-52,0-2-61,0 2-87,0-2-121,0 0-105,0 0-51,-3-2-5,2 0 31,-4 1 70</inkml:trace>
  <inkml:trace contextRef="#ctx0" brushRef="#br0" timeOffset="32979.0519">13991 5675 143,'-4'8'84,"1"2"-39,-5-1-87,2-1-104</inkml:trace>
  <inkml:trace contextRef="#ctx0" brushRef="#br0" timeOffset="33850.3352">15982 3563 270,'-1'4'430,"-2"-3"34,0 1 18,-3 3-70,3 0-174,-3 2-106,-1 0-61,1 0-33,2 1-25,-1-1-28,0 0-39,2-1-72,2 0-116,-2 1-122,3-3-59,4 1-16,-1-5 16,5-2 59</inkml:trace>
  <inkml:trace contextRef="#ctx0" brushRef="#br0" timeOffset="34768.9923">17722 2907 172,'0'-3'401,"0"1"55,2-2 39,-2 3-53,1-2-115,-1-2-98,0 1-71,2 2-50,-2-1-23,2 1-14,-2 1-2,0-2 9,0 3 16,0-2 26,0 0 28,-2 1 29,2 1 22,-2 0 17,2 0 15,0 0-1,0 0-13,-1 0-14,-1 3-13,-1-1-12,3-1-12,0 4-7,0-2-6,-3 4-7,3 0-12,-1 0-15,-4 3-15,2 0-15,-3 2-13,0 2-10,-1 2-6,0 2-8,-3-1-7,-1 4-1,-2-1 0,0 1-4,0 3 0,-2 0 1,0-1 1,-2 1-2,0 1 1,1 1-1,-2-5-2,2 3-5,-1 0-3,2-1-4,-2-2-3,2 1-1,0-1-2,2-1-2,0 0-1,3-3-4,0 2-3,-2-2-1,1-3-4,1 1-2,1 1 1,0-2-4,2 1 2,-4 0-2,4-4 2,0 1 0,2-3-2,1 0 0,-2-2-4,2-1-9,3-3-14,-2 2-21,3-4-26,0 1-33,-1-2-40,1 0-46,1-2-83,3 1-137,2-6-98,3-3-53,2-3-121,1-4-152,1 0-20,0-3 96,2-4 90,2 0 73,-1 2 153</inkml:trace>
  <inkml:trace contextRef="#ctx0" brushRef="#br0" timeOffset="35237.1893">17734 3054 44,'3'-8'418,"-1"-1"61,-1 3 37,-1-3 16,3 0-140,-3 1-137,-3-1-72,3 1-13,-1-1 44,1 1 56,-2 1 58,-1-1 41,3 2 15,0 1-17,-1 1-53,-1 1-58,2-1-60,0 3-52,3-1-32,0 0-23,0 2-10,3 2-7,1 0 4,2 1 11,3 2 1,3 4 0,0 0-4,1 3 0,2 3-6,-1 0 0,3 4-6,-2-1-5,3 2-4,-2 2-7,4 0-5,-3 0-7,1 0-5,1 2 1,-2-2 0,1 0 4,1-1-2,2 1-4,-5-1 0,2-1-4,-2 0-4,2-2-2,-3 1-2,1-3-1,-1 1-4,-3 0 0,3-2-4,-6-3-5,1 2-4,1-5-2,-5 2 0,1-5-4,-3 3 1,1-4-3,-4-2 1,1 0-7,-1 1-10,-2-2-24,-2-1-37,-2-1-62,-4 2-92,-4-2-204,-1 2-165,-8-2-220,1 1-197,-3-1-65,1 4 29,-3-1 173,-1 1 158,-1 1 234</inkml:trace>
  <inkml:trace contextRef="#ctx0" brushRef="#br0" timeOffset="35765.0015">17319 3681 196,'-7'0'452,"-1"-1"50,3-1 27,0 2-19,1-3-165,0 2-111,0-1-26,2 2 21,1 0 45,-2-1 44,3 1 34,0-2 11,-1 2-18,1 0-37,0-2-43,0 2-39,0 0-31,1 2-24,3-2-18,2 2-16,2-1-12,-1 2-12,5 2-13,0-2-10,3 2-10,4 2-6,-1 0-6,3-1-6,1 5-2,2-3-2,1 3-1,2-1-1,-2 4-1,2-1-1,1 1 1,-4 1 2,3 0-4,-5 0-6,2 0 0,-2-1-4,1-1-4,-2 1-4,-2-1-3,-1-1 2,1-2-3,-3 0-2,1-1-2,-2-2-3,-2-1-3,2 0-5,-3-1-3,-2-2-2,0-2-4,-1 1-2,-1 0-2,-2-1-6,0-1-15,-2 0-20,-1 3-28,-1-3-40,-1 0-57,-2-3-82,-1 3-157,-1-1-173,3-1-112,-3-1-183,-1 0-141,4-2-20,-2-1 108,4 0 166,2-3 123,-1-1 212</inkml:trace>
  <inkml:trace contextRef="#ctx0" brushRef="#br0" timeOffset="36207.3551">18280 3588 102,'6'-6'445,"0"1"55,-2-1 26,4 2 22,-5-1-168,3 1-128,-5-1-37,3 2 22,0 0 51,-2-1 54,1 0 38,-1 2 18,2 0-15,-2 1-40,1-1-44,-3 2-45,1-2-36,-1 2-34,-1 0-24,1 2-20,-3-2-22,1 2-13,1-1-15,-4 3-10,2 2-5,-4 0-10,-3 5-2,-1 4-5,-1-2-3,-1 4 0,-2 0 0,-1 1-1,-2 1-2,-2 1 3,1 1-1,0-2 3,-1 2 1,0-1 4,2 1 2,-3-4 2,2 2-1,1-1 0,0-2-5,5 1-3,1-3-48,0-2-9,0 2 0,5-2 0,-1-4 0,1 2 0,2-1 0,-2-2 0,2 0 0,2-1 0,-3-1 0,2 1 0,2-2 0,-2-1 0,3 1 0,-1-3 0,0 2 0,-2-1 0,2 0-127,-2-1-97,-1 1-135,1-2-230,-2 0-346,2 0-185,-4-2-71,-4 1 15,2 1 105,-4-2 237,0-1 364</inkml:trace>
  <inkml:trace contextRef="#ctx0" brushRef="#br0" timeOffset="42913.0608">11264 5909 29,'1'0'157,"-1"0"2,0 2 0,0-2-13,0 1-13,0-1-12,0 0-14,2 3-13,-2-3-12,0 0-10,0 0-7,0 2-5,0-2-6,0 0-1,0 0-5,3-2 2,-3 2-4,0 0 4,0 0-2,0 0-3,0 0 0,0 2-1,0-2-3,0 0-7,0 0-2,0 0-4,0 0 0,0 0-5,0 0 0,0 0-3,0 0 1,0 0-2,0 0-1,0 0-4,0 0-2,0 0-1,0 0-3,0 0-3,0 0 3,0 0-5,0 0 2,0 0-1,0 0 1,-3 0 1,3 0 0,0 0 0,0 0 2,0 0 1,0 0-2,0 0-1,0 3 0,0-3-2,0 0-2,0 0 0,0 0-2,0 0-1,0 0 0,0 0-2,0 0 2,0 0-3,0 0 3,0 0 0,0 0-1,0 0 2,0 0 0,0 2 2,0-2-1,0 2-2,0-2 1,0 0-2,0 2 0,0-2 2,0 0-1,0 1-2,0-1 3,0 2-1,3-2 1,-3 0 0,1 0 1,-1 2 0,0-2 1,0 1-1,0-1-1,0 2 2,0-2-2,0 1 0,0-1-2,0 2-2,0-2 0,0 0-1,0 2-1,0-2 0,0 2 2,0-2 1,0 0-1,0 0 0,0 2 2,0-2 2,0 1 0,0-1-1,0 0 1,0 0 1,0 0-1,0 0 0,0 0 2,0 0-2,0 0 0,0 2-1,-1-2 0,1 0-2,-3 1-3,3-1 0,0 2 0,0-2-2,0 2 0,0-1-5,0-1-1,0 2 0,0-1-5,0-1 2,0 3-1,0-2 0,0 1-1,0-2 0,0 2 3,0-2-2,0 2 2,0-2 2,0 1 0,0 1 6,0 0-1,-2-2 3,2 1-1,0 1 1,0-1 0,0 1-7,-1-2 0,1 2-3,0 0-1,0-2-3,0 2 0,0-2 0,0 0-1,0 2 2,0-2-1,0 1 2,0-1 4,0 0 1,0 2 5,0-2 1,0 1 0,0 1 3,-2-2 2,2 1 0,-2 1-2,0 0 0,2-1-5,0-1-2,0 3-5,0-3-3,0 0 1,0 0 0,0 2 0,0-2 4,-2 0 6,2 3 1,0-3 1,0 0 5,0 0 1,0 0 3,0 0 4,0 0 3,0 0 2,0 0 5,0 0 0,0 0 1,0 0-2,0 0 1,0 0-7,0 0-4,0 0 0,0-3-1,0 3-5,0 0-2,-1-2 3,1 2-2,0 0-2,0 0-3,-3 0 0,3 0-2,0 0-5,0 0-1,0 0-7,0 0-5,0 0-4,0 0-9,0 0 1,0 0-4,0 0-2,0 0-3,3 0 0,-2 0-1,-1 0-2,0 0-4,2 0 1,-2 0 0,0 0 4,0 0 2,0 0 6,0 0 5,0 0 4,0 0 6,0 0 5,0 0 6,0 0 4,0 0 4,0 0 2,0 0 3,0 0 1,0 0 1,0 0 0,0 0 2,0 0-1,0 0-1,0 0 0,0 0 0,0 0-3,0 0-8,0 0-6,0 0-4,0 0-5,0 0-8,2 0-2,-2 0-2,0 0 3,0 0-1,0 0 5,0 0 2,0 0 5,0 0 5,0 0 3,0 0 6,0 0 3,0 0 2,0 0 3,0 0 2,0 0 2,0 0 1,0 0 1,0 0-1,0 0-1,0 2-1,0-2-2,0 0-4,0 0-2,0 3-3,0-3-2,0 0-3,0 0-2,-2 0 1,2 2 0,0-2 1,0 2 0,0-2 0,0 0 0,0 2 0,0-2 1,0 0 0,0 1-1,0-1 1,0 2-1,0-2 5,0 0 1,0 2 5,0-2 1,0 0 5,0 0 3,0 0 2,0 0 3,0 0 3,0 0 1,0 0-1,0 0 0,0 0 0,0 0-5,0 1-3,0-1 0,0 0-2,0 0-3,0 0 0,0 2-1,0-2-1,0 0 2,0 0 0,0 0 2,0 0-2,0 0-2,0 0 2,0 0-1,0 0-2,0 0 2,0 0 0,0 0 2,0 0-1,0 0 0,0 0 2,0 0 3,0 0-2,-2 0 4,2 0 5,0-2 0,0 2 3,0 0 0,0 0 3,0 0-2,0 0 1,0-1 4,-1 1 4,1-2 2,0 2 2,-3 0 3,3 0 1,0 0-3,0-2-2,0 2-2,0 0 1,0-1-5,-1 1 0,1 0-6,-2 0-2,2 0-4,0 0-6,-2 0-3,2 0-6,0 0-3,-2 0-9,2 0-7,0 0-10,-2 0-10,2 0-12,0 0-11,-3 1-13,3-1-22,-3 2-16</inkml:trace>
  <inkml:trace contextRef="#ctx0" brushRef="#br0" timeOffset="44380.8929">17765 3691 328,'-3'4'452,"2"-2"37,-1 0 19,1-1-89,-2 1-162,1-2-105,2 2-59,-1-2-28,-2 0-15,3-2-12,0 2-9,0 0-8,0 0-4,0 0-4,0 0 1,0-2 4,0 2 2,0 0 5,0 0 5,0 0 4,0 0-2,0 0 3,0 0-4,-1 0 1,1 0-6,0 0-2,0 0-1,0 0-5,0 0 2,0 0 0,0 0-1,0 0-5,0 0-2,0 0 1,0 0 0,0 0 1,-2 0-2,0 0 2,2 0-1,0 0 2,2 0-2,0 0-1,-2 0 0,0 0 4,0 0 5,0 0 1,0 0 0,0 0 3,0 0 0,0 0 1,0 0-3,0 0-1,0 0 5,0 0 5,0 0 6,0 0 5,0 0 6,0 0 5,0 0 2,0 0 2,0 0 4,0 0-2,0 0 1,0 0-8,0 0-5,0 0-10,0 0-7,0 0-5,0 0-8,0 0 0,0 0-1,0 0-3,0 0 1,0 0-6,0 0-4,0 0-3,0 0-1,0 0 2,0 0-1,0 0 0,0 0-1,0 0-6,0 0 5,0 0 0,0 0 0,0 0 0,0 0 0,0 0 8,0 0-7,0 0 3,1 0-4,-1 0 2,0 0-2,0 0 0,0 0-10,0 0-21,0 0-40,-1 0-55,1 0-49,0 0-43,0 0-16,0 0-28,0 0-96,-4 0-136,3-1-50,-3 1-9,-4 0-2,2 0 30,-3 0 129</inkml:trace>
  <inkml:trace contextRef="#ctx0" brushRef="#br0" timeOffset="47205.2169">16778 3892 8,'0'1'286,"-3"1"43,3-2 24,0 0-41,0 0-71,0 0-63,0 0-50,0 0-29,0 0-16,0 0-12,0 0-10,0 0-3,0 0-6,0 0-6,0 0-2,0 0-8,0 0-1,0 0-4,0 0-2,0 0-3,0 0-5,0 0-1,0 0-4,0 0 1,0 0-6,0 0 1,0 0-2,0 0-4,0 0 0,0 0-6,0 0 0,0 0-8,3 0-26,-3 0-60,0 1-129,-3 1-133,1-1-72,-2 1-33,3 0 4,-1 0 54</inkml:trace>
  <inkml:trace contextRef="#ctx0" brushRef="#br0" timeOffset="48397.1349">17893 3472 58,'-9'5'401,"0"2"56,-1-2 34,1-2 8,0 1-135,0 1-127,-1-2-85,2 2-50,1-1-29,0 0-18,2-3-7,-1 3-2,2-1 6,0-2 0,0-1 5,3 2 6,-1 0 5,-1-2 9,3 0 10,-1 2 15,1-2 17,-2 0 16,2 0 15,0 0 7,2 0 13,-1 0 12,2 0 15,0 0 21,5 0 5,-1-2 4,2 2-6,4-2-21,-1 0-31,1 1-38,2-2-29,2-1-20,-1 1-20,2-1-13,-2 1-5,1-1-6,0-1-5,2 0-4,-5 1-5,4 1-3,-6 0-6,2 0 1,-3-1-3,0 1-4,-1 1-4,-3 0 0,2 1-3,-3-1-1,-2 1-1,1 1 0,0-2 4,-4 2 1,2-1-5,0 1-22,-3 0-31,2 0-53,-2 0-122,0-2-173,-2 2-109,-1-3-162,-1 0-192,-2 1-68,-2 2 58,-2 0 140,3 0 92,-1 2 175</inkml:trace>
  <inkml:trace contextRef="#ctx0" brushRef="#br0" timeOffset="49199.3567">17935 3391 60,'-2'-1'425,"-2"-3"62,2 1 32,-2 0 15,4 0-139,-1 0-141,1 0-74,-2-1-22,0 0 31,1-2 61,-2 4 66,3-3 53,0 1 24,-2 1 5,2 1-35,0-1-61,-1 1-64,1 2-56,-3-1-44,3 1-30,0 0-27,0 0-15,0 0-10,0 1-9,3 1-5,-2 1 0,1 2-1,2 3 0,0 0-2,0 1-1,-1 3-2,3 2-4,-2-3-5,1 5-5,-1-1-4,2 1-3,-3-2-4,1 1-4,1-1 0,-1 1-2,-2-2 1,2 0 0,-2 2 1,0-1-3,-1-2 2,-1 2-1,3-4-2,-2 0 0,-1 0 1,0-2-1,2 0-3,-2-2 0,0 0 0,0-3 0,0 1-1,0-2 0,0 0 5,3-1-4,-3 1 4,0-2-2,0 0 2,0 0 0,0 0-2,0 0 4,0-2-1,-3-1 0,3-1-2,-2-1 0,-2-5 0,3 3-2,-1-5 3,0-2-3,-2-1-1,-2-2 0,3-2 0,1 0 0,-2 2-3,1-2 3,0 0-1,0 2 1,2 3-1,-2-1 1,1 1 1,-1 0-1,0 3 4,2-2-4,-1 4 1,1 1 3,-2 1-2,1 0-1,2 2 2,0-1 1,-1 5 1,1-1-4,-3 1-1,3-1 0,0 2 0,0 0 0,0 3-4,3 0 3,-2 5 4,1 2-2,2-1 0,-1 5 3,0 0 4,0 1 2,2 2 2,-2 1-2,1 0 4,-1 1-1,1-1 0,1 1-1,-1 0-2,2-1-1,-2-1-3,-3 0 1,5-1-1,-2-2-4,-1-1 0,0-3 2,0 0 0,-3-3-1,5 1-3,-5-2 2,1-3-1,-1 1-1,0-3 0,2 3 2,-2-3-10,0-1-11,-2 0-21,1 0-29,-4 0-41,2-3-59,-3 1-99,-1-1-153,-1-2-106,-2 1-95,0-1-172,-2 0-114,-3 0 13,0 1 116,2 1 104,-2 0 107</inkml:trace>
  <inkml:trace contextRef="#ctx0" brushRef="#br0" timeOffset="50278.2198">17398 3515 125,'4'2'420,"-4"-1"53,3-1 35,-1 2-12,2-2-151,-2-2-126,2 2-76,1-1-45,-1-1-15,4 2 9,-1-2 21,2-2 22,3 3 26,1-1 34,2-1 21,0-1-6,3 1-19,0-1-24,0 2-18,-1 1-38,0-2-31,-2 1-23,-2 1-8,0-1-12,-4-2-14,0 3-7,-1 1 7,-1-2 10,-3 2 18,0 0 21,-3 0 21,2 0 19,-3 0 6,0 0 3,0 3-6,-3-1-10,2 0-9,-3 0-11,-1-2-17,-3 1-13,1 1-11,-2-2-7,-3 3-1,0-2-3,2 1 0,-4 0 2,1 2-2,2-3-2,-2 3 1,1-1-3,3-1-1,0-1-2,2 3-1,1-4-7,0 2-5,3 0-2,0-2-5,0 1-1,3-1-2,3 0-1,2 0 3,-1 0 3,3 0-2,2 0 5,5 0 0,-2-1 3,1-1-1,2 2-1,3-2-3,-4-2-2,1 1-3,0 1-1,-1 1-3,-4-3 5,-1 3-3,-3-1-1,2 0 2,-3 2-1,0 0 1,-4 0 2,1 0 11,0 0 4,-2 0 4,-4 0 4,3 0 3,-5 0-6,0 0-8,-3 0-5,-3 0-5,-1 2-4,-2 0-3,-1-1 0,-1 3 0,-4-1 0,2 0-2,-2 1 2,3 0 2,-1-1-2,4 2 3,0-4 0,2 3 1,4-2 0,2 0-4,1-2 4,1 1-2,1-1-5,2 0-2,-1 0-2,6 2 2,0-2 0,3 0 0,2 0 4,-1 0 2,2 0 1,1 0-1,-1 0 0,0 0 2,3 0 0,-3-2-3,0 2 3,-1-1-3,-1 1 0,0 0 0,1-2 1,-2 0-1,0 2 0,-5 0 0,3-2 1,-2 2 0,0-2 0,0 2 4,0 0-1,-1 0 4,-1 0 2,0-1 0,2 1 3,-2 0 0,0-2-3,0 2-2,3-1 0,-2 1 0,-1 0-6,0-2 0,0 2 1,2-2-3,0 2 1,-2 0 1,0 0-2,2 0 2,-2 0-2,0 0 0,0 0 0,0 0 1,0 0 1,0 0-1,0 0 2,0-1 0,0 1-1,-2 0 0,2 0 0,0 0-2,-4 0-4,4 0-16,-6 1-33,3-1-57,-7 2-150,3 0-195,-7 1-214,0 2-251,-3 4-105,-4 2-16,-1 6 110,0 1 173,-5 1 210</inkml:trace>
  <inkml:trace contextRef="#ctx0" brushRef="#br0" timeOffset="54256.8422">18684 2996 126,'-3'2'358,"-1"-1"57,1-1 30,-1 2-39,-1 0-81,-1 0-78,0 0-62,0-1-46,0 1-32,2 0-18,-4-1-8,2-1 12,0 0 35,1 0 59,1 0 65,0 0 51,1-1 41,0-1 11,2 2-11,-1-2-43,2-1-53,0-1-52,0-1-43,3-1-27,2-2-24,-1 0-19,1-2-4,2 2-10,0-1-7,1 0-8,2-1-6,-1 1-4,3-1-7,-2 3-3,2-1-7,0 3-1,-2-1-6,1 1-3,2 4-2,-4-2 0,3 3-2,-3 1 0,3 1 2,-3 4 2,-2 1 0,1 3-1,-2 4-1,0 0-4,-5 3-5,2 0-2,-3-1 0,-3 4-3,2 0 1,-4 0-1,-1 2 1,-1-2 1,0 1 0,-3-1 0,1-2 1,-2-1 1,0 0 1,1-1 1,1-5 2,0 0 4,-1-2 7,2-3 8,4 0 1,-4-1 8,4-2 4,1-1 1,-2-2-2,4 1-4,-1-1-2,2-1-6,-2 1-7,4-2-7,0 0-1,1-1-7,4-2-2,1 0 1,2 0 0,-1 0-1,4 1-1,1 2-1,-2-1 2,1 0-2,2 2-1,-2 1-1,2 0 0,0 1 1,-2 2-1,2 0-4,-3-1-9,-1 2-18,0-1-27,-3 1-37,-1 2-47,1-2-66,-2 1-121,-2-2-146,4 0-82,-1-1-45,-1 0-111,0-2-132,1 0 24,-1-2 104,-1-1 75,4-1 70,-2 0 148</inkml:trace>
  <inkml:trace contextRef="#ctx0" brushRef="#br0" timeOffset="54620.4759">19086 3005 296,'0'-12'465,"0"0"44,0 0 23,-3 2-63,3 1-166,-2-2-95,2 3-27,0 1 33,0 0 59,0 0 52,0 3 44,0 2 16,0 0-16,0 2-50,0 0-54,2 0-42,2 0-32,-1 2-24,3 0-15,0 4-14,2 3-15,1 3-19,-2 3-18,0 1-13,1 1-10,-1 3-5,-1 1-10,0 0-6,2 1-2,-3-1-3,-1 1-9,1-3 0,1 0-7,-3 1-1,2-1-5,-2-1-1,1 1-2,-2-3-3,-1 3-1,-1-3-1,0 1-4,0-3-1,-3 1 0,2 1-2,-8-3 0,4 1-7,-5 1-14,1-4-23,-3 1-38,0-2-47,0 0-79,-2-1-149,-1-4-142,1-1-72,1-8-92,-2-1-143,3-5-79,-3-6 72,2-2 110,1-2 75,3-5 113</inkml:trace>
  <inkml:trace contextRef="#ctx0" brushRef="#br0" timeOffset="54978.393">19001 2697 155,'3'-10'468,"1"4"49,-2-2 26,2 5 15,0 0-198,-3 1-142,8 2-56,-5 0 3,4 0 41,2 0 61,1 2 55,0-1 35,3-1 15,-4 0-16,4-1-39,-5-1-53,2 2-44,-2-2-37,0-1-30,-1 1-20,-1-2-11,-2 3-7,0-3-9,-1 3-7,-4-2-5,0-1-7,0-1-8,-2 2-13,-4-2-7,3 0-13,-6-1-9,3 2-12,-1-1-5,-4 2-7,2 0-4,0-1-4,-1 2-6,1 0-1,2 1-6,-1 1-8,1 1-13,-1 1-19,3 2-25,-3-1-28,-1 2-37,3 1-46,-3 5-92,3-2-135,-1 5-97,1 1-47,0 3-86,3-2-125,-3 2-48,0 0 76,3 3 81,-1-2 58,2-2 111</inkml:trace>
  <inkml:trace contextRef="#ctx0" brushRef="#br0" timeOffset="58978.5469">19444 2857 343,'0'-3'473,"0"-1"41,0 1 23,0 0-81,-1-2-138,1 2-55,0 2 18,0-1 52,-5 2 48,5-2 34,-1 2 8,1 0-28,0 0-67,0 0-61,0 4-51,1-1-34,4 4-21,-5 2-17,1 1-9,2 3-15,0 2-13,-1 2-15,-1 0-16,3 2-13,-2-2-12,2 2-13,0-1-5,-3-2-9,3 1-3,0-3-4,-2 2-7,1-4-1,-1 1-3,2-3 0,-4 3-4,2-5 0,-2 1-5,-2-4-12,2 2-20,-4 0-31,1 0-42,-1-2-57,-4-1-105,3 2-168,-5-4-105,4-2-90,-3 0-144,-1-2-130,-2-2 14,1 1 126,-2 0 98,3-1 105</inkml:trace>
  <inkml:trace contextRef="#ctx0" brushRef="#br0" timeOffset="59288.0573">19260 3067 14,'-5'-5'433,"-1"3"62,3-4 33,-1 0 20,2 1-110,2-1-168,2-2-73,2-1 2,-1-1 57,3-2 62,2 0 48,-1 0 39,2 0 3,5 1-27,-5 1-60,2-2-64,0 2-56,1 0-49,-1 1-39,-2-1-27,2 3-27,1-1-18,-2 2-12,0-1-9,1 2-9,1 0-4,-2 0-7,2 2 2,0 1-1,-1-1-2,0 2-2,0 1-7,1 1-13,-2 2-24,-2-1-41,-1 3-71,3 0-121,-5 0-127,2 2-72,-2-1-41,1 2-79,-6 1-100,0 2-17,0-1 55,-5 2 44,2 0 45,-1 1 106</inkml:trace>
  <inkml:trace contextRef="#ctx0" brushRef="#br0" timeOffset="59551.5795">19401 3211 7,'-9'12'440,"-1"0"85,1-4 71,1 1 81,3-4-28,0-2-119,2 1-42,2-2-27,-1 1-17,4-1-32,2-2-60,3 0-54,2-2-59,5-1-49,0-3-47,1 2-42,3-1-32,0-4-22,0 4-16,1-4-11,-1 3-7,2-2-5,-4 0-5,3 2-8,-4 0-18,2 1-34,-4-1-53,0 1-106,0 0-157,1 2-113,-4-3-66,4 1-84,-4 0-91,0 2-64,-1-1 69,1 3 74,1-3 54,0 1 105</inkml:trace>
  <inkml:trace contextRef="#ctx0" brushRef="#br0" timeOffset="59838.6821">19844 3060 224,'4'-8'461,"-2"-2"52,-2 2 33,2 0-10,-2-1-115,0 0-31,0 2 20,0-1 44,0 3 36,0-1 10,0 3-36,-2 2-84,2-1-95,0 0-79,0 2-52,0 2-31,2 1-18,-1 4-12,4 1-5,-4 5 1,3 0-5,0 4-8,0 1-8,-1 4-4,1 0-8,0 0-9,0 1-8,2-1-7,-3 1-6,1-3-10,1-4-2,-1 2-6,2 1-1,-3-3-3,1-1-1,0-2-3,-3-1-7,2-3-15,-2 2-25,1-3-43,-2 0-60,-2-2-106,1-1-212,-2-1-174,-2-2-280,-2-2-122,-1 0-27,-2 0 60,0 0 195,-2 0 176</inkml:trace>
  <inkml:trace contextRef="#ctx0" brushRef="#br0" timeOffset="62201.4227">13667 7971 339,'-12'6'472,"2"-4"43,-2-1 31,1 1-68,0-2-151,-3 0-57,4 0 30,-4 0 50,5 0 52,-2-2 35,0 1 6,4-3-27,-1 0-72,4 1-76,-2 0-64,6-2-50,-2-1-35,4 0-29,4-3-16,0 4-15,1-6-11,2 5-8,3-3-5,-1 1-5,2 0-8,0 3-2,2 0-6,0 2-2,1 1-4,-1 4-1,3 0-4,-3 3 1,0 1-2,-2 5 2,-1 1 0,-2 1-4,-2 2 2,-5 2 0,0 3 1,-6 1-3,-2-1 0,-2 3 0,-5-1 2,0 0-2,-3 1 0,1-3 0,-3 2 5,-2-1-3,2-3 2,-1-1 0,-1-2 0,3-2 0,-2-2 5,3-3 6,2 0 12,2-5 8,-2 1 10,5-4 7,-1 0 2,2-1-3,4-2-7,0 0-7,3-3-10,3 1-7,2-3-6,2 2-4,2-1-3,1 2-3,2-2 2,3 4-4,3 1 1,-2 1-1,1-1-6,2 4 3,0-1 0,-1 1 1,1 0-2,-2 1-3,2 2-4,-4 0-21,3 0-23,-5 1-41,2 1-54,-3-1-75,0 2-143,-2-2-141,1-1-78,1-1-98,-2-2-139,-1 1-76,-3 0 70,4-2 118,-1-1 78,0-1 125</inkml:trace>
  <inkml:trace contextRef="#ctx0" brushRef="#br0" timeOffset="62562.2839">14034 8099 71,'2'-8'442,"-2"2"56,1-1 34,-1 0 31,0 2-129,0 0-106,-1 1-12,1 1 19,-2-1 27,2 3 14,0-1-10,0 2-33,0 0-58,2 2-45,-1 1-35,4 0-21,-2 6-8,1-1-18,-1 3-19,3 3-12,-3-1-19,3 2-21,0 0-18,-3 2-13,3-2-9,0 2-16,-2-1-5,-1-1-4,3 0-1,-3 1-4,0-2-2,0 0 1,1-2-1,-2-2-5,0 0 1,-1-3 0,2 0-1,-3 0 1,1-4-6,-2 1-5,-2-1-18,0 1-24,-6-2-34,2-1-52,-7 1-85,1-4-134,-2 2-105,0-3-51,-1-3-45,-2-2-98,0-2-104,-1-4 41,0 1 66,-1-3 47,2-3 62,2-4 142</inkml:trace>
  <inkml:trace contextRef="#ctx0" brushRef="#br0" timeOffset="62822.6126">13933 7939 368,'11'-11'477,"0"3"39,-2-1 22,3 1-79,-3 1-190,2 1-96,-1 0-33,-1 3 8,0-3 39,3 1 59,-2 1 58,0-2 48,1 1 24,-2-3 2,1 2-23,-2-2-38,-2 4-42,-2-1-44,-1 0-40,-1 1-36,-2-1-30,0 1-27,-2 0-25,-1 0-21,0 3-14,-3-1-13,0 2-17,-1 2-12,-2 1-14,1 2-23,1 2-39,-2 1-57,2 2-105,1 1-153,0 1-108,3-1-67,0 2-126,1 0-153,2 1 1,2-1 99,2 1 86,2-2 74,3-1 155</inkml:trace>
  <inkml:trace contextRef="#ctx0" brushRef="#br0" timeOffset="63152.1152">14415 7954 178,'7'-9'472,"-1"3"51,0-3 51,-1 1 75,-1 1-120,-1 0-45,0 3-7,-1 0 7,-1 2-8,-1 0-43,3 2-87,-1 2-79,-1 0-59,2 2-43,2 3-31,0 2-16,-1 1-17,1 2-16,1 0-17,-2 2-13,1 0-9,-3 5-8,4-5-11,-2 2-7,-2-1-4,2 0-4,-3 0-1,1 0-3,0-1-2,-2-3-3,1 1 0,-1 0-3,0-2 0,3-1-5,-3-1-14,0-1-15,0-2-23,0-1-30,0 2-53,-3-4-89,2-1-148,-1-1-114,-4 0-62,3-1-95,-3-3-137,0 0-55,-1 2 83,-1-4 86,3 0 63,0-1 117</inkml:trace>
  <inkml:trace contextRef="#ctx0" brushRef="#br0" timeOffset="63458.8803">14359 8014 4,'-9'-5'430,"0"3"64,-2-3 34,2 0 31,0-2-75,4-1-136,-3 3-33,5-4 12,-1 3 34,4-5 27,1 2 2,5-2-20,0 0-45,3-1-44,0 0-43,4 0-42,1 0-39,0 0-32,1 2-30,0 1-22,-1 0-22,0 2-14,1 1-9,0 2-4,0-1-10,0 3-3,0 0-6,-2 2 0,1 0-5,-1 2-1,0 0-3,-1 2-10,-2-1-15,1 2-22,-1 0-40,-1 0-58,0 2-99,-3-2-123,2 1-90,-3 2-42,-1-2-39,0 2-91,-2 1-86,-4 0 32,-1 2 53,2 1 38,-3-2 64,0 1 141</inkml:trace>
  <inkml:trace contextRef="#ctx0" brushRef="#br0" timeOffset="63718.7628">14471 8155 268,'-10'14'467,"1"-4"45,2 0 33,1-2-34,1 0-126,1-1-46,2-4 12,-2 2 37,4-1 40,0-1 28,4-1-9,-2-2-49,5 0-62,-1 0-62,6-3-57,-3-1-51,4 1-47,0-2-32,0 0-26,2-1-16,-2-2-12,4 4-10,-3-4-5,1 2-8,-1 1-2,1 0-6,-4 0-5,2 0-14,-3 3-22,1-2-41,-3 3-63,-1-1-128,1 2-161,-1-1-101,0 1-140,-2 0-198,1 0-66,-2 1 62,2 1 133,-1-1 90,2-1 153</inkml:trace>
  <inkml:trace contextRef="#ctx0" brushRef="#br0" timeOffset="64147.2715">14928 8155 440,'-8'2'519,"-2"0"71,3-1 88,-1-2-6,1-1-109,1 0-34,1-3-21,1 0-31,2-2-55,2 0-90,2-1-82,2-2-67,1-1-48,4 0-33,1 2-23,-1-4-19,3 5-12,1-3-11,1 5-14,-2 1-5,1-2-7,-1 6-2,-1 1-2,-4 1-1,0 6-1,-1 1 0,-4 4-1,-4 1 0,-1 6 0,-4 1-2,-3 3 2,0 0-2,1 1 3,-1-2 2,1-5 1,3 2 6,-1-4 5,5-2 2,1-1 5,1-3 6,1-2 6,5-3 2,0-2 0,3 0 0,2-4-6,2-1-4,0 0-10,4-2-5,-2-1-8,2-2-4,-2 3-1,0-1-5,0-1-13,-2 2-24,-2 2-30,-1-2-40,-5 3-68,1 0-146,0 2-160,-5-4-94,-1 2-188,0 1-156,-6-1-41,0 2 97,0 0 137,-4 0 104,-1 2 207</inkml:trace>
  <inkml:trace contextRef="#ctx0" brushRef="#br0" timeOffset="69614.6548">7317 7342 156,'-16'37'488,"-1"-7"69,-2-10 46,4-9 29,8-8-183,10-8-155,18-15-83,22-17-61,28-25-41,39-32-68,42-34-85,35-27-102,30-14-226,15-7-160,-2 3-87,-12 5-6,-16 9 38,-28 14 67</inkml:trace>
</inkml:ink>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2E7C4FE-D395-4534-8D14-3C5556BC6FF0}" type="datetimeFigureOut">
              <a:rPr lang="en-IN" smtClean="0"/>
              <a:t>04-10-2024</a:t>
            </a:fld>
            <a:endParaRPr lang="en-IN"/>
          </a:p>
        </p:txBody>
      </p:sp>
      <p:sp>
        <p:nvSpPr>
          <p:cNvPr id="4" name="Slide Image Placeholder 3"/>
          <p:cNvSpPr>
            <a:spLocks noGrp="1" noRot="1" noChangeAspect="1"/>
          </p:cNvSpPr>
          <p:nvPr>
            <p:ph type="sldImg" idx="2"/>
          </p:nvPr>
        </p:nvSpPr>
        <p:spPr>
          <a:xfrm>
            <a:off x="9525" y="685800"/>
            <a:ext cx="6838950" cy="34290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A34F05B8-F69B-41C3-93C7-FC885E8CDE34}" type="slidenum">
              <a:rPr lang="en-IN" smtClean="0"/>
              <a:t>‹#›</a:t>
            </a:fld>
            <a:endParaRPr lang="en-IN"/>
          </a:p>
        </p:txBody>
      </p:sp>
    </p:spTree>
    <p:extLst>
      <p:ext uri="{BB962C8B-B14F-4D97-AF65-F5344CB8AC3E}">
        <p14:creationId xmlns:p14="http://schemas.microsoft.com/office/powerpoint/2010/main" val="353962362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3" name="Rectangle 22"/>
          <p:cNvSpPr/>
          <p:nvPr/>
        </p:nvSpPr>
        <p:spPr>
          <a:xfrm flipV="1">
            <a:off x="8094611" y="3810003"/>
            <a:ext cx="5586468"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4" name="Rectangle 23"/>
          <p:cNvSpPr/>
          <p:nvPr/>
        </p:nvSpPr>
        <p:spPr>
          <a:xfrm flipV="1">
            <a:off x="8094638" y="3897010"/>
            <a:ext cx="5586440" cy="192024"/>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5" name="Rectangle 24"/>
          <p:cNvSpPr/>
          <p:nvPr/>
        </p:nvSpPr>
        <p:spPr>
          <a:xfrm flipV="1">
            <a:off x="8094638" y="4115167"/>
            <a:ext cx="5586440"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6" name="Rectangle 25"/>
          <p:cNvSpPr/>
          <p:nvPr/>
        </p:nvSpPr>
        <p:spPr>
          <a:xfrm flipV="1">
            <a:off x="8094637" y="4164403"/>
            <a:ext cx="2941431" cy="18288"/>
          </a:xfrm>
          <a:prstGeom prst="rect">
            <a:avLst/>
          </a:prstGeom>
          <a:solidFill>
            <a:schemeClr val="accent2">
              <a:alpha val="6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7" name="Rectangle 26"/>
          <p:cNvSpPr/>
          <p:nvPr/>
        </p:nvSpPr>
        <p:spPr>
          <a:xfrm flipV="1">
            <a:off x="8094637" y="4199572"/>
            <a:ext cx="2941431" cy="9144"/>
          </a:xfrm>
          <a:prstGeom prst="rect">
            <a:avLst/>
          </a:prstGeom>
          <a:solidFill>
            <a:schemeClr val="accent2">
              <a:alpha val="65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0" name="Rounded Rectangle 29"/>
          <p:cNvSpPr/>
          <p:nvPr/>
        </p:nvSpPr>
        <p:spPr bwMode="white">
          <a:xfrm>
            <a:off x="8094637" y="3962400"/>
            <a:ext cx="458316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1" name="Rounded Rectangle 30"/>
          <p:cNvSpPr/>
          <p:nvPr/>
        </p:nvSpPr>
        <p:spPr bwMode="white">
          <a:xfrm>
            <a:off x="11036587" y="4060983"/>
            <a:ext cx="2394188"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7" name="Rectangle 6"/>
          <p:cNvSpPr/>
          <p:nvPr/>
        </p:nvSpPr>
        <p:spPr>
          <a:xfrm>
            <a:off x="1" y="3649662"/>
            <a:ext cx="13681075" cy="244170"/>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0" name="Rectangle 9"/>
          <p:cNvSpPr/>
          <p:nvPr/>
        </p:nvSpPr>
        <p:spPr>
          <a:xfrm>
            <a:off x="3" y="3675530"/>
            <a:ext cx="13681076" cy="14067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1" name="Rectangle 10"/>
          <p:cNvSpPr/>
          <p:nvPr/>
        </p:nvSpPr>
        <p:spPr>
          <a:xfrm flipV="1">
            <a:off x="9596579" y="3643090"/>
            <a:ext cx="4084500" cy="248432"/>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19" name="Rectangle 18"/>
          <p:cNvSpPr/>
          <p:nvPr/>
        </p:nvSpPr>
        <p:spPr>
          <a:xfrm>
            <a:off x="0" y="0"/>
            <a:ext cx="13681075" cy="3701700"/>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8" name="Title 7"/>
          <p:cNvSpPr>
            <a:spLocks noGrp="1"/>
          </p:cNvSpPr>
          <p:nvPr>
            <p:ph type="ctrTitle"/>
          </p:nvPr>
        </p:nvSpPr>
        <p:spPr>
          <a:xfrm>
            <a:off x="684054" y="2401890"/>
            <a:ext cx="12654994" cy="1470025"/>
          </a:xfrm>
        </p:spPr>
        <p:txBody>
          <a:bodyPr anchor="b"/>
          <a:lstStyle>
            <a:lvl1pPr>
              <a:defRPr sz="4400">
                <a:solidFill>
                  <a:schemeClr val="bg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684054" y="3899938"/>
            <a:ext cx="7410582" cy="1752600"/>
          </a:xfrm>
        </p:spPr>
        <p:txBody>
          <a:bodyPr/>
          <a:lstStyle>
            <a:lvl1pPr marL="64008" indent="0" algn="l">
              <a:buNone/>
              <a:defRPr sz="2400">
                <a:solidFill>
                  <a:schemeClr val="tx2"/>
                </a:solidFill>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8" name="Date Placeholder 27"/>
          <p:cNvSpPr>
            <a:spLocks noGrp="1"/>
          </p:cNvSpPr>
          <p:nvPr>
            <p:ph type="dt" sz="half" idx="10"/>
          </p:nvPr>
        </p:nvSpPr>
        <p:spPr>
          <a:xfrm>
            <a:off x="10032788" y="4206240"/>
            <a:ext cx="1436513" cy="457200"/>
          </a:xfrm>
        </p:spPr>
        <p:txBody>
          <a:bodyPr/>
          <a:lstStyle/>
          <a:p>
            <a:pPr>
              <a:defRPr/>
            </a:pPr>
            <a:endParaRPr lang="en-US"/>
          </a:p>
        </p:txBody>
      </p:sp>
      <p:sp>
        <p:nvSpPr>
          <p:cNvPr id="17" name="Footer Placeholder 16"/>
          <p:cNvSpPr>
            <a:spLocks noGrp="1"/>
          </p:cNvSpPr>
          <p:nvPr>
            <p:ph type="ftr" sz="quarter" idx="11"/>
          </p:nvPr>
        </p:nvSpPr>
        <p:spPr>
          <a:xfrm>
            <a:off x="8094636" y="4205288"/>
            <a:ext cx="1938152" cy="457200"/>
          </a:xfrm>
        </p:spPr>
        <p:txBody>
          <a:bodyPr/>
          <a:lstStyle/>
          <a:p>
            <a:pPr>
              <a:defRPr/>
            </a:pPr>
            <a:endParaRPr lang="en-US"/>
          </a:p>
        </p:txBody>
      </p:sp>
      <p:sp>
        <p:nvSpPr>
          <p:cNvPr id="29" name="Slide Number Placeholder 28"/>
          <p:cNvSpPr>
            <a:spLocks noGrp="1"/>
          </p:cNvSpPr>
          <p:nvPr>
            <p:ph type="sldNum" sz="quarter" idx="12"/>
          </p:nvPr>
        </p:nvSpPr>
        <p:spPr>
          <a:xfrm>
            <a:off x="12448354" y="1136"/>
            <a:ext cx="1118712" cy="365760"/>
          </a:xfrm>
        </p:spPr>
        <p:txBody>
          <a:bodyPr/>
          <a:lstStyle>
            <a:lvl1pPr algn="r">
              <a:defRPr sz="1800">
                <a:solidFill>
                  <a:schemeClr val="bg1"/>
                </a:solidFill>
              </a:defRPr>
            </a:lvl1pPr>
          </a:lstStyle>
          <a:p>
            <a:pPr>
              <a:defRPr/>
            </a:pPr>
            <a:fld id="{1BCBD62C-3983-4978-89C2-26CBE2ED5AA1}" type="slidenum">
              <a:rPr lang="en-US" smtClean="0"/>
              <a:pPr>
                <a:defRPr/>
              </a:pPr>
              <a:t>‹#›</a:t>
            </a:fld>
            <a:endParaRPr lang="en-US"/>
          </a:p>
        </p:txBody>
      </p:sp>
    </p:spTree>
  </p:cSld>
  <p:clrMapOvr>
    <a:masterClrMapping/>
  </p:clrMapOvr>
  <p:transition>
    <p:cover dir="r"/>
  </p:transition>
  <p:timing>
    <p:tnLst>
      <p:par>
        <p:cTn id="1" dur="indefinite" restart="never" nodeType="tmRoot"/>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7BFC3951-6896-46DB-AB63-ED5F2A4D8EF3}" type="slidenum">
              <a:rPr lang="en-US" smtClean="0"/>
              <a:pPr>
                <a:defRPr/>
              </a:pPr>
              <a:t>‹#›</a:t>
            </a:fld>
            <a:endParaRPr lang="en-US"/>
          </a:p>
        </p:txBody>
      </p:sp>
    </p:spTree>
  </p:cSld>
  <p:clrMapOvr>
    <a:masterClrMapping/>
  </p:clrMapOvr>
  <p:transition>
    <p:cover dir="r"/>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10146797" y="1143000"/>
            <a:ext cx="2850224" cy="5486400"/>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684054" y="1143000"/>
            <a:ext cx="9348735" cy="5486400"/>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B807F5D3-2EC5-4BF4-BD31-FF109E304F4B}" type="slidenum">
              <a:rPr lang="en-US" smtClean="0"/>
              <a:pPr>
                <a:defRPr/>
              </a:pPr>
              <a:t>‹#›</a:t>
            </a:fld>
            <a:endParaRPr lang="en-US"/>
          </a:p>
        </p:txBody>
      </p:sp>
    </p:spTree>
  </p:cSld>
  <p:clrMapOvr>
    <a:masterClrMapping/>
  </p:clrMapOvr>
  <p:transition>
    <p:cover dir="r"/>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idx="1"/>
          </p:nvPr>
        </p:nvSpPr>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23241CE7-992F-4407-88C7-5602668B9D30}" type="slidenum">
              <a:rPr lang="en-US" smtClean="0"/>
              <a:pPr>
                <a:defRPr/>
              </a:pPr>
              <a:t>‹#›</a:t>
            </a:fld>
            <a:endParaRPr lang="en-US"/>
          </a:p>
        </p:txBody>
      </p:sp>
    </p:spTree>
  </p:cSld>
  <p:clrMapOvr>
    <a:masterClrMapping/>
  </p:clrMapOvr>
  <p:transition>
    <p:cover dir="r"/>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080711" y="1981203"/>
            <a:ext cx="11628914" cy="1362075"/>
          </a:xfrm>
        </p:spPr>
        <p:txBody>
          <a:bodyPr anchor="b">
            <a:noAutofit/>
          </a:bodyPr>
          <a:lstStyle>
            <a:lvl1pPr algn="l">
              <a:buNone/>
              <a:defRPr sz="4300" b="1" cap="none" baseline="0">
                <a:ln w="12700">
                  <a:solidFill>
                    <a:schemeClr val="accent2">
                      <a:shade val="90000"/>
                      <a:satMod val="150000"/>
                    </a:schemeClr>
                  </a:solidFill>
                </a:ln>
                <a:solidFill>
                  <a:srgbClr val="FFFFFF"/>
                </a:solidFill>
                <a:effectLst>
                  <a:outerShdw blurRad="38100" dist="38100" dir="5400000" algn="tl" rotWithShape="0">
                    <a:srgbClr val="000000">
                      <a:alpha val="25000"/>
                    </a:srgbClr>
                  </a:outerShdw>
                </a:effectLst>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080711" y="3367088"/>
            <a:ext cx="11628914" cy="1509712"/>
          </a:xfrm>
        </p:spPr>
        <p:txBody>
          <a:bodyPr anchor="t"/>
          <a:lstStyle>
            <a:lvl1pPr marL="45720" indent="0">
              <a:buNone/>
              <a:defRPr sz="2100" b="0">
                <a:solidFill>
                  <a:schemeClr val="tx2"/>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p:txBody>
          <a:bodyPr/>
          <a:lstStyle/>
          <a:p>
            <a:pPr>
              <a:defRPr/>
            </a:pPr>
            <a:endParaRPr lang="en-US"/>
          </a:p>
        </p:txBody>
      </p:sp>
      <p:sp>
        <p:nvSpPr>
          <p:cNvPr id="5" name="Footer Placeholder 4"/>
          <p:cNvSpPr>
            <a:spLocks noGrp="1"/>
          </p:cNvSpPr>
          <p:nvPr>
            <p:ph type="ftr" sz="quarter" idx="11"/>
          </p:nvPr>
        </p:nvSpPr>
        <p:spPr/>
        <p:txBody>
          <a:bodyPr/>
          <a:lstStyle/>
          <a:p>
            <a:pPr>
              <a:defRPr/>
            </a:pPr>
            <a:endParaRPr lang="en-US"/>
          </a:p>
        </p:txBody>
      </p:sp>
      <p:sp>
        <p:nvSpPr>
          <p:cNvPr id="6" name="Slide Number Placeholder 5"/>
          <p:cNvSpPr>
            <a:spLocks noGrp="1"/>
          </p:cNvSpPr>
          <p:nvPr>
            <p:ph type="sldNum" sz="quarter" idx="12"/>
          </p:nvPr>
        </p:nvSpPr>
        <p:spPr/>
        <p:txBody>
          <a:bodyPr/>
          <a:lstStyle/>
          <a:p>
            <a:pPr>
              <a:defRPr/>
            </a:pPr>
            <a:fld id="{60FC56E5-065A-43E7-8518-11E53108309F}" type="slidenum">
              <a:rPr lang="en-US" smtClean="0"/>
              <a:pPr>
                <a:defRPr/>
              </a:pPr>
              <a:t>‹#›</a:t>
            </a:fld>
            <a:endParaRPr lang="en-US"/>
          </a:p>
        </p:txBody>
      </p:sp>
    </p:spTree>
  </p:cSld>
  <p:clrMapOvr>
    <a:masterClrMapping/>
  </p:clrMapOvr>
  <p:transition>
    <p:cover dir="r"/>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Content Placeholder 2"/>
          <p:cNvSpPr>
            <a:spLocks noGrp="1"/>
          </p:cNvSpPr>
          <p:nvPr>
            <p:ph sz="half" idx="1"/>
          </p:nvPr>
        </p:nvSpPr>
        <p:spPr>
          <a:xfrm>
            <a:off x="684055" y="2249427"/>
            <a:ext cx="6042474"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Content Placeholder 3"/>
          <p:cNvSpPr>
            <a:spLocks noGrp="1"/>
          </p:cNvSpPr>
          <p:nvPr>
            <p:ph sz="half" idx="2"/>
          </p:nvPr>
        </p:nvSpPr>
        <p:spPr>
          <a:xfrm>
            <a:off x="6954547" y="2249427"/>
            <a:ext cx="6042474" cy="4525963"/>
          </a:xfrm>
        </p:spPr>
        <p:txBody>
          <a:bodyPr/>
          <a:lstStyle>
            <a:lvl1pPr>
              <a:defRPr sz="2000"/>
            </a:lvl1pPr>
            <a:lvl2pPr>
              <a:defRPr sz="1900"/>
            </a:lvl2pPr>
            <a:lvl3pPr>
              <a:defRPr sz="1800"/>
            </a:lvl3pPr>
            <a:lvl4pPr>
              <a:defRPr sz="1800"/>
            </a:lvl4pPr>
            <a:lvl5pPr>
              <a:defRPr sz="18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E99E3907-EFF0-4EC8-BA3A-9244E48A27BF}" type="slidenum">
              <a:rPr lang="en-US" smtClean="0"/>
              <a:pPr>
                <a:defRPr/>
              </a:pPr>
              <a:t>‹#›</a:t>
            </a:fld>
            <a:endParaRPr lang="en-US"/>
          </a:p>
        </p:txBody>
      </p:sp>
    </p:spTree>
  </p:cSld>
  <p:clrMapOvr>
    <a:masterClrMapping/>
  </p:clrMapOvr>
  <p:transition>
    <p:cover dir="r"/>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570046" y="1143000"/>
            <a:ext cx="12540985" cy="1069848"/>
          </a:xfrm>
        </p:spPr>
        <p:txBody>
          <a:bodyPr anchor="ctr"/>
          <a:lstStyle>
            <a:lvl1pPr>
              <a:defRPr sz="4000" b="0" i="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570045" y="2244970"/>
            <a:ext cx="604703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7063808" y="2244970"/>
            <a:ext cx="6047225" cy="457200"/>
          </a:xfrm>
          <a:solidFill>
            <a:schemeClr val="accent2">
              <a:satMod val="150000"/>
              <a:alpha val="25000"/>
            </a:schemeClr>
          </a:solidFill>
          <a:ln w="12700">
            <a:solidFill>
              <a:schemeClr val="accent2"/>
            </a:solidFill>
          </a:ln>
        </p:spPr>
        <p:txBody>
          <a:bodyPr anchor="ctr">
            <a:noAutofit/>
          </a:bodyPr>
          <a:lstStyle>
            <a:lvl1pPr marL="45720" indent="0">
              <a:buNone/>
              <a:defRPr sz="1900" b="1">
                <a:solidFill>
                  <a:schemeClr val="tx1">
                    <a:tint val="95000"/>
                  </a:schemeClr>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5" name="Content Placeholder 4"/>
          <p:cNvSpPr>
            <a:spLocks noGrp="1"/>
          </p:cNvSpPr>
          <p:nvPr>
            <p:ph sz="quarter" idx="2"/>
          </p:nvPr>
        </p:nvSpPr>
        <p:spPr>
          <a:xfrm>
            <a:off x="570045" y="2708519"/>
            <a:ext cx="604703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Content Placeholder 5"/>
          <p:cNvSpPr>
            <a:spLocks noGrp="1"/>
          </p:cNvSpPr>
          <p:nvPr>
            <p:ph sz="quarter" idx="4"/>
          </p:nvPr>
        </p:nvSpPr>
        <p:spPr>
          <a:xfrm>
            <a:off x="7059439" y="2708519"/>
            <a:ext cx="6047225" cy="3886200"/>
          </a:xfrm>
        </p:spPr>
        <p:txBody>
          <a:bodyPr/>
          <a:lstStyle>
            <a:lvl1pPr>
              <a:defRPr sz="2000"/>
            </a:lvl1pPr>
            <a:lvl2pPr>
              <a:defRPr sz="2000"/>
            </a:lvl2pPr>
            <a:lvl3pPr>
              <a:defRPr sz="1800"/>
            </a:lvl3pPr>
            <a:lvl4pPr>
              <a:defRPr sz="1600"/>
            </a:lvl4pPr>
            <a:lvl5pPr>
              <a:defRPr sz="16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26" name="Date Placeholder 25"/>
          <p:cNvSpPr>
            <a:spLocks noGrp="1"/>
          </p:cNvSpPr>
          <p:nvPr>
            <p:ph type="dt" sz="half" idx="10"/>
          </p:nvPr>
        </p:nvSpPr>
        <p:spPr/>
        <p:txBody>
          <a:bodyPr rtlCol="0"/>
          <a:lstStyle/>
          <a:p>
            <a:pPr>
              <a:defRPr/>
            </a:pPr>
            <a:endParaRPr lang="en-US"/>
          </a:p>
        </p:txBody>
      </p:sp>
      <p:sp>
        <p:nvSpPr>
          <p:cNvPr id="27" name="Slide Number Placeholder 26"/>
          <p:cNvSpPr>
            <a:spLocks noGrp="1"/>
          </p:cNvSpPr>
          <p:nvPr>
            <p:ph type="sldNum" sz="quarter" idx="11"/>
          </p:nvPr>
        </p:nvSpPr>
        <p:spPr/>
        <p:txBody>
          <a:bodyPr rtlCol="0"/>
          <a:lstStyle/>
          <a:p>
            <a:pPr>
              <a:defRPr/>
            </a:pPr>
            <a:fld id="{16671791-2453-48CD-8D49-759363F68710}" type="slidenum">
              <a:rPr lang="en-US" smtClean="0"/>
              <a:pPr>
                <a:defRPr/>
              </a:pPr>
              <a:t>‹#›</a:t>
            </a:fld>
            <a:endParaRPr lang="en-US"/>
          </a:p>
        </p:txBody>
      </p:sp>
      <p:sp>
        <p:nvSpPr>
          <p:cNvPr id="28" name="Footer Placeholder 27"/>
          <p:cNvSpPr>
            <a:spLocks noGrp="1"/>
          </p:cNvSpPr>
          <p:nvPr>
            <p:ph type="ftr" sz="quarter" idx="12"/>
          </p:nvPr>
        </p:nvSpPr>
        <p:spPr/>
        <p:txBody>
          <a:bodyPr rtlCol="0"/>
          <a:lstStyle/>
          <a:p>
            <a:pPr>
              <a:defRPr/>
            </a:pPr>
            <a:endParaRPr lang="en-US"/>
          </a:p>
        </p:txBody>
      </p:sp>
    </p:spTree>
  </p:cSld>
  <p:clrMapOvr>
    <a:masterClrMapping/>
  </p:clrMapOvr>
  <p:transition>
    <p:cover dir="r"/>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84055" y="1143000"/>
            <a:ext cx="12312968" cy="1069848"/>
          </a:xfrm>
        </p:spPr>
        <p:txBody>
          <a:bodyPr anchor="ctr"/>
          <a:lstStyle>
            <a:lvl1pPr>
              <a:defRPr sz="4000">
                <a:solidFill>
                  <a:schemeClr val="tx2"/>
                </a:solidFill>
              </a:defRPr>
            </a:lvl1pPr>
          </a:lstStyle>
          <a:p>
            <a:r>
              <a:rPr kumimoji="0" lang="en-US" smtClean="0"/>
              <a:t>Click to edit Master title style</a:t>
            </a:r>
            <a:endParaRPr kumimoji="0" lang="en-US"/>
          </a:p>
        </p:txBody>
      </p:sp>
      <p:sp>
        <p:nvSpPr>
          <p:cNvPr id="3" name="Date Placeholder 2"/>
          <p:cNvSpPr>
            <a:spLocks noGrp="1"/>
          </p:cNvSpPr>
          <p:nvPr>
            <p:ph type="dt" sz="half" idx="10"/>
          </p:nvPr>
        </p:nvSpPr>
        <p:spPr>
          <a:xfrm>
            <a:off x="9850374" y="612648"/>
            <a:ext cx="1432239" cy="457200"/>
          </a:xfrm>
        </p:spPr>
        <p:txBody>
          <a:bodyPr/>
          <a:lstStyle/>
          <a:p>
            <a:pPr>
              <a:defRPr/>
            </a:pPr>
            <a:endParaRPr lang="en-US"/>
          </a:p>
        </p:txBody>
      </p:sp>
      <p:sp>
        <p:nvSpPr>
          <p:cNvPr id="4" name="Footer Placeholder 3"/>
          <p:cNvSpPr>
            <a:spLocks noGrp="1"/>
          </p:cNvSpPr>
          <p:nvPr>
            <p:ph type="ftr" sz="quarter" idx="11"/>
          </p:nvPr>
        </p:nvSpPr>
        <p:spPr>
          <a:xfrm>
            <a:off x="7866619" y="612648"/>
            <a:ext cx="1983756" cy="457200"/>
          </a:xfrm>
        </p:spPr>
        <p:txBody>
          <a:bodyPr/>
          <a:lstStyle/>
          <a:p>
            <a:pPr>
              <a:defRPr/>
            </a:pPr>
            <a:endParaRPr lang="en-US"/>
          </a:p>
        </p:txBody>
      </p:sp>
      <p:sp>
        <p:nvSpPr>
          <p:cNvPr id="5" name="Slide Number Placeholder 4"/>
          <p:cNvSpPr>
            <a:spLocks noGrp="1"/>
          </p:cNvSpPr>
          <p:nvPr>
            <p:ph type="sldNum" sz="quarter" idx="12"/>
          </p:nvPr>
        </p:nvSpPr>
        <p:spPr>
          <a:xfrm>
            <a:off x="12230882" y="2272"/>
            <a:ext cx="1140090" cy="365760"/>
          </a:xfrm>
        </p:spPr>
        <p:txBody>
          <a:bodyPr/>
          <a:lstStyle/>
          <a:p>
            <a:pPr>
              <a:defRPr/>
            </a:pPr>
            <a:fld id="{F1A3FBD8-6D59-4C61-9312-33C2E1BDB017}" type="slidenum">
              <a:rPr lang="en-US" smtClean="0"/>
              <a:pPr>
                <a:defRPr/>
              </a:pPr>
              <a:t>‹#›</a:t>
            </a:fld>
            <a:endParaRPr lang="en-US"/>
          </a:p>
        </p:txBody>
      </p:sp>
    </p:spTree>
  </p:cSld>
  <p:clrMapOvr>
    <a:masterClrMapping/>
  </p:clrMapOvr>
  <p:transition>
    <p:cover dir="r"/>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pPr>
              <a:defRPr/>
            </a:pPr>
            <a:endParaRPr lang="en-US"/>
          </a:p>
        </p:txBody>
      </p:sp>
      <p:sp>
        <p:nvSpPr>
          <p:cNvPr id="3" name="Footer Placeholder 2"/>
          <p:cNvSpPr>
            <a:spLocks noGrp="1"/>
          </p:cNvSpPr>
          <p:nvPr>
            <p:ph type="ftr" sz="quarter" idx="11"/>
          </p:nvPr>
        </p:nvSpPr>
        <p:spPr/>
        <p:txBody>
          <a:bodyPr/>
          <a:lstStyle/>
          <a:p>
            <a:pPr>
              <a:defRPr/>
            </a:pPr>
            <a:endParaRPr lang="en-US"/>
          </a:p>
        </p:txBody>
      </p:sp>
      <p:sp>
        <p:nvSpPr>
          <p:cNvPr id="4" name="Slide Number Placeholder 3"/>
          <p:cNvSpPr>
            <a:spLocks noGrp="1"/>
          </p:cNvSpPr>
          <p:nvPr>
            <p:ph type="sldNum" sz="quarter" idx="12"/>
          </p:nvPr>
        </p:nvSpPr>
        <p:spPr/>
        <p:txBody>
          <a:bodyPr/>
          <a:lstStyle/>
          <a:p>
            <a:pPr>
              <a:defRPr/>
            </a:pPr>
            <a:fld id="{30EB9D58-BDC6-4653-B866-5B69E6E983BC}" type="slidenum">
              <a:rPr lang="en-US" smtClean="0"/>
              <a:pPr>
                <a:defRPr/>
              </a:pPr>
              <a:t>‹#›</a:t>
            </a:fld>
            <a:endParaRPr lang="en-US"/>
          </a:p>
        </p:txBody>
      </p:sp>
    </p:spTree>
  </p:cSld>
  <p:clrMapOvr>
    <a:masterClrMapping/>
  </p:clrMapOvr>
  <p:transition>
    <p:cover dir="r"/>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009797" y="1101970"/>
            <a:ext cx="5061998" cy="877824"/>
          </a:xfrm>
        </p:spPr>
        <p:txBody>
          <a:bodyPr anchor="b"/>
          <a:lstStyle>
            <a:lvl1pPr algn="l">
              <a:buNone/>
              <a:defRPr sz="1800" b="1"/>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8009797" y="2010727"/>
            <a:ext cx="5061998" cy="4617720"/>
          </a:xfrm>
        </p:spPr>
        <p:txBody>
          <a:bodyPr/>
          <a:lstStyle>
            <a:lvl1pPr marL="9144" indent="0">
              <a:buNone/>
              <a:defRPr sz="1400"/>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4" name="Content Placeholder 3"/>
          <p:cNvSpPr>
            <a:spLocks noGrp="1"/>
          </p:cNvSpPr>
          <p:nvPr>
            <p:ph sz="half" idx="1"/>
          </p:nvPr>
        </p:nvSpPr>
        <p:spPr>
          <a:xfrm>
            <a:off x="228017" y="776287"/>
            <a:ext cx="7634040" cy="5852160"/>
          </a:xfrm>
        </p:spPr>
        <p:txBody>
          <a:bodyPr/>
          <a:lstStyle>
            <a:lvl1pPr>
              <a:defRPr sz="3200"/>
            </a:lvl1pPr>
            <a:lvl2pPr>
              <a:defRPr sz="2800"/>
            </a:lvl2pPr>
            <a:lvl3pPr>
              <a:defRPr sz="2400"/>
            </a:lvl3pPr>
            <a:lvl4pPr>
              <a:defRPr sz="2000"/>
            </a:lvl4pPr>
            <a:lvl5pPr>
              <a:defRPr sz="2000"/>
            </a:lvl5p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357ABB19-2E75-4022-AC3E-00AD059C0F5D}" type="slidenum">
              <a:rPr lang="en-US" smtClean="0"/>
              <a:pPr>
                <a:defRPr/>
              </a:pPr>
              <a:t>‹#›</a:t>
            </a:fld>
            <a:endParaRPr lang="en-US"/>
          </a:p>
        </p:txBody>
      </p:sp>
    </p:spTree>
  </p:cSld>
  <p:clrMapOvr>
    <a:masterClrMapping/>
  </p:clrMapOvr>
  <p:transition>
    <p:cover dir="r"/>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139874" y="1109162"/>
            <a:ext cx="877963" cy="4681637"/>
          </a:xfrm>
        </p:spPr>
        <p:txBody>
          <a:bodyPr vert="vert270" lIns="45720" tIns="0" rIns="45720" anchor="t"/>
          <a:lstStyle>
            <a:lvl1pPr algn="ctr">
              <a:buNone/>
              <a:defRPr sz="2000" b="1"/>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603965" y="1143000"/>
            <a:ext cx="6840538" cy="4572000"/>
          </a:xfrm>
          <a:solidFill>
            <a:srgbClr val="EAEAEA"/>
          </a:solidFill>
          <a:ln w="50800">
            <a:solidFill>
              <a:srgbClr val="FFFFFF"/>
            </a:solidFill>
            <a:miter lim="800000"/>
          </a:ln>
          <a:effectLst>
            <a:outerShdw blurRad="57150" dist="31750" dir="4800000" algn="tl" rotWithShape="0">
              <a:srgbClr val="000000">
                <a:alpha val="25000"/>
              </a:srgbClr>
            </a:outerShdw>
          </a:effectLst>
          <a:scene3d>
            <a:camera prst="orthographicFront"/>
            <a:lightRig rig="twoPt" dir="t">
              <a:rot lat="0" lon="0" rev="7200000"/>
            </a:lightRig>
          </a:scene3d>
          <a:sp3d contourW="2540">
            <a:bevelT w="25400" h="19050"/>
            <a:contourClr>
              <a:srgbClr val="AEAEAE"/>
            </a:contourClr>
          </a:sp3d>
        </p:spPr>
        <p:txBody>
          <a:bodyPr/>
          <a:lstStyle>
            <a:lvl1pPr marL="0" indent="0">
              <a:buNone/>
              <a:defRPr sz="3200"/>
            </a:lvl1pPr>
          </a:lstStyle>
          <a:p>
            <a:r>
              <a:rPr kumimoji="0" lang="en-US" smtClean="0"/>
              <a:t>Click icon to add picture</a:t>
            </a:r>
            <a:endParaRPr kumimoji="0" lang="en-US" dirty="0"/>
          </a:p>
        </p:txBody>
      </p:sp>
      <p:sp>
        <p:nvSpPr>
          <p:cNvPr id="4" name="Text Placeholder 3"/>
          <p:cNvSpPr>
            <a:spLocks noGrp="1"/>
          </p:cNvSpPr>
          <p:nvPr>
            <p:ph type="body" sz="half" idx="2"/>
          </p:nvPr>
        </p:nvSpPr>
        <p:spPr>
          <a:xfrm>
            <a:off x="9109411" y="3274311"/>
            <a:ext cx="3876305" cy="2516489"/>
          </a:xfrm>
        </p:spPr>
        <p:txBody>
          <a:bodyPr lIns="0" tIns="0" rIns="45720" anchor="t"/>
          <a:lstStyle>
            <a:lvl1pPr marL="0" indent="0">
              <a:lnSpc>
                <a:spcPct val="100000"/>
              </a:lnSpc>
              <a:spcBef>
                <a:spcPts val="0"/>
              </a:spcBef>
              <a:buFontTx/>
              <a:buNone/>
              <a:defRPr sz="1300"/>
            </a:lvl1pPr>
            <a:lvl2pPr>
              <a:buFontTx/>
              <a:buNone/>
              <a:defRPr sz="1200"/>
            </a:lvl2pPr>
            <a:lvl3pPr>
              <a:buFontTx/>
              <a:buNone/>
              <a:defRPr sz="1000"/>
            </a:lvl3pPr>
            <a:lvl4pPr>
              <a:buFontTx/>
              <a:buNone/>
              <a:defRPr sz="900"/>
            </a:lvl4pPr>
            <a:lvl5pPr>
              <a:buFontTx/>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p:txBody>
          <a:bodyPr/>
          <a:lstStyle/>
          <a:p>
            <a:pPr>
              <a:defRPr/>
            </a:pPr>
            <a:endParaRPr lang="en-US"/>
          </a:p>
        </p:txBody>
      </p:sp>
      <p:sp>
        <p:nvSpPr>
          <p:cNvPr id="6" name="Footer Placeholder 5"/>
          <p:cNvSpPr>
            <a:spLocks noGrp="1"/>
          </p:cNvSpPr>
          <p:nvPr>
            <p:ph type="ftr" sz="quarter" idx="11"/>
          </p:nvPr>
        </p:nvSpPr>
        <p:spPr/>
        <p:txBody>
          <a:bodyPr/>
          <a:lstStyle/>
          <a:p>
            <a:pPr>
              <a:defRPr/>
            </a:pPr>
            <a:endParaRPr lang="en-US"/>
          </a:p>
        </p:txBody>
      </p:sp>
      <p:sp>
        <p:nvSpPr>
          <p:cNvPr id="7" name="Slide Number Placeholder 6"/>
          <p:cNvSpPr>
            <a:spLocks noGrp="1"/>
          </p:cNvSpPr>
          <p:nvPr>
            <p:ph type="sldNum" sz="quarter" idx="12"/>
          </p:nvPr>
        </p:nvSpPr>
        <p:spPr/>
        <p:txBody>
          <a:bodyPr/>
          <a:lstStyle/>
          <a:p>
            <a:pPr>
              <a:defRPr/>
            </a:pPr>
            <a:fld id="{10E526F9-B5BB-464B-B7E3-8017D9927BC0}" type="slidenum">
              <a:rPr lang="en-US" smtClean="0"/>
              <a:pPr>
                <a:defRPr/>
              </a:pPr>
              <a:t>‹#›</a:t>
            </a:fld>
            <a:endParaRPr lang="en-US"/>
          </a:p>
        </p:txBody>
      </p:sp>
    </p:spTree>
  </p:cSld>
  <p:clrMapOvr>
    <a:masterClrMapping/>
  </p:clrMapOvr>
  <p:transition>
    <p:cover dir="r"/>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8" name="Rectangle 27"/>
          <p:cNvSpPr/>
          <p:nvPr/>
        </p:nvSpPr>
        <p:spPr>
          <a:xfrm>
            <a:off x="1" y="366821"/>
            <a:ext cx="13681075" cy="84407"/>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29" name="Rectangle 28"/>
          <p:cNvSpPr/>
          <p:nvPr/>
        </p:nvSpPr>
        <p:spPr>
          <a:xfrm>
            <a:off x="0" y="-1"/>
            <a:ext cx="13681075" cy="310663"/>
          </a:xfrm>
          <a:prstGeom prst="rect">
            <a:avLst/>
          </a:prstGeom>
          <a:solidFill>
            <a:schemeClr val="tx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0" name="Rectangle 29"/>
          <p:cNvSpPr/>
          <p:nvPr/>
        </p:nvSpPr>
        <p:spPr>
          <a:xfrm>
            <a:off x="3" y="308279"/>
            <a:ext cx="13681076" cy="91441"/>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1" name="Rectangle 30"/>
          <p:cNvSpPr/>
          <p:nvPr/>
        </p:nvSpPr>
        <p:spPr>
          <a:xfrm flipV="1">
            <a:off x="8094611" y="360249"/>
            <a:ext cx="5586468" cy="91087"/>
          </a:xfrm>
          <a:prstGeom prst="rect">
            <a:avLst/>
          </a:prstGeom>
          <a:solidFill>
            <a:schemeClr val="accent2">
              <a:alpha val="10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2" name="Rectangle 31"/>
          <p:cNvSpPr/>
          <p:nvPr/>
        </p:nvSpPr>
        <p:spPr>
          <a:xfrm flipV="1">
            <a:off x="8094638" y="440115"/>
            <a:ext cx="5586440" cy="180035"/>
          </a:xfrm>
          <a:prstGeom prst="rect">
            <a:avLst/>
          </a:prstGeom>
          <a:solidFill>
            <a:schemeClr val="accent2">
              <a:alpha val="50000"/>
            </a:scheme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3" name="Rounded Rectangle 32"/>
          <p:cNvSpPr/>
          <p:nvPr/>
        </p:nvSpPr>
        <p:spPr bwMode="white">
          <a:xfrm>
            <a:off x="8090356" y="497504"/>
            <a:ext cx="4583160" cy="27432"/>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useBgFill="1">
        <p:nvSpPr>
          <p:cNvPr id="34" name="Rounded Rectangle 33"/>
          <p:cNvSpPr/>
          <p:nvPr/>
        </p:nvSpPr>
        <p:spPr bwMode="white">
          <a:xfrm>
            <a:off x="11032307" y="588943"/>
            <a:ext cx="2394188" cy="36576"/>
          </a:xfrm>
          <a:prstGeom prst="roundRect">
            <a:avLst>
              <a:gd name="adj" fmla="val 16667"/>
            </a:avLst>
          </a:prstGeom>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5" name="Rectangle 34"/>
          <p:cNvSpPr/>
          <p:nvPr/>
        </p:nvSpPr>
        <p:spPr bwMode="invGray">
          <a:xfrm>
            <a:off x="13592749" y="-2001"/>
            <a:ext cx="86220"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6" name="Rectangle 35"/>
          <p:cNvSpPr/>
          <p:nvPr/>
        </p:nvSpPr>
        <p:spPr bwMode="invGray">
          <a:xfrm>
            <a:off x="13532177" y="-2001"/>
            <a:ext cx="41044" cy="621792"/>
          </a:xfrm>
          <a:prstGeom prst="rect">
            <a:avLst/>
          </a:prstGeom>
          <a:solidFill>
            <a:srgbClr val="FFFFFF">
              <a:alpha val="65098"/>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7" name="Rectangle 36"/>
          <p:cNvSpPr/>
          <p:nvPr/>
        </p:nvSpPr>
        <p:spPr bwMode="invGray">
          <a:xfrm>
            <a:off x="13503671" y="-2001"/>
            <a:ext cx="13681" cy="621792"/>
          </a:xfrm>
          <a:prstGeom prst="rect">
            <a:avLst/>
          </a:prstGeom>
          <a:solidFill>
            <a:srgbClr val="FFFFFF">
              <a:alpha val="6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8" name="Rectangle 37"/>
          <p:cNvSpPr/>
          <p:nvPr/>
        </p:nvSpPr>
        <p:spPr bwMode="invGray">
          <a:xfrm>
            <a:off x="13428854" y="-2001"/>
            <a:ext cx="41044" cy="621792"/>
          </a:xfrm>
          <a:prstGeom prst="rect">
            <a:avLst/>
          </a:prstGeom>
          <a:solidFill>
            <a:srgbClr val="FFFFFF">
              <a:alpha val="4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39" name="Rectangle 38"/>
          <p:cNvSpPr/>
          <p:nvPr/>
        </p:nvSpPr>
        <p:spPr bwMode="invGray">
          <a:xfrm>
            <a:off x="13339464" y="380"/>
            <a:ext cx="82086" cy="585216"/>
          </a:xfrm>
          <a:prstGeom prst="rect">
            <a:avLst/>
          </a:prstGeom>
          <a:solidFill>
            <a:srgbClr val="FFFFFF">
              <a:alpha val="20000"/>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a:p>
        </p:txBody>
      </p:sp>
      <p:sp>
        <p:nvSpPr>
          <p:cNvPr id="40" name="Rectangle 39"/>
          <p:cNvSpPr/>
          <p:nvPr/>
        </p:nvSpPr>
        <p:spPr bwMode="invGray">
          <a:xfrm>
            <a:off x="13276321" y="380"/>
            <a:ext cx="13681" cy="585216"/>
          </a:xfrm>
          <a:prstGeom prst="rect">
            <a:avLst/>
          </a:prstGeom>
          <a:solidFill>
            <a:srgbClr val="FFFFFF">
              <a:alpha val="30196"/>
            </a:srgbClr>
          </a:solidFill>
          <a:ln w="50800" cap="rnd" cmpd="thickThin"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Title Placeholder 21"/>
          <p:cNvSpPr>
            <a:spLocks noGrp="1"/>
          </p:cNvSpPr>
          <p:nvPr>
            <p:ph type="title"/>
          </p:nvPr>
        </p:nvSpPr>
        <p:spPr>
          <a:xfrm>
            <a:off x="684055" y="1143000"/>
            <a:ext cx="12312968" cy="1066800"/>
          </a:xfrm>
          <a:prstGeom prst="rect">
            <a:avLst/>
          </a:prstGeom>
        </p:spPr>
        <p:txBody>
          <a:bodyPr vert="horz" anchor="ctr">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684055" y="2249424"/>
            <a:ext cx="12312968" cy="4325112"/>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14" name="Date Placeholder 13"/>
          <p:cNvSpPr>
            <a:spLocks noGrp="1"/>
          </p:cNvSpPr>
          <p:nvPr>
            <p:ph type="dt" sz="half" idx="2"/>
          </p:nvPr>
        </p:nvSpPr>
        <p:spPr>
          <a:xfrm>
            <a:off x="9854647" y="612648"/>
            <a:ext cx="1432239" cy="457200"/>
          </a:xfrm>
          <a:prstGeom prst="rect">
            <a:avLst/>
          </a:prstGeom>
        </p:spPr>
        <p:txBody>
          <a:bodyPr vert="horz"/>
          <a:lstStyle>
            <a:lvl1pPr algn="l" eaLnBrk="1" latinLnBrk="0" hangingPunct="1">
              <a:defRPr kumimoji="0" sz="800">
                <a:solidFill>
                  <a:schemeClr val="accent2"/>
                </a:solidFill>
              </a:defRPr>
            </a:lvl1pPr>
          </a:lstStyle>
          <a:p>
            <a:pPr>
              <a:defRPr/>
            </a:pPr>
            <a:endParaRPr lang="en-US"/>
          </a:p>
        </p:txBody>
      </p:sp>
      <p:sp>
        <p:nvSpPr>
          <p:cNvPr id="3" name="Footer Placeholder 2"/>
          <p:cNvSpPr>
            <a:spLocks noGrp="1"/>
          </p:cNvSpPr>
          <p:nvPr>
            <p:ph type="ftr" sz="quarter" idx="3"/>
          </p:nvPr>
        </p:nvSpPr>
        <p:spPr>
          <a:xfrm>
            <a:off x="7866619" y="612648"/>
            <a:ext cx="1983756" cy="457200"/>
          </a:xfrm>
          <a:prstGeom prst="rect">
            <a:avLst/>
          </a:prstGeom>
        </p:spPr>
        <p:txBody>
          <a:bodyPr vert="horz"/>
          <a:lstStyle>
            <a:lvl1pPr algn="r" eaLnBrk="1" latinLnBrk="0" hangingPunct="1">
              <a:defRPr kumimoji="0" sz="800">
                <a:solidFill>
                  <a:schemeClr val="accent2"/>
                </a:solidFill>
              </a:defRPr>
            </a:lvl1pPr>
          </a:lstStyle>
          <a:p>
            <a:pPr>
              <a:defRPr/>
            </a:pPr>
            <a:endParaRPr lang="en-US"/>
          </a:p>
        </p:txBody>
      </p:sp>
      <p:sp>
        <p:nvSpPr>
          <p:cNvPr id="23" name="Slide Number Placeholder 22"/>
          <p:cNvSpPr>
            <a:spLocks noGrp="1"/>
          </p:cNvSpPr>
          <p:nvPr>
            <p:ph type="sldNum" sz="quarter" idx="4"/>
          </p:nvPr>
        </p:nvSpPr>
        <p:spPr>
          <a:xfrm>
            <a:off x="12230882" y="2272"/>
            <a:ext cx="1140090" cy="365760"/>
          </a:xfrm>
          <a:prstGeom prst="rect">
            <a:avLst/>
          </a:prstGeom>
        </p:spPr>
        <p:txBody>
          <a:bodyPr vert="horz" anchor="b"/>
          <a:lstStyle>
            <a:lvl1pPr algn="r" eaLnBrk="1" latinLnBrk="0" hangingPunct="1">
              <a:defRPr kumimoji="0" sz="1800">
                <a:solidFill>
                  <a:srgbClr val="FFFFFF"/>
                </a:solidFill>
              </a:defRPr>
            </a:lvl1pPr>
          </a:lstStyle>
          <a:p>
            <a:pPr>
              <a:defRPr/>
            </a:pPr>
            <a:fld id="{33E78ED2-15D1-4329-B406-6CCEB1DB9A12}" type="slidenum">
              <a:rPr lang="en-US" smtClean="0"/>
              <a:pPr>
                <a:defRPr/>
              </a:pPr>
              <a:t>‹#›</a:t>
            </a:fld>
            <a:endParaRPr lang="en-US"/>
          </a:p>
        </p:txBody>
      </p:sp>
    </p:spTree>
  </p:cSld>
  <p:clrMap bg1="lt1" tx1="dk1" bg2="lt2" tx2="dk2" accent1="accent1" accent2="accent2" accent3="accent3" accent4="accent4" accent5="accent5" accent6="accent6" hlink="hlink" folHlink="folHlink"/>
  <p:sldLayoutIdLst>
    <p:sldLayoutId id="2147483802" r:id="rId1"/>
    <p:sldLayoutId id="2147483803" r:id="rId2"/>
    <p:sldLayoutId id="2147483804" r:id="rId3"/>
    <p:sldLayoutId id="2147483805" r:id="rId4"/>
    <p:sldLayoutId id="2147483806" r:id="rId5"/>
    <p:sldLayoutId id="2147483807" r:id="rId6"/>
    <p:sldLayoutId id="2147483808" r:id="rId7"/>
    <p:sldLayoutId id="2147483809" r:id="rId8"/>
    <p:sldLayoutId id="2147483810" r:id="rId9"/>
    <p:sldLayoutId id="2147483811" r:id="rId10"/>
    <p:sldLayoutId id="2147483812" r:id="rId11"/>
  </p:sldLayoutIdLst>
  <p:transition>
    <p:cover dir="r"/>
  </p:transition>
  <p:timing>
    <p:tnLst>
      <p:par>
        <p:cTn id="1" dur="indefinite" restart="never" nodeType="tmRoot"/>
      </p:par>
    </p:tnLst>
  </p:timing>
  <p:txStyles>
    <p:titleStyle>
      <a:lvl1pPr algn="l" rtl="0" eaLnBrk="1" latinLnBrk="0" hangingPunct="1">
        <a:spcBef>
          <a:spcPct val="0"/>
        </a:spcBef>
        <a:buNone/>
        <a:defRPr kumimoji="0" sz="4000" kern="1200">
          <a:solidFill>
            <a:schemeClr val="tx2"/>
          </a:solidFill>
          <a:latin typeface="+mj-lt"/>
          <a:ea typeface="+mj-ea"/>
          <a:cs typeface="+mj-cs"/>
        </a:defRPr>
      </a:lvl1pPr>
    </p:titleStyle>
    <p:bodyStyle>
      <a:lvl1pPr marL="365760" indent="-256032" algn="l" rtl="0" eaLnBrk="1" latinLnBrk="0" hangingPunct="1">
        <a:spcBef>
          <a:spcPts val="300"/>
        </a:spcBef>
        <a:buClr>
          <a:schemeClr val="accent3"/>
        </a:buClr>
        <a:buFont typeface="Georgia"/>
        <a:buChar char="•"/>
        <a:defRPr kumimoji="0" sz="2800" kern="1200">
          <a:solidFill>
            <a:schemeClr val="tx1"/>
          </a:solidFill>
          <a:latin typeface="+mn-lt"/>
          <a:ea typeface="+mn-ea"/>
          <a:cs typeface="+mn-cs"/>
        </a:defRPr>
      </a:lvl1pPr>
      <a:lvl2pPr marL="658368" indent="-246888" algn="l" rtl="0" eaLnBrk="1" latinLnBrk="0" hangingPunct="1">
        <a:spcBef>
          <a:spcPts val="300"/>
        </a:spcBef>
        <a:buClr>
          <a:schemeClr val="accent2"/>
        </a:buClr>
        <a:buFont typeface="Georgia"/>
        <a:buChar char="▫"/>
        <a:defRPr kumimoji="0" sz="2600" kern="1200">
          <a:solidFill>
            <a:schemeClr val="accent2"/>
          </a:solidFill>
          <a:latin typeface="+mn-lt"/>
          <a:ea typeface="+mn-ea"/>
          <a:cs typeface="+mn-cs"/>
        </a:defRPr>
      </a:lvl2pPr>
      <a:lvl3pPr marL="923544" indent="-219456" algn="l" rtl="0" eaLnBrk="1" latinLnBrk="0" hangingPunct="1">
        <a:spcBef>
          <a:spcPts val="300"/>
        </a:spcBef>
        <a:buClr>
          <a:schemeClr val="accent1"/>
        </a:buClr>
        <a:buFont typeface="Wingdings 2"/>
        <a:buChar char=""/>
        <a:defRPr kumimoji="0" sz="2400" kern="1200">
          <a:solidFill>
            <a:schemeClr val="accent1"/>
          </a:solidFill>
          <a:latin typeface="+mn-lt"/>
          <a:ea typeface="+mn-ea"/>
          <a:cs typeface="+mn-cs"/>
        </a:defRPr>
      </a:lvl3pPr>
      <a:lvl4pPr marL="1179576" indent="-201168" algn="l" rtl="0" eaLnBrk="1" latinLnBrk="0" hangingPunct="1">
        <a:spcBef>
          <a:spcPts val="300"/>
        </a:spcBef>
        <a:buClr>
          <a:schemeClr val="accent1"/>
        </a:buClr>
        <a:buFont typeface="Wingdings 2"/>
        <a:buChar char=""/>
        <a:defRPr kumimoji="0" sz="2200" kern="1200">
          <a:solidFill>
            <a:schemeClr val="accent1"/>
          </a:solidFill>
          <a:latin typeface="+mn-lt"/>
          <a:ea typeface="+mn-ea"/>
          <a:cs typeface="+mn-cs"/>
        </a:defRPr>
      </a:lvl4pPr>
      <a:lvl5pPr marL="1389888" indent="-182880" algn="l" rtl="0" eaLnBrk="1" latinLnBrk="0" hangingPunct="1">
        <a:spcBef>
          <a:spcPts val="300"/>
        </a:spcBef>
        <a:buClr>
          <a:schemeClr val="accent3"/>
        </a:buClr>
        <a:buFont typeface="Georgia"/>
        <a:buChar char="▫"/>
        <a:defRPr kumimoji="0" sz="2000" kern="1200">
          <a:solidFill>
            <a:schemeClr val="accent3"/>
          </a:solidFill>
          <a:latin typeface="+mn-lt"/>
          <a:ea typeface="+mn-ea"/>
          <a:cs typeface="+mn-cs"/>
        </a:defRPr>
      </a:lvl5pPr>
      <a:lvl6pPr marL="1609344" indent="-182880" algn="l" rtl="0" eaLnBrk="1" latinLnBrk="0" hangingPunct="1">
        <a:spcBef>
          <a:spcPts val="300"/>
        </a:spcBef>
        <a:buClr>
          <a:schemeClr val="accent3"/>
        </a:buClr>
        <a:buFont typeface="Georgia"/>
        <a:buChar char="▫"/>
        <a:defRPr kumimoji="0" sz="1800" kern="1200">
          <a:solidFill>
            <a:schemeClr val="accent3"/>
          </a:solidFill>
          <a:latin typeface="+mn-lt"/>
          <a:ea typeface="+mn-ea"/>
          <a:cs typeface="+mn-cs"/>
        </a:defRPr>
      </a:lvl6pPr>
      <a:lvl7pPr marL="1828800" indent="-182880" algn="l" rtl="0" eaLnBrk="1" latinLnBrk="0" hangingPunct="1">
        <a:spcBef>
          <a:spcPts val="300"/>
        </a:spcBef>
        <a:buClr>
          <a:schemeClr val="accent3"/>
        </a:buClr>
        <a:buFont typeface="Georgia"/>
        <a:buChar char="▫"/>
        <a:defRPr kumimoji="0" sz="1600" kern="1200">
          <a:solidFill>
            <a:schemeClr val="accent3"/>
          </a:solidFill>
          <a:latin typeface="+mn-lt"/>
          <a:ea typeface="+mn-ea"/>
          <a:cs typeface="+mn-cs"/>
        </a:defRPr>
      </a:lvl7pPr>
      <a:lvl8pPr marL="2029968" indent="-182880" algn="l" rtl="0" eaLnBrk="1" latinLnBrk="0" hangingPunct="1">
        <a:spcBef>
          <a:spcPts val="300"/>
        </a:spcBef>
        <a:buClr>
          <a:schemeClr val="accent3"/>
        </a:buClr>
        <a:buFont typeface="Georgia"/>
        <a:buChar char="◦"/>
        <a:defRPr kumimoji="0" sz="1500" kern="1200">
          <a:solidFill>
            <a:schemeClr val="accent3"/>
          </a:solidFill>
          <a:latin typeface="+mn-lt"/>
          <a:ea typeface="+mn-ea"/>
          <a:cs typeface="+mn-cs"/>
        </a:defRPr>
      </a:lvl8pPr>
      <a:lvl9pPr marL="2240280" indent="-182880" algn="l" rtl="0" eaLnBrk="1" latinLnBrk="0" hangingPunct="1">
        <a:spcBef>
          <a:spcPts val="300"/>
        </a:spcBef>
        <a:buClr>
          <a:schemeClr val="accent3"/>
        </a:buClr>
        <a:buFont typeface="Georgia"/>
        <a:buChar char="◦"/>
        <a:defRPr kumimoji="0" sz="1400" kern="1200" baseline="0">
          <a:solidFill>
            <a:schemeClr val="accent3"/>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7.xm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7.xml"/><Relationship Id="rId4" Type="http://schemas.openxmlformats.org/officeDocument/2006/relationships/image" Target="../media/image13.png"/></Relationships>
</file>

<file path=ppt/slides/_rels/slide1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3" Type="http://schemas.openxmlformats.org/officeDocument/2006/relationships/image" Target="../media/image38.emf"/><Relationship Id="rId2" Type="http://schemas.openxmlformats.org/officeDocument/2006/relationships/customXml" Target="../ink/ink1.xml"/><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 Id="rId6" Type="http://schemas.openxmlformats.org/officeDocument/2006/relationships/image" Target="../media/image19.png"/><Relationship Id="rId5" Type="http://schemas.openxmlformats.org/officeDocument/2006/relationships/image" Target="../media/image45.emf"/><Relationship Id="rId4" Type="http://schemas.openxmlformats.org/officeDocument/2006/relationships/customXml" Target="../ink/ink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2" Type="http://schemas.openxmlformats.org/officeDocument/2006/relationships/image" Target="../media/image21.png"/><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AutoShape 2"/>
          <p:cNvSpPr>
            <a:spLocks noGrp="1" noChangeArrowheads="1"/>
          </p:cNvSpPr>
          <p:nvPr>
            <p:ph type="ctrTitle"/>
          </p:nvPr>
        </p:nvSpPr>
        <p:spPr>
          <a:xfrm>
            <a:off x="342027" y="1371603"/>
            <a:ext cx="12654994" cy="1470025"/>
          </a:xfrm>
        </p:spPr>
        <p:txBody>
          <a:bodyPr>
            <a:normAutofit/>
          </a:bodyPr>
          <a:lstStyle/>
          <a:p>
            <a:pPr eaLnBrk="1" hangingPunct="1"/>
            <a:r>
              <a:rPr lang="en-US" b="1" dirty="0" smtClean="0"/>
              <a:t>Basic Electrical and Electronics Engineering</a:t>
            </a:r>
          </a:p>
        </p:txBody>
      </p:sp>
      <p:sp>
        <p:nvSpPr>
          <p:cNvPr id="3075" name="Rectangle 3"/>
          <p:cNvSpPr>
            <a:spLocks noGrp="1" noChangeArrowheads="1"/>
          </p:cNvSpPr>
          <p:nvPr>
            <p:ph type="subTitle" idx="1"/>
          </p:nvPr>
        </p:nvSpPr>
        <p:spPr>
          <a:xfrm>
            <a:off x="570046" y="5486400"/>
            <a:ext cx="12654994" cy="609600"/>
          </a:xfrm>
        </p:spPr>
        <p:txBody>
          <a:bodyPr>
            <a:normAutofit/>
          </a:bodyPr>
          <a:lstStyle/>
          <a:p>
            <a:pPr eaLnBrk="1" hangingPunct="1"/>
            <a:r>
              <a:rPr lang="en-US" b="1" dirty="0" smtClean="0">
                <a:solidFill>
                  <a:srgbClr val="002060"/>
                </a:solidFill>
              </a:rPr>
              <a:t>Dr. </a:t>
            </a:r>
            <a:r>
              <a:rPr lang="en-US" b="1" dirty="0" err="1" smtClean="0">
                <a:solidFill>
                  <a:srgbClr val="002060"/>
                </a:solidFill>
              </a:rPr>
              <a:t>Sonam</a:t>
            </a:r>
            <a:r>
              <a:rPr lang="en-US" b="1" dirty="0" smtClean="0">
                <a:solidFill>
                  <a:srgbClr val="002060"/>
                </a:solidFill>
              </a:rPr>
              <a:t> </a:t>
            </a:r>
            <a:r>
              <a:rPr lang="en-US" b="1" dirty="0" err="1" smtClean="0">
                <a:solidFill>
                  <a:srgbClr val="002060"/>
                </a:solidFill>
              </a:rPr>
              <a:t>Shrivastava</a:t>
            </a:r>
            <a:r>
              <a:rPr lang="en-US" b="1" dirty="0" smtClean="0">
                <a:solidFill>
                  <a:srgbClr val="002060"/>
                </a:solidFill>
              </a:rPr>
              <a:t>/ Assistant  Professor (Sr.) /SELECT</a:t>
            </a:r>
          </a:p>
        </p:txBody>
      </p:sp>
      <p:sp>
        <p:nvSpPr>
          <p:cNvPr id="4" name="Rectangle 3"/>
          <p:cNvSpPr/>
          <p:nvPr/>
        </p:nvSpPr>
        <p:spPr>
          <a:xfrm>
            <a:off x="10146801" y="4648200"/>
            <a:ext cx="1659429" cy="369332"/>
          </a:xfrm>
          <a:prstGeom prst="rect">
            <a:avLst/>
          </a:prstGeom>
        </p:spPr>
        <p:txBody>
          <a:bodyPr wrap="none">
            <a:spAutoFit/>
          </a:bodyPr>
          <a:lstStyle>
            <a:defPPr>
              <a:defRPr lang="en-US"/>
            </a:defPPr>
            <a:lvl1pPr algn="l" rtl="0" eaLnBrk="0" fontAlgn="base" hangingPunct="0">
              <a:spcBef>
                <a:spcPct val="0"/>
              </a:spcBef>
              <a:spcAft>
                <a:spcPct val="0"/>
              </a:spcAft>
              <a:defRPr kern="1200">
                <a:solidFill>
                  <a:schemeClr val="tx1"/>
                </a:solidFill>
                <a:latin typeface="Arial" charset="0"/>
                <a:ea typeface="+mn-ea"/>
                <a:cs typeface="+mn-cs"/>
              </a:defRPr>
            </a:lvl1pPr>
            <a:lvl2pPr marL="457200" algn="l" rtl="0" eaLnBrk="0" fontAlgn="base" hangingPunct="0">
              <a:spcBef>
                <a:spcPct val="0"/>
              </a:spcBef>
              <a:spcAft>
                <a:spcPct val="0"/>
              </a:spcAft>
              <a:defRPr kern="1200">
                <a:solidFill>
                  <a:schemeClr val="tx1"/>
                </a:solidFill>
                <a:latin typeface="Arial" charset="0"/>
                <a:ea typeface="+mn-ea"/>
                <a:cs typeface="+mn-cs"/>
              </a:defRPr>
            </a:lvl2pPr>
            <a:lvl3pPr marL="914400" algn="l" rtl="0" eaLnBrk="0" fontAlgn="base" hangingPunct="0">
              <a:spcBef>
                <a:spcPct val="0"/>
              </a:spcBef>
              <a:spcAft>
                <a:spcPct val="0"/>
              </a:spcAft>
              <a:defRPr kern="1200">
                <a:solidFill>
                  <a:schemeClr val="tx1"/>
                </a:solidFill>
                <a:latin typeface="Arial" charset="0"/>
                <a:ea typeface="+mn-ea"/>
                <a:cs typeface="+mn-cs"/>
              </a:defRPr>
            </a:lvl3pPr>
            <a:lvl4pPr marL="1371600" algn="l" rtl="0" eaLnBrk="0" fontAlgn="base" hangingPunct="0">
              <a:spcBef>
                <a:spcPct val="0"/>
              </a:spcBef>
              <a:spcAft>
                <a:spcPct val="0"/>
              </a:spcAft>
              <a:defRPr kern="1200">
                <a:solidFill>
                  <a:schemeClr val="tx1"/>
                </a:solidFill>
                <a:latin typeface="Arial" charset="0"/>
                <a:ea typeface="+mn-ea"/>
                <a:cs typeface="+mn-cs"/>
              </a:defRPr>
            </a:lvl4pPr>
            <a:lvl5pPr marL="1828800" algn="l" rtl="0" eaLnBrk="0" fontAlgn="base" hangingPunct="0">
              <a:spcBef>
                <a:spcPct val="0"/>
              </a:spcBef>
              <a:spcAft>
                <a:spcPct val="0"/>
              </a:spcAft>
              <a:defRPr kern="1200">
                <a:solidFill>
                  <a:schemeClr val="tx1"/>
                </a:solidFill>
                <a:latin typeface="Arial" charset="0"/>
                <a:ea typeface="+mn-ea"/>
                <a:cs typeface="+mn-cs"/>
              </a:defRPr>
            </a:lvl5pPr>
            <a:lvl6pPr marL="2286000" algn="l" defTabSz="914400" rtl="0" eaLnBrk="1" latinLnBrk="0" hangingPunct="1">
              <a:defRPr kern="1200">
                <a:solidFill>
                  <a:schemeClr val="tx1"/>
                </a:solidFill>
                <a:latin typeface="Arial" charset="0"/>
                <a:ea typeface="+mn-ea"/>
                <a:cs typeface="+mn-cs"/>
              </a:defRPr>
            </a:lvl6pPr>
            <a:lvl7pPr marL="2743200" algn="l" defTabSz="914400" rtl="0" eaLnBrk="1" latinLnBrk="0" hangingPunct="1">
              <a:defRPr kern="1200">
                <a:solidFill>
                  <a:schemeClr val="tx1"/>
                </a:solidFill>
                <a:latin typeface="Arial" charset="0"/>
                <a:ea typeface="+mn-ea"/>
                <a:cs typeface="+mn-cs"/>
              </a:defRPr>
            </a:lvl7pPr>
            <a:lvl8pPr marL="3200400" algn="l" defTabSz="914400" rtl="0" eaLnBrk="1" latinLnBrk="0" hangingPunct="1">
              <a:defRPr kern="1200">
                <a:solidFill>
                  <a:schemeClr val="tx1"/>
                </a:solidFill>
                <a:latin typeface="Arial" charset="0"/>
                <a:ea typeface="+mn-ea"/>
                <a:cs typeface="+mn-cs"/>
              </a:defRPr>
            </a:lvl8pPr>
            <a:lvl9pPr marL="3657600" algn="l" defTabSz="914400" rtl="0" eaLnBrk="1" latinLnBrk="0" hangingPunct="1">
              <a:defRPr kern="1200">
                <a:solidFill>
                  <a:schemeClr val="tx1"/>
                </a:solidFill>
                <a:latin typeface="Arial" charset="0"/>
                <a:ea typeface="+mn-ea"/>
                <a:cs typeface="+mn-cs"/>
              </a:defRPr>
            </a:lvl9pPr>
          </a:lstStyle>
          <a:p>
            <a:r>
              <a:rPr lang="en-US" b="1" dirty="0" smtClean="0">
                <a:solidFill>
                  <a:srgbClr val="002060"/>
                </a:solidFill>
              </a:rPr>
              <a:t>LECTURE 3.6</a:t>
            </a:r>
            <a:endParaRPr lang="en-IN" dirty="0"/>
          </a:p>
        </p:txBody>
      </p:sp>
    </p:spTree>
  </p:cSld>
  <p:clrMapOvr>
    <a:masterClrMapping/>
  </p:clrMapOvr>
  <p:transition spd="slow">
    <p:push dir="u"/>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9731E-F652-44FA-8731-EFBD6D291D1A}"/>
              </a:ext>
            </a:extLst>
          </p:cNvPr>
          <p:cNvSpPr txBox="1">
            <a:spLocks/>
          </p:cNvSpPr>
          <p:nvPr/>
        </p:nvSpPr>
        <p:spPr>
          <a:xfrm>
            <a:off x="0" y="381000"/>
            <a:ext cx="12312968"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smtClean="0"/>
              <a:t>Time domain analysis of magnetically coupled circuit </a:t>
            </a:r>
            <a:endParaRPr lang="en-US" dirty="0"/>
          </a:p>
        </p:txBody>
      </p:sp>
      <p:pic>
        <p:nvPicPr>
          <p:cNvPr id="3" name="Picture 2">
            <a:extLst>
              <a:ext uri="{FF2B5EF4-FFF2-40B4-BE49-F238E27FC236}">
                <a16:creationId xmlns:a16="http://schemas.microsoft.com/office/drawing/2014/main" id="{21DBA4DD-7F10-45E5-B9D6-D2DAEC217B48}"/>
              </a:ext>
            </a:extLst>
          </p:cNvPr>
          <p:cNvPicPr>
            <a:picLocks noChangeAspect="1"/>
          </p:cNvPicPr>
          <p:nvPr/>
        </p:nvPicPr>
        <p:blipFill rotWithShape="1">
          <a:blip r:embed="rId2"/>
          <a:srcRect l="3436" r="2674"/>
          <a:stretch/>
        </p:blipFill>
        <p:spPr>
          <a:xfrm>
            <a:off x="7775430" y="1143000"/>
            <a:ext cx="5888182" cy="2166194"/>
          </a:xfrm>
          <a:prstGeom prst="rect">
            <a:avLst/>
          </a:prstGeom>
        </p:spPr>
      </p:pic>
      <p:sp>
        <p:nvSpPr>
          <p:cNvPr id="6" name="Rectangle 5"/>
          <p:cNvSpPr/>
          <p:nvPr/>
        </p:nvSpPr>
        <p:spPr>
          <a:xfrm>
            <a:off x="287337" y="1143000"/>
            <a:ext cx="6838950" cy="461665"/>
          </a:xfrm>
          <a:prstGeom prst="rect">
            <a:avLst/>
          </a:prstGeom>
        </p:spPr>
        <p:txBody>
          <a:bodyPr>
            <a:spAutoFit/>
          </a:bodyPr>
          <a:lstStyle/>
          <a:p>
            <a:r>
              <a:rPr lang="en-US" sz="2400" dirty="0"/>
              <a:t>Applying KVL to coil 1 </a:t>
            </a:r>
            <a:r>
              <a:rPr lang="en-US" sz="2400" dirty="0" smtClean="0"/>
              <a:t>gives</a:t>
            </a:r>
            <a:endParaRPr lang="en-US" sz="2400" dirty="0"/>
          </a:p>
        </p:txBody>
      </p:sp>
      <p:sp>
        <p:nvSpPr>
          <p:cNvPr id="8" name="Rectangle 7"/>
          <p:cNvSpPr/>
          <p:nvPr/>
        </p:nvSpPr>
        <p:spPr>
          <a:xfrm>
            <a:off x="287337" y="2660260"/>
            <a:ext cx="6838950" cy="461665"/>
          </a:xfrm>
          <a:prstGeom prst="rect">
            <a:avLst/>
          </a:prstGeom>
        </p:spPr>
        <p:txBody>
          <a:bodyPr>
            <a:spAutoFit/>
          </a:bodyPr>
          <a:lstStyle/>
          <a:p>
            <a:r>
              <a:rPr lang="en-US" sz="2400" dirty="0"/>
              <a:t>Applying KVL </a:t>
            </a:r>
            <a:r>
              <a:rPr lang="en-US" sz="2400" dirty="0" smtClean="0"/>
              <a:t>to coil 2 gives</a:t>
            </a:r>
            <a:endParaRPr lang="en-US" sz="2400" dirty="0"/>
          </a:p>
        </p:txBody>
      </p:sp>
      <p:pic>
        <p:nvPicPr>
          <p:cNvPr id="10" name="Picture 9">
            <a:extLst>
              <a:ext uri="{FF2B5EF4-FFF2-40B4-BE49-F238E27FC236}">
                <a16:creationId xmlns:a16="http://schemas.microsoft.com/office/drawing/2014/main" id="{50B2C556-9174-4F21-BA9C-B6B22399B597}"/>
              </a:ext>
            </a:extLst>
          </p:cNvPr>
          <p:cNvPicPr>
            <a:picLocks noChangeAspect="1"/>
          </p:cNvPicPr>
          <p:nvPr/>
        </p:nvPicPr>
        <p:blipFill>
          <a:blip r:embed="rId3"/>
          <a:stretch>
            <a:fillRect/>
          </a:stretch>
        </p:blipFill>
        <p:spPr>
          <a:xfrm>
            <a:off x="3144530" y="1604665"/>
            <a:ext cx="4151047" cy="755261"/>
          </a:xfrm>
          <a:prstGeom prst="rect">
            <a:avLst/>
          </a:prstGeom>
        </p:spPr>
      </p:pic>
      <p:pic>
        <p:nvPicPr>
          <p:cNvPr id="11" name="Picture 10">
            <a:extLst>
              <a:ext uri="{FF2B5EF4-FFF2-40B4-BE49-F238E27FC236}">
                <a16:creationId xmlns:a16="http://schemas.microsoft.com/office/drawing/2014/main" id="{0DB64C68-BC62-4676-8C49-DC37D718C42B}"/>
              </a:ext>
            </a:extLst>
          </p:cNvPr>
          <p:cNvPicPr>
            <a:picLocks noChangeAspect="1"/>
          </p:cNvPicPr>
          <p:nvPr/>
        </p:nvPicPr>
        <p:blipFill>
          <a:blip r:embed="rId4"/>
          <a:stretch>
            <a:fillRect/>
          </a:stretch>
        </p:blipFill>
        <p:spPr>
          <a:xfrm>
            <a:off x="2912173" y="3309194"/>
            <a:ext cx="4214114" cy="813679"/>
          </a:xfrm>
          <a:prstGeom prst="rect">
            <a:avLst/>
          </a:prstGeom>
        </p:spPr>
      </p:pic>
    </p:spTree>
    <p:extLst>
      <p:ext uri="{BB962C8B-B14F-4D97-AF65-F5344CB8AC3E}">
        <p14:creationId xmlns:p14="http://schemas.microsoft.com/office/powerpoint/2010/main" val="812623464"/>
      </p:ext>
    </p:extLst>
  </p:cSld>
  <p:clrMapOvr>
    <a:masterClrMapping/>
  </p:clrMapOvr>
  <p:transition>
    <p:cover dir="r"/>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9731E-F652-44FA-8731-EFBD6D291D1A}"/>
              </a:ext>
            </a:extLst>
          </p:cNvPr>
          <p:cNvSpPr txBox="1">
            <a:spLocks/>
          </p:cNvSpPr>
          <p:nvPr/>
        </p:nvSpPr>
        <p:spPr>
          <a:xfrm>
            <a:off x="0" y="381000"/>
            <a:ext cx="12312968"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dirty="0" smtClean="0"/>
              <a:t>Frequency domain analysis of magnetically coupled circuit </a:t>
            </a:r>
            <a:endParaRPr lang="en-US" dirty="0"/>
          </a:p>
        </p:txBody>
      </p:sp>
      <p:sp>
        <p:nvSpPr>
          <p:cNvPr id="6" name="Rectangle 5"/>
          <p:cNvSpPr/>
          <p:nvPr/>
        </p:nvSpPr>
        <p:spPr>
          <a:xfrm>
            <a:off x="318365" y="1720406"/>
            <a:ext cx="6838950" cy="461665"/>
          </a:xfrm>
          <a:prstGeom prst="rect">
            <a:avLst/>
          </a:prstGeom>
        </p:spPr>
        <p:txBody>
          <a:bodyPr>
            <a:spAutoFit/>
          </a:bodyPr>
          <a:lstStyle/>
          <a:p>
            <a:r>
              <a:rPr lang="en-US" sz="2400" dirty="0"/>
              <a:t>Applying KVL to coil 1 </a:t>
            </a:r>
            <a:r>
              <a:rPr lang="en-US" sz="2400" dirty="0" smtClean="0"/>
              <a:t>gives</a:t>
            </a:r>
            <a:endParaRPr lang="en-US" sz="2400" dirty="0"/>
          </a:p>
        </p:txBody>
      </p:sp>
      <p:pic>
        <p:nvPicPr>
          <p:cNvPr id="8" name="Picture 7">
            <a:extLst>
              <a:ext uri="{FF2B5EF4-FFF2-40B4-BE49-F238E27FC236}">
                <a16:creationId xmlns:a16="http://schemas.microsoft.com/office/drawing/2014/main" id="{EDAD30CB-7E2C-4403-B619-0CD76BF3D5E4}"/>
              </a:ext>
            </a:extLst>
          </p:cNvPr>
          <p:cNvPicPr>
            <a:picLocks noChangeAspect="1"/>
          </p:cNvPicPr>
          <p:nvPr/>
        </p:nvPicPr>
        <p:blipFill>
          <a:blip r:embed="rId2"/>
          <a:stretch>
            <a:fillRect/>
          </a:stretch>
        </p:blipFill>
        <p:spPr>
          <a:xfrm>
            <a:off x="8212137" y="1059853"/>
            <a:ext cx="5255435" cy="2244436"/>
          </a:xfrm>
          <a:prstGeom prst="rect">
            <a:avLst/>
          </a:prstGeom>
        </p:spPr>
      </p:pic>
      <p:pic>
        <p:nvPicPr>
          <p:cNvPr id="9" name="Picture 8">
            <a:extLst>
              <a:ext uri="{FF2B5EF4-FFF2-40B4-BE49-F238E27FC236}">
                <a16:creationId xmlns:a16="http://schemas.microsoft.com/office/drawing/2014/main" id="{82D3F05B-A932-4B42-BA9E-16B0EDA48336}"/>
              </a:ext>
            </a:extLst>
          </p:cNvPr>
          <p:cNvPicPr>
            <a:picLocks noChangeAspect="1"/>
          </p:cNvPicPr>
          <p:nvPr/>
        </p:nvPicPr>
        <p:blipFill>
          <a:blip r:embed="rId3"/>
          <a:stretch>
            <a:fillRect/>
          </a:stretch>
        </p:blipFill>
        <p:spPr>
          <a:xfrm>
            <a:off x="1729456" y="2209780"/>
            <a:ext cx="4427028" cy="657138"/>
          </a:xfrm>
          <a:prstGeom prst="rect">
            <a:avLst/>
          </a:prstGeom>
        </p:spPr>
      </p:pic>
      <p:pic>
        <p:nvPicPr>
          <p:cNvPr id="10" name="Picture 9">
            <a:extLst>
              <a:ext uri="{FF2B5EF4-FFF2-40B4-BE49-F238E27FC236}">
                <a16:creationId xmlns:a16="http://schemas.microsoft.com/office/drawing/2014/main" id="{EC534870-D8A2-4AF8-B6FD-EE8CD6C1918E}"/>
              </a:ext>
            </a:extLst>
          </p:cNvPr>
          <p:cNvPicPr>
            <a:picLocks noChangeAspect="1"/>
          </p:cNvPicPr>
          <p:nvPr/>
        </p:nvPicPr>
        <p:blipFill>
          <a:blip r:embed="rId4"/>
          <a:stretch>
            <a:fillRect/>
          </a:stretch>
        </p:blipFill>
        <p:spPr>
          <a:xfrm>
            <a:off x="2878137" y="5410200"/>
            <a:ext cx="4954903" cy="762293"/>
          </a:xfrm>
          <a:prstGeom prst="rect">
            <a:avLst/>
          </a:prstGeom>
        </p:spPr>
      </p:pic>
      <p:sp>
        <p:nvSpPr>
          <p:cNvPr id="11" name="Rectangle 10"/>
          <p:cNvSpPr/>
          <p:nvPr/>
        </p:nvSpPr>
        <p:spPr>
          <a:xfrm>
            <a:off x="318365" y="4918364"/>
            <a:ext cx="6838950" cy="461665"/>
          </a:xfrm>
          <a:prstGeom prst="rect">
            <a:avLst/>
          </a:prstGeom>
        </p:spPr>
        <p:txBody>
          <a:bodyPr>
            <a:spAutoFit/>
          </a:bodyPr>
          <a:lstStyle/>
          <a:p>
            <a:r>
              <a:rPr lang="en-US" sz="2400" dirty="0"/>
              <a:t>Applying KVL to </a:t>
            </a:r>
            <a:r>
              <a:rPr lang="en-US" sz="2400" dirty="0" smtClean="0"/>
              <a:t>coil 2 gives</a:t>
            </a:r>
            <a:endParaRPr lang="en-US" sz="2400" dirty="0"/>
          </a:p>
        </p:txBody>
      </p:sp>
    </p:spTree>
    <p:extLst>
      <p:ext uri="{BB962C8B-B14F-4D97-AF65-F5344CB8AC3E}">
        <p14:creationId xmlns:p14="http://schemas.microsoft.com/office/powerpoint/2010/main" val="2259577473"/>
      </p:ext>
    </p:extLst>
  </p:cSld>
  <p:clrMapOvr>
    <a:masterClrMapping/>
  </p:clrMapOvr>
  <p:transition>
    <p:cover dir="r"/>
  </p:transition>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r="47705"/>
          <a:stretch/>
        </p:blipFill>
        <p:spPr bwMode="auto">
          <a:xfrm>
            <a:off x="1658936" y="914400"/>
            <a:ext cx="8371095" cy="4495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a:extLst>
              <a:ext uri="{FF2B5EF4-FFF2-40B4-BE49-F238E27FC236}">
                <a16:creationId xmlns:a16="http://schemas.microsoft.com/office/drawing/2014/main" id="{8DE9731E-F652-44FA-8731-EFBD6D291D1A}"/>
              </a:ext>
            </a:extLst>
          </p:cNvPr>
          <p:cNvSpPr txBox="1">
            <a:spLocks/>
          </p:cNvSpPr>
          <p:nvPr/>
        </p:nvSpPr>
        <p:spPr>
          <a:xfrm>
            <a:off x="0" y="381000"/>
            <a:ext cx="12312968"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2800" dirty="0" smtClean="0"/>
              <a:t>Question 1: </a:t>
            </a:r>
            <a:r>
              <a:rPr lang="en-US" sz="2800" dirty="0"/>
              <a:t>Calculate the </a:t>
            </a:r>
            <a:r>
              <a:rPr lang="en-US" sz="2800" dirty="0" err="1"/>
              <a:t>phasor</a:t>
            </a:r>
            <a:r>
              <a:rPr lang="en-US" sz="2800" dirty="0"/>
              <a:t> currents I1 and I2 in the circuit of Figure.</a:t>
            </a:r>
          </a:p>
        </p:txBody>
      </p:sp>
    </p:spTree>
    <p:extLst>
      <p:ext uri="{BB962C8B-B14F-4D97-AF65-F5344CB8AC3E}">
        <p14:creationId xmlns:p14="http://schemas.microsoft.com/office/powerpoint/2010/main" val="3997477805"/>
      </p:ext>
    </p:extLst>
  </p:cSld>
  <p:clrMapOvr>
    <a:masterClrMapping/>
  </p:clrMapOvr>
  <p:transition>
    <p:cover dir="r"/>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58937" y="914400"/>
            <a:ext cx="9471230" cy="266007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a:extLst>
              <a:ext uri="{FF2B5EF4-FFF2-40B4-BE49-F238E27FC236}">
                <a16:creationId xmlns:a16="http://schemas.microsoft.com/office/drawing/2014/main" id="{8DE9731E-F652-44FA-8731-EFBD6D291D1A}"/>
              </a:ext>
            </a:extLst>
          </p:cNvPr>
          <p:cNvSpPr txBox="1">
            <a:spLocks/>
          </p:cNvSpPr>
          <p:nvPr/>
        </p:nvSpPr>
        <p:spPr>
          <a:xfrm>
            <a:off x="0" y="381000"/>
            <a:ext cx="12312968"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2800" dirty="0" smtClean="0"/>
              <a:t>Question 1: </a:t>
            </a:r>
            <a:r>
              <a:rPr lang="en-US" sz="2800" dirty="0"/>
              <a:t>Calculate the </a:t>
            </a:r>
            <a:r>
              <a:rPr lang="en-US" sz="2800" dirty="0" err="1"/>
              <a:t>phasor</a:t>
            </a:r>
            <a:r>
              <a:rPr lang="en-US" sz="2800" dirty="0"/>
              <a:t> currents I1 and I2 in the circuit of Figure.</a:t>
            </a:r>
          </a:p>
        </p:txBody>
      </p:sp>
    </p:spTree>
    <p:extLst>
      <p:ext uri="{BB962C8B-B14F-4D97-AF65-F5344CB8AC3E}">
        <p14:creationId xmlns:p14="http://schemas.microsoft.com/office/powerpoint/2010/main" val="2875819643"/>
      </p:ext>
    </p:extLst>
  </p:cSld>
  <p:clrMapOvr>
    <a:masterClrMapping/>
  </p:clrMapOvr>
  <p:transition>
    <p:cover dir="r"/>
  </p:transition>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xmlns:p14="http://schemas.microsoft.com/office/powerpoint/2010/main">
        <mc:Choice Requires="p14">
          <p:contentPart p14:bwMode="auto" r:id="rId2">
            <p14:nvContentPartPr>
              <p14:cNvPr id="2" name="Ink 1"/>
              <p14:cNvContentPartPr/>
              <p14:nvPr/>
            </p14:nvContentPartPr>
            <p14:xfrm>
              <a:off x="781920" y="652680"/>
              <a:ext cx="12791520" cy="6122160"/>
            </p14:xfrm>
          </p:contentPart>
        </mc:Choice>
        <mc:Fallback xmlns="">
          <p:pic>
            <p:nvPicPr>
              <p:cNvPr id="2" name="Ink 1"/>
              <p:cNvPicPr/>
              <p:nvPr/>
            </p:nvPicPr>
            <p:blipFill>
              <a:blip r:embed="rId3"/>
              <a:stretch>
                <a:fillRect/>
              </a:stretch>
            </p:blipFill>
            <p:spPr>
              <a:xfrm>
                <a:off x="774360" y="639360"/>
                <a:ext cx="12814560" cy="6149520"/>
              </a:xfrm>
              <a:prstGeom prst="rect">
                <a:avLst/>
              </a:prstGeom>
            </p:spPr>
          </p:pic>
        </mc:Fallback>
      </mc:AlternateContent>
    </p:spTree>
    <p:extLst>
      <p:ext uri="{BB962C8B-B14F-4D97-AF65-F5344CB8AC3E}">
        <p14:creationId xmlns:p14="http://schemas.microsoft.com/office/powerpoint/2010/main" val="3400507225"/>
      </p:ext>
    </p:extLst>
  </p:cSld>
  <p:clrMapOvr>
    <a:masterClrMapping/>
  </p:clrMapOvr>
  <p:transition>
    <p:cover dir="r"/>
  </p:transition>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b="43091"/>
          <a:stretch/>
        </p:blipFill>
        <p:spPr bwMode="auto">
          <a:xfrm>
            <a:off x="1506537" y="668820"/>
            <a:ext cx="8278813" cy="3522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807579572"/>
      </p:ext>
    </p:extLst>
  </p:cSld>
  <p:clrMapOvr>
    <a:masterClrMapping/>
  </p:clrMapOvr>
  <p:transition>
    <p:cover dir="r"/>
  </p:transition>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638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06537" y="668820"/>
            <a:ext cx="8278813" cy="618918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271444154"/>
      </p:ext>
    </p:extLst>
  </p:cSld>
  <p:clrMapOvr>
    <a:masterClrMapping/>
  </p:clrMapOvr>
  <p:transition>
    <p:cover dir="r"/>
  </p:transition>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rotWithShape="1">
          <a:blip r:embed="rId2">
            <a:extLst>
              <a:ext uri="{28A0092B-C50C-407E-A947-70E740481C1C}">
                <a14:useLocalDpi xmlns:a14="http://schemas.microsoft.com/office/drawing/2010/main" val="0"/>
              </a:ext>
            </a:extLst>
          </a:blip>
          <a:srcRect t="1" b="60054"/>
          <a:stretch/>
        </p:blipFill>
        <p:spPr bwMode="auto">
          <a:xfrm>
            <a:off x="363537" y="1219200"/>
            <a:ext cx="12651564" cy="426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178286539"/>
      </p:ext>
    </p:extLst>
  </p:cSld>
  <p:clrMapOvr>
    <a:masterClrMapping/>
  </p:clrMapOvr>
  <p:transition>
    <p:cover dir="r"/>
  </p:transition>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741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78137" y="524288"/>
            <a:ext cx="7062788" cy="63129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551187419"/>
      </p:ext>
    </p:extLst>
  </p:cSld>
  <p:clrMapOvr>
    <a:masterClrMapping/>
  </p:clrMapOvr>
  <p:transition>
    <p:cover dir="r"/>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039937" y="762000"/>
            <a:ext cx="5154612" cy="2057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3" name="Title 1">
            <a:extLst>
              <a:ext uri="{FF2B5EF4-FFF2-40B4-BE49-F238E27FC236}">
                <a16:creationId xmlns:a16="http://schemas.microsoft.com/office/drawing/2014/main" id="{8DE9731E-F652-44FA-8731-EFBD6D291D1A}"/>
              </a:ext>
            </a:extLst>
          </p:cNvPr>
          <p:cNvSpPr txBox="1">
            <a:spLocks/>
          </p:cNvSpPr>
          <p:nvPr/>
        </p:nvSpPr>
        <p:spPr>
          <a:xfrm>
            <a:off x="0" y="381000"/>
            <a:ext cx="12312968" cy="1066800"/>
          </a:xfrm>
          <a:prstGeom prst="rect">
            <a:avLst/>
          </a:prstGeom>
        </p:spPr>
        <p:txBody>
          <a:bodyPr/>
          <a:lstStyle>
            <a:lvl1pPr algn="l" rtl="0" eaLnBrk="1" latinLnBrk="0" hangingPunct="1">
              <a:spcBef>
                <a:spcPct val="0"/>
              </a:spcBef>
              <a:buNone/>
              <a:defRPr kumimoji="0" sz="4000" kern="1200">
                <a:solidFill>
                  <a:schemeClr val="tx2"/>
                </a:solidFill>
                <a:latin typeface="+mj-lt"/>
                <a:ea typeface="+mj-ea"/>
                <a:cs typeface="+mj-cs"/>
              </a:defRPr>
            </a:lvl1pPr>
          </a:lstStyle>
          <a:p>
            <a:r>
              <a:rPr lang="en-US" sz="2800" dirty="0" smtClean="0"/>
              <a:t>Question 2: </a:t>
            </a:r>
            <a:r>
              <a:rPr lang="en-US" sz="2800" dirty="0"/>
              <a:t>Calculate the </a:t>
            </a:r>
            <a:r>
              <a:rPr lang="en-US" sz="2800" dirty="0" err="1"/>
              <a:t>phasor</a:t>
            </a:r>
            <a:r>
              <a:rPr lang="en-US" sz="2800" dirty="0"/>
              <a:t> currents I1 and I2 in the circuit of Figure.</a:t>
            </a:r>
          </a:p>
        </p:txBody>
      </p:sp>
      <p:grpSp>
        <p:nvGrpSpPr>
          <p:cNvPr id="2" name="Group 1"/>
          <p:cNvGrpSpPr/>
          <p:nvPr/>
        </p:nvGrpSpPr>
        <p:grpSpPr>
          <a:xfrm>
            <a:off x="3715764" y="3338945"/>
            <a:ext cx="3615761" cy="1981200"/>
            <a:chOff x="1887536" y="4495800"/>
            <a:chExt cx="3615761" cy="1981200"/>
          </a:xfrm>
        </p:grpSpPr>
        <p:pic>
          <p:nvPicPr>
            <p:cNvPr id="15363"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r="91851"/>
            <a:stretch/>
          </p:blipFill>
          <p:spPr bwMode="auto">
            <a:xfrm>
              <a:off x="1887536" y="4495800"/>
              <a:ext cx="564719" cy="1981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5"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59917" t="50000" r="1"/>
            <a:stretch/>
          </p:blipFill>
          <p:spPr bwMode="auto">
            <a:xfrm>
              <a:off x="2725737" y="5486400"/>
              <a:ext cx="2777560"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6" name="Picture 3"/>
            <p:cNvPicPr>
              <a:picLocks noChangeAspect="1" noChangeArrowheads="1"/>
            </p:cNvPicPr>
            <p:nvPr/>
          </p:nvPicPr>
          <p:blipFill rotWithShape="1">
            <a:blip r:embed="rId3">
              <a:extLst>
                <a:ext uri="{28A0092B-C50C-407E-A947-70E740481C1C}">
                  <a14:useLocalDpi xmlns:a14="http://schemas.microsoft.com/office/drawing/2010/main" val="0"/>
                </a:ext>
              </a:extLst>
            </a:blip>
            <a:srcRect l="72017" b="57692"/>
            <a:stretch/>
          </p:blipFill>
          <p:spPr bwMode="auto">
            <a:xfrm>
              <a:off x="2742910" y="4495800"/>
              <a:ext cx="1939070" cy="838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mc:AlternateContent xmlns:mc="http://schemas.openxmlformats.org/markup-compatibility/2006" xmlns:p14="http://schemas.microsoft.com/office/powerpoint/2010/main">
        <mc:Choice Requires="p14">
          <p:contentPart p14:bwMode="auto" r:id="rId4">
            <p14:nvContentPartPr>
              <p14:cNvPr id="4" name="Ink 3"/>
              <p14:cNvContentPartPr/>
              <p14:nvPr/>
            </p14:nvContentPartPr>
            <p14:xfrm>
              <a:off x="2607480" y="933480"/>
              <a:ext cx="4568400" cy="2073240"/>
            </p14:xfrm>
          </p:contentPart>
        </mc:Choice>
        <mc:Fallback xmlns="">
          <p:pic>
            <p:nvPicPr>
              <p:cNvPr id="4" name="Ink 3"/>
              <p:cNvPicPr/>
              <p:nvPr/>
            </p:nvPicPr>
            <p:blipFill>
              <a:blip r:embed="rId5"/>
              <a:stretch>
                <a:fillRect/>
              </a:stretch>
            </p:blipFill>
            <p:spPr>
              <a:xfrm>
                <a:off x="2599920" y="918360"/>
                <a:ext cx="4591080" cy="2101680"/>
              </a:xfrm>
              <a:prstGeom prst="rect">
                <a:avLst/>
              </a:prstGeom>
            </p:spPr>
          </p:pic>
        </mc:Fallback>
      </mc:AlternateContent>
      <mc:AlternateContent xmlns:mc="http://schemas.openxmlformats.org/markup-compatibility/2006" xmlns:a14="http://schemas.microsoft.com/office/drawing/2010/main">
        <mc:Choice Requires="a14">
          <p:sp>
            <p:nvSpPr>
              <p:cNvPr id="7" name="TextBox 6"/>
              <p:cNvSpPr txBox="1"/>
              <p:nvPr/>
            </p:nvSpPr>
            <p:spPr>
              <a:xfrm>
                <a:off x="6658013" y="933480"/>
                <a:ext cx="1104079" cy="307777"/>
              </a:xfrm>
              <a:prstGeom prst="rect">
                <a:avLst/>
              </a:prstGeom>
              <a:solidFill>
                <a:schemeClr val="bg1"/>
              </a:solidFill>
            </p:spPr>
            <p:txBody>
              <a:bodyPr wrap="square" lIns="0" tIns="0" rIns="0" bIns="0" rtlCol="0">
                <a:spAutoFit/>
              </a:bodyPr>
              <a:lstStyle/>
              <a:p>
                <a:r>
                  <a:rPr lang="en-US" sz="2000" dirty="0" smtClean="0"/>
                  <a:t>2j(</a:t>
                </a:r>
                <a14:m>
                  <m:oMath xmlns:m="http://schemas.openxmlformats.org/officeDocument/2006/math">
                    <m:sSub>
                      <m:sSubPr>
                        <m:ctrlPr>
                          <a:rPr lang="en-IN" sz="2000" i="1">
                            <a:latin typeface="Cambria Math" panose="02040503050406030204" pitchFamily="18" charset="0"/>
                          </a:rPr>
                        </m:ctrlPr>
                      </m:sSubPr>
                      <m:e>
                        <m:sSub>
                          <m:sSubPr>
                            <m:ctrlPr>
                              <a:rPr lang="en-IN" sz="2000" i="1" smtClean="0">
                                <a:latin typeface="Cambria Math" panose="02040503050406030204" pitchFamily="18" charset="0"/>
                              </a:rPr>
                            </m:ctrlPr>
                          </m:sSubPr>
                          <m:e>
                            <m:r>
                              <a:rPr lang="en-US" sz="2000" b="0" i="1" smtClean="0">
                                <a:latin typeface="Cambria Math" panose="02040503050406030204" pitchFamily="18" charset="0"/>
                              </a:rPr>
                              <m:t>𝐼</m:t>
                            </m:r>
                          </m:e>
                          <m:sub>
                            <m:r>
                              <a:rPr lang="en-US" sz="2000" b="0" i="1" smtClean="0">
                                <a:latin typeface="Cambria Math" panose="02040503050406030204" pitchFamily="18" charset="0"/>
                              </a:rPr>
                              <m:t>1</m:t>
                            </m:r>
                          </m:sub>
                        </m:sSub>
                        <m:r>
                          <a:rPr lang="en-US" sz="2000" i="1">
                            <a:latin typeface="Cambria Math" panose="02040503050406030204" pitchFamily="18" charset="0"/>
                          </a:rPr>
                          <m:t>−</m:t>
                        </m:r>
                        <m:r>
                          <a:rPr lang="en-US" sz="2000" i="1">
                            <a:latin typeface="Cambria Math" panose="02040503050406030204" pitchFamily="18" charset="0"/>
                          </a:rPr>
                          <m:t>𝐼</m:t>
                        </m:r>
                      </m:e>
                      <m:sub>
                        <m:r>
                          <a:rPr lang="en-US" sz="2000" i="1">
                            <a:latin typeface="Cambria Math" panose="02040503050406030204" pitchFamily="18" charset="0"/>
                          </a:rPr>
                          <m:t>2</m:t>
                        </m:r>
                      </m:sub>
                    </m:sSub>
                  </m:oMath>
                </a14:m>
                <a:r>
                  <a:rPr lang="en-US" sz="2000" dirty="0" smtClean="0"/>
                  <a:t>)</a:t>
                </a:r>
                <a:endParaRPr lang="en-IN" sz="2000" dirty="0"/>
              </a:p>
            </p:txBody>
          </p:sp>
        </mc:Choice>
        <mc:Fallback xmlns="">
          <p:sp>
            <p:nvSpPr>
              <p:cNvPr id="7" name="TextBox 6"/>
              <p:cNvSpPr txBox="1">
                <a:spLocks noRot="1" noChangeAspect="1" noMove="1" noResize="1" noEditPoints="1" noAdjustHandles="1" noChangeArrowheads="1" noChangeShapeType="1" noTextEdit="1"/>
              </p:cNvSpPr>
              <p:nvPr/>
            </p:nvSpPr>
            <p:spPr>
              <a:xfrm>
                <a:off x="6658013" y="933480"/>
                <a:ext cx="1104079" cy="307777"/>
              </a:xfrm>
              <a:prstGeom prst="rect">
                <a:avLst/>
              </a:prstGeom>
              <a:blipFill>
                <a:blip r:embed="rId6"/>
                <a:stretch>
                  <a:fillRect l="-13812" t="-23529" r="-11602" b="-50980"/>
                </a:stretch>
              </a:blipFill>
            </p:spPr>
            <p:txBody>
              <a:bodyPr/>
              <a:lstStyle/>
              <a:p>
                <a:r>
                  <a:rPr lang="en-IN">
                    <a:noFill/>
                  </a:rPr>
                  <a:t> </a:t>
                </a:r>
              </a:p>
            </p:txBody>
          </p:sp>
        </mc:Fallback>
      </mc:AlternateContent>
    </p:spTree>
    <p:extLst>
      <p:ext uri="{BB962C8B-B14F-4D97-AF65-F5344CB8AC3E}">
        <p14:creationId xmlns:p14="http://schemas.microsoft.com/office/powerpoint/2010/main" val="2657935158"/>
      </p:ext>
    </p:extLst>
  </p:cSld>
  <p:clrMapOvr>
    <a:masterClrMapping/>
  </p:clrMapOvr>
  <p:transition>
    <p:cover dir="r"/>
  </p:transition>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extBox 2"/>
          <p:cNvSpPr txBox="1"/>
          <p:nvPr/>
        </p:nvSpPr>
        <p:spPr>
          <a:xfrm>
            <a:off x="5697538" y="609600"/>
            <a:ext cx="1917513" cy="52322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800" b="1" dirty="0">
                <a:latin typeface="Times New Roman" pitchFamily="18" charset="0"/>
                <a:cs typeface="Times New Roman" pitchFamily="18" charset="0"/>
              </a:rPr>
              <a:t>BEEE102L</a:t>
            </a:r>
            <a:endParaRPr lang="en-IN" sz="2800" b="1" dirty="0">
              <a:latin typeface="Times New Roman" pitchFamily="18" charset="0"/>
              <a:cs typeface="Times New Roman" pitchFamily="18" charset="0"/>
            </a:endParaRPr>
          </a:p>
        </p:txBody>
      </p:sp>
      <p:sp>
        <p:nvSpPr>
          <p:cNvPr id="7" name="TextBox 6"/>
          <p:cNvSpPr txBox="1"/>
          <p:nvPr/>
        </p:nvSpPr>
        <p:spPr>
          <a:xfrm>
            <a:off x="3408867" y="1664131"/>
            <a:ext cx="7091941" cy="523220"/>
          </a:xfrm>
          <a:prstGeom prst="rect">
            <a:avLst/>
          </a:prstGeom>
        </p:spPr>
        <p:style>
          <a:lnRef idx="1">
            <a:schemeClr val="dk1"/>
          </a:lnRef>
          <a:fillRef idx="2">
            <a:schemeClr val="dk1"/>
          </a:fillRef>
          <a:effectRef idx="1">
            <a:schemeClr val="dk1"/>
          </a:effectRef>
          <a:fontRef idx="minor">
            <a:schemeClr val="dk1"/>
          </a:fontRef>
        </p:style>
        <p:txBody>
          <a:bodyPr wrap="none" rtlCol="0">
            <a:spAutoFit/>
          </a:bodyPr>
          <a:lstStyle/>
          <a:p>
            <a:r>
              <a:rPr lang="en-US" sz="2800" b="1" dirty="0">
                <a:solidFill>
                  <a:srgbClr val="FF0000"/>
                </a:solidFill>
                <a:latin typeface="Times New Roman" pitchFamily="18" charset="0"/>
                <a:cs typeface="Times New Roman" pitchFamily="18" charset="0"/>
              </a:rPr>
              <a:t>Basic Electrical and Electronics Engineering</a:t>
            </a:r>
            <a:endParaRPr lang="en-IN" sz="2800" b="1" dirty="0">
              <a:solidFill>
                <a:srgbClr val="FF0000"/>
              </a:solidFill>
              <a:latin typeface="Times New Roman" pitchFamily="18" charset="0"/>
              <a:cs typeface="Times New Roman" pitchFamily="18" charset="0"/>
            </a:endParaRPr>
          </a:p>
        </p:txBody>
      </p:sp>
      <p:sp>
        <p:nvSpPr>
          <p:cNvPr id="8" name="TextBox 7"/>
          <p:cNvSpPr txBox="1"/>
          <p:nvPr/>
        </p:nvSpPr>
        <p:spPr>
          <a:xfrm>
            <a:off x="3259137" y="2590800"/>
            <a:ext cx="7391400" cy="2677656"/>
          </a:xfrm>
          <a:prstGeom prst="rect">
            <a:avLst/>
          </a:prstGeom>
        </p:spPr>
        <p:style>
          <a:lnRef idx="1">
            <a:schemeClr val="dk1"/>
          </a:lnRef>
          <a:fillRef idx="2">
            <a:schemeClr val="dk1"/>
          </a:fillRef>
          <a:effectRef idx="1">
            <a:schemeClr val="dk1"/>
          </a:effectRef>
          <a:fontRef idx="minor">
            <a:schemeClr val="dk1"/>
          </a:fontRef>
        </p:style>
        <p:txBody>
          <a:bodyPr wrap="square" rtlCol="0">
            <a:spAutoFit/>
          </a:bodyPr>
          <a:lstStyle/>
          <a:p>
            <a:pPr marL="514350" indent="-514350">
              <a:buFont typeface="+mj-lt"/>
              <a:buAutoNum type="arabicPeriod"/>
            </a:pPr>
            <a:r>
              <a:rPr lang="en-US" sz="2800" b="1" dirty="0">
                <a:solidFill>
                  <a:schemeClr val="tx1"/>
                </a:solidFill>
                <a:latin typeface="Times New Roman" pitchFamily="18" charset="0"/>
                <a:cs typeface="Times New Roman" pitchFamily="18" charset="0"/>
              </a:rPr>
              <a:t>DC Circuits</a:t>
            </a:r>
          </a:p>
          <a:p>
            <a:pPr marL="514350" indent="-514350">
              <a:buFont typeface="+mj-lt"/>
              <a:buAutoNum type="arabicPeriod"/>
            </a:pPr>
            <a:r>
              <a:rPr lang="en-US" sz="2800" b="1" dirty="0">
                <a:solidFill>
                  <a:schemeClr val="tx1"/>
                </a:solidFill>
                <a:latin typeface="Times New Roman" pitchFamily="18" charset="0"/>
                <a:cs typeface="Times New Roman" pitchFamily="18" charset="0"/>
              </a:rPr>
              <a:t>AC Circuits</a:t>
            </a:r>
          </a:p>
          <a:p>
            <a:pPr marL="514350" indent="-514350">
              <a:buFont typeface="+mj-lt"/>
              <a:buAutoNum type="arabicPeriod"/>
            </a:pPr>
            <a:r>
              <a:rPr lang="en-US" sz="2800" b="1" u="sng" dirty="0">
                <a:solidFill>
                  <a:srgbClr val="00B050"/>
                </a:solidFill>
                <a:latin typeface="Times New Roman" pitchFamily="18" charset="0"/>
                <a:cs typeface="Times New Roman" pitchFamily="18" charset="0"/>
              </a:rPr>
              <a:t>Magnetic Circuits</a:t>
            </a:r>
          </a:p>
          <a:p>
            <a:pPr marL="514350" indent="-514350">
              <a:buFont typeface="+mj-lt"/>
              <a:buAutoNum type="arabicPeriod"/>
            </a:pPr>
            <a:r>
              <a:rPr lang="en-US" sz="2800" b="1" dirty="0">
                <a:solidFill>
                  <a:schemeClr val="tx1"/>
                </a:solidFill>
                <a:latin typeface="Times New Roman" pitchFamily="18" charset="0"/>
                <a:cs typeface="Times New Roman" pitchFamily="18" charset="0"/>
              </a:rPr>
              <a:t>Electrical Machines</a:t>
            </a:r>
          </a:p>
          <a:p>
            <a:pPr marL="514350" indent="-514350">
              <a:buFont typeface="+mj-lt"/>
              <a:buAutoNum type="arabicPeriod"/>
            </a:pPr>
            <a:r>
              <a:rPr lang="en-US" sz="2800" b="1" dirty="0">
                <a:solidFill>
                  <a:schemeClr val="tx1"/>
                </a:solidFill>
                <a:latin typeface="Times New Roman" pitchFamily="18" charset="0"/>
                <a:cs typeface="Times New Roman" pitchFamily="18" charset="0"/>
              </a:rPr>
              <a:t>Semiconductor Devices and Applications</a:t>
            </a:r>
          </a:p>
          <a:p>
            <a:pPr marL="514350" indent="-514350">
              <a:buFont typeface="+mj-lt"/>
              <a:buAutoNum type="arabicPeriod"/>
            </a:pPr>
            <a:r>
              <a:rPr lang="en-US" sz="2800" b="1" dirty="0">
                <a:solidFill>
                  <a:schemeClr val="tx1"/>
                </a:solidFill>
                <a:latin typeface="Times New Roman" pitchFamily="18" charset="0"/>
                <a:cs typeface="Times New Roman" pitchFamily="18" charset="0"/>
              </a:rPr>
              <a:t>Digital Systems</a:t>
            </a:r>
          </a:p>
        </p:txBody>
      </p:sp>
    </p:spTree>
    <p:extLst>
      <p:ext uri="{BB962C8B-B14F-4D97-AF65-F5344CB8AC3E}">
        <p14:creationId xmlns:p14="http://schemas.microsoft.com/office/powerpoint/2010/main" val="2552644494"/>
      </p:ext>
    </p:extLst>
  </p:cSld>
  <p:clrMapOvr>
    <a:masterClrMapping/>
  </p:clrMapOvr>
  <p:transition>
    <p:cover dir="r"/>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843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8337" y="762000"/>
            <a:ext cx="9164922" cy="403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3381303381"/>
      </p:ext>
    </p:extLst>
  </p:cSld>
  <p:clrMapOvr>
    <a:masterClrMapping/>
  </p:clrMapOvr>
  <p:transition>
    <p:cover dir="r"/>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p:cNvPicPr>
            <a:picLocks noChangeAspect="1"/>
          </p:cNvPicPr>
          <p:nvPr/>
        </p:nvPicPr>
        <p:blipFill>
          <a:blip r:embed="rId2"/>
          <a:stretch>
            <a:fillRect/>
          </a:stretch>
        </p:blipFill>
        <p:spPr>
          <a:xfrm>
            <a:off x="1125537" y="838200"/>
            <a:ext cx="10134600" cy="4832392"/>
          </a:xfrm>
          <a:prstGeom prst="rect">
            <a:avLst/>
          </a:prstGeom>
        </p:spPr>
      </p:pic>
    </p:spTree>
    <p:extLst>
      <p:ext uri="{BB962C8B-B14F-4D97-AF65-F5344CB8AC3E}">
        <p14:creationId xmlns:p14="http://schemas.microsoft.com/office/powerpoint/2010/main" val="2541285345"/>
      </p:ext>
    </p:extLst>
  </p:cSld>
  <p:clrMapOvr>
    <a:masterClrMapping/>
  </p:clrMapOvr>
  <p:transition>
    <p:cover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42026" y="1295400"/>
            <a:ext cx="12883012" cy="990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2051"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63747" y="2554517"/>
            <a:ext cx="12861295" cy="391564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 name="TextBox 1"/>
          <p:cNvSpPr txBox="1"/>
          <p:nvPr/>
        </p:nvSpPr>
        <p:spPr>
          <a:xfrm>
            <a:off x="5564726" y="707962"/>
            <a:ext cx="2030770" cy="523220"/>
          </a:xfrm>
          <a:prstGeom prst="rect">
            <a:avLst/>
          </a:prstGeom>
          <a:noFill/>
        </p:spPr>
        <p:txBody>
          <a:bodyPr wrap="square" rtlCol="0">
            <a:spAutoFit/>
          </a:bodyPr>
          <a:lstStyle/>
          <a:p>
            <a:r>
              <a:rPr lang="en-US" sz="2800" b="1" dirty="0" smtClean="0"/>
              <a:t>Books</a:t>
            </a:r>
            <a:endParaRPr lang="en-IN" sz="2800" b="1" dirty="0"/>
          </a:p>
        </p:txBody>
      </p:sp>
    </p:spTree>
    <p:extLst>
      <p:ext uri="{BB962C8B-B14F-4D97-AF65-F5344CB8AC3E}">
        <p14:creationId xmlns:p14="http://schemas.microsoft.com/office/powerpoint/2010/main" val="4128172780"/>
      </p:ext>
    </p:extLst>
  </p:cSld>
  <p:clrMapOvr>
    <a:masterClrMapping/>
  </p:clrMapOvr>
  <p:transition>
    <p:cover dir="r"/>
  </p:transition>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itle 1"/>
          <p:cNvSpPr>
            <a:spLocks noGrp="1"/>
          </p:cNvSpPr>
          <p:nvPr>
            <p:ph type="title"/>
          </p:nvPr>
        </p:nvSpPr>
        <p:spPr/>
        <p:txBody>
          <a:bodyPr/>
          <a:lstStyle/>
          <a:p>
            <a:r>
              <a:rPr lang="en-US" dirty="0" smtClean="0"/>
              <a:t>Module 3. Magnetic Circuits</a:t>
            </a:r>
            <a:endParaRPr lang="en-IN" dirty="0" smtClean="0"/>
          </a:p>
        </p:txBody>
      </p:sp>
      <p:sp>
        <p:nvSpPr>
          <p:cNvPr id="4" name="TextBox 3"/>
          <p:cNvSpPr txBox="1"/>
          <p:nvPr/>
        </p:nvSpPr>
        <p:spPr>
          <a:xfrm>
            <a:off x="637149" y="2362200"/>
            <a:ext cx="12536071" cy="1569660"/>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pPr marL="285750" indent="-285750">
              <a:buFont typeface="Wingdings" pitchFamily="2" charset="2"/>
              <a:buChar char="ü"/>
            </a:pPr>
            <a:r>
              <a:rPr lang="en-US" sz="2400" dirty="0" smtClean="0">
                <a:solidFill>
                  <a:schemeClr val="tx1"/>
                </a:solidFill>
                <a:latin typeface="Trebuchet MS" pitchFamily="34" charset="0"/>
              </a:rPr>
              <a:t>Electromagnetic Induction: Self And Mutual</a:t>
            </a:r>
          </a:p>
          <a:p>
            <a:pPr marL="285750" indent="-285750">
              <a:buFont typeface="Wingdings" pitchFamily="2" charset="2"/>
              <a:buChar char="ü"/>
            </a:pPr>
            <a:r>
              <a:rPr lang="en-US" sz="2400" dirty="0" smtClean="0">
                <a:solidFill>
                  <a:srgbClr val="FF0000"/>
                </a:solidFill>
                <a:latin typeface="Trebuchet MS" pitchFamily="34" charset="0"/>
              </a:rPr>
              <a:t>Magnetically Coupled Circuits</a:t>
            </a:r>
          </a:p>
          <a:p>
            <a:pPr marL="285750" indent="-285750">
              <a:buFont typeface="Wingdings" pitchFamily="2" charset="2"/>
              <a:buChar char="ü"/>
            </a:pPr>
            <a:r>
              <a:rPr lang="en-US" sz="2400" dirty="0" smtClean="0">
                <a:solidFill>
                  <a:schemeClr val="tx1"/>
                </a:solidFill>
                <a:latin typeface="Trebuchet MS" pitchFamily="34" charset="0"/>
              </a:rPr>
              <a:t>Series and Parallel Magnetic Circuits</a:t>
            </a:r>
          </a:p>
          <a:p>
            <a:pPr marL="285750" indent="-285750">
              <a:buFont typeface="Wingdings" pitchFamily="2" charset="2"/>
              <a:buChar char="ü"/>
            </a:pPr>
            <a:r>
              <a:rPr lang="en-US" sz="2400" dirty="0" smtClean="0">
                <a:solidFill>
                  <a:srgbClr val="FF0000"/>
                </a:solidFill>
                <a:latin typeface="Trebuchet MS" pitchFamily="34" charset="0"/>
              </a:rPr>
              <a:t>Dot Convention</a:t>
            </a:r>
          </a:p>
        </p:txBody>
      </p:sp>
    </p:spTree>
  </p:cSld>
  <p:clrMapOvr>
    <a:masterClrMapping/>
  </p:clrMapOvr>
  <p:transition spd="slow">
    <p:push dir="u"/>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9731E-F652-44FA-8731-EFBD6D291D1A}"/>
              </a:ext>
            </a:extLst>
          </p:cNvPr>
          <p:cNvSpPr>
            <a:spLocks noGrp="1"/>
          </p:cNvSpPr>
          <p:nvPr>
            <p:ph type="title"/>
          </p:nvPr>
        </p:nvSpPr>
        <p:spPr>
          <a:xfrm>
            <a:off x="-24390" y="228600"/>
            <a:ext cx="12312968" cy="1066800"/>
          </a:xfrm>
        </p:spPr>
        <p:txBody>
          <a:bodyPr/>
          <a:lstStyle/>
          <a:p>
            <a:r>
              <a:rPr lang="en-US" dirty="0" smtClean="0"/>
              <a:t>Magnetic Coupling</a:t>
            </a:r>
            <a:endParaRPr lang="en-US" dirty="0"/>
          </a:p>
        </p:txBody>
      </p:sp>
      <p:sp>
        <p:nvSpPr>
          <p:cNvPr id="7" name="Rectangle 6"/>
          <p:cNvSpPr/>
          <p:nvPr/>
        </p:nvSpPr>
        <p:spPr>
          <a:xfrm>
            <a:off x="287337" y="1371600"/>
            <a:ext cx="13106400" cy="3429000"/>
          </a:xfrm>
          <a:prstGeom prst="rect">
            <a:avLst/>
          </a:prstGeom>
        </p:spPr>
        <p:txBody>
          <a:bodyPr vert="horz">
            <a:noAutofit/>
          </a:bodyPr>
          <a:lstStyle/>
          <a:p>
            <a:pPr marL="365760" indent="-256032" algn="just" eaLnBrk="1" hangingPunct="1">
              <a:lnSpc>
                <a:spcPct val="110000"/>
              </a:lnSpc>
              <a:spcBef>
                <a:spcPts val="600"/>
              </a:spcBef>
              <a:spcAft>
                <a:spcPts val="600"/>
              </a:spcAft>
              <a:buClr>
                <a:schemeClr val="accent3"/>
              </a:buClr>
              <a:buFont typeface="Georgia"/>
              <a:buChar char="•"/>
            </a:pPr>
            <a:r>
              <a:rPr lang="en-US" sz="2400" dirty="0">
                <a:latin typeface="+mn-lt"/>
              </a:rPr>
              <a:t>Magnetic coupling occurs, when there is no physical connection between two coils (or inductors). This coupling can be of either aiding type or opposing type. It is based on whether the current enters at the dotted terminal or leaves from the dotted terminal.</a:t>
            </a:r>
          </a:p>
          <a:p>
            <a:pPr marL="365760" indent="-256032" algn="just" eaLnBrk="1" hangingPunct="1">
              <a:lnSpc>
                <a:spcPct val="110000"/>
              </a:lnSpc>
              <a:spcBef>
                <a:spcPts val="600"/>
              </a:spcBef>
              <a:spcAft>
                <a:spcPts val="600"/>
              </a:spcAft>
              <a:buClr>
                <a:schemeClr val="accent3"/>
              </a:buClr>
              <a:buFont typeface="Georgia"/>
              <a:buChar char="•"/>
            </a:pPr>
            <a:r>
              <a:rPr lang="en-US" sz="2400" b="1" dirty="0">
                <a:solidFill>
                  <a:srgbClr val="FF0000"/>
                </a:solidFill>
                <a:latin typeface="+mn-lt"/>
              </a:rPr>
              <a:t>Coupling of Aiding </a:t>
            </a:r>
            <a:r>
              <a:rPr lang="en-US" sz="2400" b="1" dirty="0" smtClean="0">
                <a:solidFill>
                  <a:srgbClr val="FF0000"/>
                </a:solidFill>
                <a:latin typeface="+mn-lt"/>
              </a:rPr>
              <a:t>type</a:t>
            </a:r>
          </a:p>
          <a:p>
            <a:pPr marL="365760" indent="-256032" algn="just" eaLnBrk="1" hangingPunct="1">
              <a:lnSpc>
                <a:spcPct val="110000"/>
              </a:lnSpc>
              <a:spcBef>
                <a:spcPts val="600"/>
              </a:spcBef>
              <a:spcAft>
                <a:spcPts val="600"/>
              </a:spcAft>
              <a:buClr>
                <a:schemeClr val="accent3"/>
              </a:buClr>
              <a:buFont typeface="Georgia"/>
              <a:buChar char="•"/>
            </a:pPr>
            <a:r>
              <a:rPr lang="en-US" sz="2400" b="1" dirty="0" smtClean="0">
                <a:solidFill>
                  <a:srgbClr val="FF0000"/>
                </a:solidFill>
                <a:latin typeface="+mn-lt"/>
              </a:rPr>
              <a:t>Coupling </a:t>
            </a:r>
            <a:r>
              <a:rPr lang="en-US" sz="2400" b="1" dirty="0">
                <a:solidFill>
                  <a:srgbClr val="FF0000"/>
                </a:solidFill>
                <a:latin typeface="+mn-lt"/>
              </a:rPr>
              <a:t>of Opposing type </a:t>
            </a:r>
          </a:p>
          <a:p>
            <a:pPr marL="365760" indent="-256032" algn="just" eaLnBrk="1" hangingPunct="1">
              <a:lnSpc>
                <a:spcPct val="110000"/>
              </a:lnSpc>
              <a:spcBef>
                <a:spcPts val="600"/>
              </a:spcBef>
              <a:spcAft>
                <a:spcPts val="600"/>
              </a:spcAft>
              <a:buClr>
                <a:schemeClr val="accent3"/>
              </a:buClr>
              <a:buFont typeface="Georgia"/>
              <a:buChar char="•"/>
            </a:pPr>
            <a:endParaRPr lang="en-US" sz="2400" b="1" dirty="0">
              <a:solidFill>
                <a:srgbClr val="FF0000"/>
              </a:solidFill>
              <a:latin typeface="+mn-lt"/>
            </a:endParaRPr>
          </a:p>
        </p:txBody>
      </p:sp>
    </p:spTree>
    <p:extLst>
      <p:ext uri="{BB962C8B-B14F-4D97-AF65-F5344CB8AC3E}">
        <p14:creationId xmlns:p14="http://schemas.microsoft.com/office/powerpoint/2010/main" val="230729556"/>
      </p:ext>
    </p:extLst>
  </p:cSld>
  <p:clrMapOvr>
    <a:masterClrMapping/>
  </p:clrMapOvr>
  <p:transition>
    <p:cover dir="r"/>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9731E-F652-44FA-8731-EFBD6D291D1A}"/>
              </a:ext>
            </a:extLst>
          </p:cNvPr>
          <p:cNvSpPr>
            <a:spLocks noGrp="1"/>
          </p:cNvSpPr>
          <p:nvPr>
            <p:ph type="title"/>
          </p:nvPr>
        </p:nvSpPr>
        <p:spPr>
          <a:xfrm>
            <a:off x="-24390" y="228600"/>
            <a:ext cx="12312968" cy="1066800"/>
          </a:xfrm>
        </p:spPr>
        <p:txBody>
          <a:bodyPr/>
          <a:lstStyle/>
          <a:p>
            <a:r>
              <a:rPr lang="en-US" dirty="0" smtClean="0"/>
              <a:t>Magnetic Coupling </a:t>
            </a:r>
            <a:r>
              <a:rPr lang="en-US" dirty="0"/>
              <a:t>of Aiding type</a:t>
            </a:r>
          </a:p>
        </p:txBody>
      </p:sp>
      <p:sp>
        <p:nvSpPr>
          <p:cNvPr id="7" name="Rectangle 6"/>
          <p:cNvSpPr/>
          <p:nvPr/>
        </p:nvSpPr>
        <p:spPr>
          <a:xfrm>
            <a:off x="287337" y="1219200"/>
            <a:ext cx="13106400" cy="838200"/>
          </a:xfrm>
          <a:prstGeom prst="rect">
            <a:avLst/>
          </a:prstGeom>
        </p:spPr>
        <p:txBody>
          <a:bodyPr vert="horz">
            <a:noAutofit/>
          </a:bodyPr>
          <a:lstStyle/>
          <a:p>
            <a:pPr marL="109728" algn="just" eaLnBrk="1" hangingPunct="1">
              <a:lnSpc>
                <a:spcPct val="110000"/>
              </a:lnSpc>
              <a:spcBef>
                <a:spcPts val="600"/>
              </a:spcBef>
              <a:spcAft>
                <a:spcPts val="600"/>
              </a:spcAft>
              <a:buClr>
                <a:schemeClr val="accent3"/>
              </a:buClr>
            </a:pPr>
            <a:r>
              <a:rPr lang="en-US" sz="2400" dirty="0"/>
              <a:t>Consider the following electrical equivalent circuit of transformer. It is having two coils and these are called as primary and secondary coils..</a:t>
            </a:r>
            <a:endParaRPr lang="en-US" sz="2400" b="1" dirty="0" smtClean="0">
              <a:solidFill>
                <a:srgbClr val="FF0000"/>
              </a:solidFill>
              <a:latin typeface="+mn-lt"/>
            </a:endParaRPr>
          </a:p>
          <a:p>
            <a:pPr marL="365760" indent="-256032" algn="just" eaLnBrk="1" hangingPunct="1">
              <a:lnSpc>
                <a:spcPct val="110000"/>
              </a:lnSpc>
              <a:spcBef>
                <a:spcPts val="600"/>
              </a:spcBef>
              <a:spcAft>
                <a:spcPts val="600"/>
              </a:spcAft>
              <a:buClr>
                <a:schemeClr val="accent3"/>
              </a:buClr>
              <a:buFont typeface="Georgia"/>
              <a:buChar char="•"/>
            </a:pPr>
            <a:endParaRPr lang="en-US" sz="2400" b="1" dirty="0">
              <a:solidFill>
                <a:srgbClr val="FF0000"/>
              </a:solidFill>
              <a:latin typeface="+mn-lt"/>
            </a:endParaRPr>
          </a:p>
        </p:txBody>
      </p:sp>
      <p:sp>
        <p:nvSpPr>
          <p:cNvPr id="3" name="Rectangle 2"/>
          <p:cNvSpPr/>
          <p:nvPr/>
        </p:nvSpPr>
        <p:spPr>
          <a:xfrm>
            <a:off x="287337" y="3224645"/>
            <a:ext cx="8288338" cy="1752600"/>
          </a:xfrm>
          <a:prstGeom prst="rect">
            <a:avLst/>
          </a:prstGeom>
        </p:spPr>
        <p:txBody>
          <a:bodyPr vert="horz">
            <a:noAutofit/>
          </a:bodyPr>
          <a:lstStyle/>
          <a:p>
            <a:pPr marL="452628" indent="-342900" algn="just" eaLnBrk="1" hangingPunct="1">
              <a:lnSpc>
                <a:spcPct val="110000"/>
              </a:lnSpc>
              <a:spcBef>
                <a:spcPts val="600"/>
              </a:spcBef>
              <a:spcAft>
                <a:spcPts val="600"/>
              </a:spcAft>
              <a:buClr>
                <a:schemeClr val="accent3"/>
              </a:buClr>
              <a:buFont typeface="Arial" pitchFamily="34" charset="0"/>
              <a:buChar char="•"/>
            </a:pPr>
            <a:r>
              <a:rPr lang="en-US" sz="2000" dirty="0"/>
              <a:t>The currents flowing through primary and secondary coils are i1 and i2 respectively. In this case, these currents enter at the dotted terminal of respective coil. Hence, the induced voltage in each coil will be having positive polarity at the dotted terminal due to the current flowing in another coil.</a:t>
            </a:r>
          </a:p>
        </p:txBody>
      </p:sp>
      <p:pic>
        <p:nvPicPr>
          <p:cNvPr id="1024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55137" y="2849201"/>
            <a:ext cx="4229100" cy="250348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570117949"/>
      </p:ext>
    </p:extLst>
  </p:cSld>
  <p:clrMapOvr>
    <a:masterClrMapping/>
  </p:clrMapOvr>
  <p:transition>
    <p:cover dir="r"/>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63537" y="762000"/>
            <a:ext cx="7720263" cy="5334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3"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8503125" y="762000"/>
            <a:ext cx="4872717" cy="2884487"/>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sp>
        <p:nvSpPr>
          <p:cNvPr id="2" name="Rectangle 1"/>
          <p:cNvSpPr/>
          <p:nvPr/>
        </p:nvSpPr>
        <p:spPr>
          <a:xfrm>
            <a:off x="8503125" y="3962400"/>
            <a:ext cx="4966812" cy="1477328"/>
          </a:xfrm>
          <a:prstGeom prst="rect">
            <a:avLst/>
          </a:prstGeom>
        </p:spPr>
        <p:txBody>
          <a:bodyPr wrap="square">
            <a:spAutoFit/>
          </a:bodyPr>
          <a:lstStyle/>
          <a:p>
            <a:pPr algn="just"/>
            <a:r>
              <a:rPr lang="en-US" dirty="0"/>
              <a:t>In Equation 1 and Equation 2, the self-induced voltage and mutually induced voltage have the same polarity. Hence, the above transformer circuit is an example of </a:t>
            </a:r>
            <a:r>
              <a:rPr lang="en-US" b="1" dirty="0"/>
              <a:t>magnetic coupling</a:t>
            </a:r>
            <a:r>
              <a:rPr lang="en-US" dirty="0"/>
              <a:t>, which is of </a:t>
            </a:r>
            <a:r>
              <a:rPr lang="en-US" b="1" dirty="0"/>
              <a:t>aiding</a:t>
            </a:r>
            <a:r>
              <a:rPr lang="en-US" dirty="0"/>
              <a:t> type.</a:t>
            </a:r>
            <a:endParaRPr lang="en-IN" dirty="0"/>
          </a:p>
        </p:txBody>
      </p:sp>
    </p:spTree>
    <p:extLst>
      <p:ext uri="{BB962C8B-B14F-4D97-AF65-F5344CB8AC3E}">
        <p14:creationId xmlns:p14="http://schemas.microsoft.com/office/powerpoint/2010/main" val="812623464"/>
      </p:ext>
    </p:extLst>
  </p:cSld>
  <p:clrMapOvr>
    <a:masterClrMapping/>
  </p:clrMapOvr>
  <p:transition>
    <p:cover dir="r"/>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E9731E-F652-44FA-8731-EFBD6D291D1A}"/>
              </a:ext>
            </a:extLst>
          </p:cNvPr>
          <p:cNvSpPr>
            <a:spLocks noGrp="1"/>
          </p:cNvSpPr>
          <p:nvPr>
            <p:ph type="title"/>
          </p:nvPr>
        </p:nvSpPr>
        <p:spPr>
          <a:xfrm>
            <a:off x="-24390" y="228600"/>
            <a:ext cx="12312968" cy="1066800"/>
          </a:xfrm>
        </p:spPr>
        <p:txBody>
          <a:bodyPr/>
          <a:lstStyle/>
          <a:p>
            <a:r>
              <a:rPr lang="en-US" dirty="0" smtClean="0"/>
              <a:t>Magnetic Coupling </a:t>
            </a:r>
            <a:r>
              <a:rPr lang="en-US" dirty="0"/>
              <a:t>of </a:t>
            </a:r>
            <a:r>
              <a:rPr lang="en-US" dirty="0" smtClean="0"/>
              <a:t>opposing type</a:t>
            </a:r>
            <a:endParaRPr lang="en-US" dirty="0"/>
          </a:p>
        </p:txBody>
      </p:sp>
      <p:sp>
        <p:nvSpPr>
          <p:cNvPr id="7" name="Rectangle 6"/>
          <p:cNvSpPr/>
          <p:nvPr/>
        </p:nvSpPr>
        <p:spPr>
          <a:xfrm>
            <a:off x="287337" y="1219200"/>
            <a:ext cx="13106400" cy="838200"/>
          </a:xfrm>
          <a:prstGeom prst="rect">
            <a:avLst/>
          </a:prstGeom>
        </p:spPr>
        <p:txBody>
          <a:bodyPr vert="horz">
            <a:noAutofit/>
          </a:bodyPr>
          <a:lstStyle/>
          <a:p>
            <a:pPr marL="109728" algn="just" eaLnBrk="1" hangingPunct="1">
              <a:lnSpc>
                <a:spcPct val="110000"/>
              </a:lnSpc>
              <a:spcBef>
                <a:spcPts val="600"/>
              </a:spcBef>
              <a:spcAft>
                <a:spcPts val="600"/>
              </a:spcAft>
              <a:buClr>
                <a:schemeClr val="accent3"/>
              </a:buClr>
            </a:pPr>
            <a:r>
              <a:rPr lang="en-US" sz="2400" dirty="0"/>
              <a:t>Consider the following electrical equivalent circuit of transformer. It is having two coils and these are called as primary and secondary coils..</a:t>
            </a:r>
            <a:endParaRPr lang="en-US" sz="2400" b="1" dirty="0" smtClean="0">
              <a:solidFill>
                <a:srgbClr val="FF0000"/>
              </a:solidFill>
              <a:latin typeface="+mn-lt"/>
            </a:endParaRPr>
          </a:p>
          <a:p>
            <a:pPr marL="365760" indent="-256032" algn="just" eaLnBrk="1" hangingPunct="1">
              <a:lnSpc>
                <a:spcPct val="110000"/>
              </a:lnSpc>
              <a:spcBef>
                <a:spcPts val="600"/>
              </a:spcBef>
              <a:spcAft>
                <a:spcPts val="600"/>
              </a:spcAft>
              <a:buClr>
                <a:schemeClr val="accent3"/>
              </a:buClr>
              <a:buFont typeface="Georgia"/>
              <a:buChar char="•"/>
            </a:pPr>
            <a:endParaRPr lang="en-US" sz="2400" b="1" dirty="0">
              <a:solidFill>
                <a:srgbClr val="FF0000"/>
              </a:solidFill>
              <a:latin typeface="+mn-lt"/>
            </a:endParaRPr>
          </a:p>
        </p:txBody>
      </p:sp>
      <p:sp>
        <p:nvSpPr>
          <p:cNvPr id="3" name="Rectangle 2"/>
          <p:cNvSpPr/>
          <p:nvPr/>
        </p:nvSpPr>
        <p:spPr>
          <a:xfrm>
            <a:off x="325292" y="2372590"/>
            <a:ext cx="8288338" cy="1752600"/>
          </a:xfrm>
          <a:prstGeom prst="rect">
            <a:avLst/>
          </a:prstGeom>
        </p:spPr>
        <p:txBody>
          <a:bodyPr vert="horz">
            <a:noAutofit/>
          </a:bodyPr>
          <a:lstStyle/>
          <a:p>
            <a:pPr marL="452628" indent="-342900" algn="just" eaLnBrk="1" hangingPunct="1">
              <a:lnSpc>
                <a:spcPct val="110000"/>
              </a:lnSpc>
              <a:spcBef>
                <a:spcPts val="600"/>
              </a:spcBef>
              <a:spcAft>
                <a:spcPts val="600"/>
              </a:spcAft>
              <a:buClr>
                <a:schemeClr val="accent3"/>
              </a:buClr>
              <a:buFont typeface="Arial" pitchFamily="34" charset="0"/>
              <a:buChar char="•"/>
            </a:pPr>
            <a:r>
              <a:rPr lang="en-US" sz="2000" dirty="0"/>
              <a:t>The currents flowing through primary and secondary coils are i1 and i2 respectively. In this case, the current, i1 enters at the dotted terminal of primary coil. Hence, it induces a voltage in secondary coil. So, positive polarity of the induced voltage is present at the dotted terminal of this secondary coil.</a:t>
            </a:r>
          </a:p>
          <a:p>
            <a:pPr marL="452628" indent="-342900" algn="just" eaLnBrk="1" hangingPunct="1">
              <a:lnSpc>
                <a:spcPct val="110000"/>
              </a:lnSpc>
              <a:spcBef>
                <a:spcPts val="600"/>
              </a:spcBef>
              <a:spcAft>
                <a:spcPts val="600"/>
              </a:spcAft>
              <a:buClr>
                <a:schemeClr val="accent3"/>
              </a:buClr>
              <a:buFont typeface="Arial" pitchFamily="34" charset="0"/>
              <a:buChar char="•"/>
            </a:pPr>
            <a:endParaRPr lang="en-US" sz="2000" dirty="0"/>
          </a:p>
          <a:p>
            <a:pPr marL="452628" indent="-342900" algn="just" eaLnBrk="1" hangingPunct="1">
              <a:lnSpc>
                <a:spcPct val="110000"/>
              </a:lnSpc>
              <a:spcBef>
                <a:spcPts val="600"/>
              </a:spcBef>
              <a:spcAft>
                <a:spcPts val="600"/>
              </a:spcAft>
              <a:buClr>
                <a:schemeClr val="accent3"/>
              </a:buClr>
              <a:buFont typeface="Arial" pitchFamily="34" charset="0"/>
              <a:buChar char="•"/>
            </a:pPr>
            <a:r>
              <a:rPr lang="en-US" sz="2000" dirty="0"/>
              <a:t>In the above circuit, the current, i2 leaves from the dotted terminal of secondary coil. Hence, it induces a voltage in primary coil. So, negative polarity of the induced voltage is present at the dotted terminal of this primary coil.</a:t>
            </a:r>
          </a:p>
        </p:txBody>
      </p:sp>
      <p:pic>
        <p:nvPicPr>
          <p:cNvPr id="1229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301162" y="2339397"/>
            <a:ext cx="4092575" cy="2606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1806244561"/>
      </p:ext>
    </p:extLst>
  </p:cSld>
  <p:clrMapOvr>
    <a:masterClrMapping/>
  </p:clrMapOvr>
  <p:transition>
    <p:cover dir="r"/>
  </p:transition>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8503125" y="3962400"/>
            <a:ext cx="4966812" cy="1477328"/>
          </a:xfrm>
          <a:prstGeom prst="rect">
            <a:avLst/>
          </a:prstGeom>
        </p:spPr>
        <p:txBody>
          <a:bodyPr wrap="square">
            <a:spAutoFit/>
          </a:bodyPr>
          <a:lstStyle/>
          <a:p>
            <a:pPr algn="just"/>
            <a:r>
              <a:rPr lang="en-US" dirty="0"/>
              <a:t>In Equation 3 and Equation 4, self-induced voltage and mutually induced voltage are having opposite polarity. Hence, the above transformer circuit is an example of magnetic coupling, which is of opposing type.</a:t>
            </a:r>
            <a:endParaRPr lang="en-IN" dirty="0"/>
          </a:p>
        </p:txBody>
      </p:sp>
      <p:pic>
        <p:nvPicPr>
          <p:cNvPr id="5"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940243" y="830261"/>
            <a:ext cx="4092575" cy="2606675"/>
          </a:xfrm>
          <a:prstGeom prst="rect">
            <a:avLst/>
          </a:prstGeom>
          <a:ln w="88900" cap="sq" cmpd="thickThin">
            <a:solidFill>
              <a:srgbClr val="000000"/>
            </a:solidFill>
            <a:prstDash val="solid"/>
            <a:miter lim="800000"/>
          </a:ln>
          <a:effectLst>
            <a:innerShdw blurRad="76200">
              <a:srgbClr val="000000"/>
            </a:innerShdw>
          </a:effectLst>
          <a:extLst>
            <a:ext uri="{909E8E84-426E-40DD-AFC4-6F175D3DCCD1}">
              <a14:hiddenFill xmlns:a14="http://schemas.microsoft.com/office/drawing/2010/main">
                <a:solidFill>
                  <a:schemeClr val="accent1"/>
                </a:solidFill>
              </a14:hiddenFill>
            </a:ext>
          </a:extLst>
        </p:spPr>
      </p:pic>
      <p:pic>
        <p:nvPicPr>
          <p:cNvPr id="133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1492" y="830261"/>
            <a:ext cx="7547161" cy="526757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49415639"/>
      </p:ext>
    </p:extLst>
  </p:cSld>
  <p:clrMapOvr>
    <a:masterClrMapping/>
  </p:clrMapOvr>
  <p:transition>
    <p:cover dir="r"/>
  </p:transition>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Urban">
  <a:themeElements>
    <a:clrScheme name="Urban">
      <a:dk1>
        <a:sysClr val="windowText" lastClr="000000"/>
      </a:dk1>
      <a:lt1>
        <a:sysClr val="window" lastClr="FFFFFF"/>
      </a:lt1>
      <a:dk2>
        <a:srgbClr val="424456"/>
      </a:dk2>
      <a:lt2>
        <a:srgbClr val="DEDEDE"/>
      </a:lt2>
      <a:accent1>
        <a:srgbClr val="53548A"/>
      </a:accent1>
      <a:accent2>
        <a:srgbClr val="438086"/>
      </a:accent2>
      <a:accent3>
        <a:srgbClr val="A04DA3"/>
      </a:accent3>
      <a:accent4>
        <a:srgbClr val="C4652D"/>
      </a:accent4>
      <a:accent5>
        <a:srgbClr val="8B5D3D"/>
      </a:accent5>
      <a:accent6>
        <a:srgbClr val="5C92B5"/>
      </a:accent6>
      <a:hlink>
        <a:srgbClr val="67AFBD"/>
      </a:hlink>
      <a:folHlink>
        <a:srgbClr val="C2A874"/>
      </a:folHlink>
    </a:clrScheme>
    <a:fontScheme name="Urban">
      <a:majorFont>
        <a:latin typeface="Trebuchet MS"/>
        <a:ea typeface=""/>
        <a:cs typeface=""/>
        <a:font script="Jpan" typeface="HGｺﾞｼｯｸM"/>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Georgia"/>
        <a:ea typeface=""/>
        <a:cs typeface=""/>
        <a:font script="Jpan" typeface="HG明朝B"/>
        <a:font script="Hang" typeface="맑은 고딕"/>
        <a:font script="Hans" typeface="宋体"/>
        <a:font script="Hant" typeface="新細明體"/>
        <a:font script="Arab" typeface="Arial"/>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inorFont>
    </a:fontScheme>
    <a:fmtScheme name="Urban">
      <a:fillStyleLst>
        <a:solidFill>
          <a:schemeClr val="phClr"/>
        </a:solidFill>
        <a:gradFill rotWithShape="1">
          <a:gsLst>
            <a:gs pos="0">
              <a:schemeClr val="phClr">
                <a:tint val="1000"/>
                <a:satMod val="255000"/>
              </a:schemeClr>
            </a:gs>
            <a:gs pos="55000">
              <a:schemeClr val="phClr">
                <a:tint val="12000"/>
                <a:satMod val="255000"/>
              </a:schemeClr>
            </a:gs>
            <a:gs pos="100000">
              <a:schemeClr val="phClr">
                <a:tint val="45000"/>
                <a:satMod val="250000"/>
              </a:schemeClr>
            </a:gs>
          </a:gsLst>
          <a:path path="circle">
            <a:fillToRect l="-40000" t="-90000" r="140000" b="190000"/>
          </a:path>
        </a:gradFill>
        <a:gradFill rotWithShape="1">
          <a:gsLst>
            <a:gs pos="0">
              <a:schemeClr val="phClr">
                <a:tint val="43000"/>
                <a:satMod val="165000"/>
              </a:schemeClr>
            </a:gs>
            <a:gs pos="55000">
              <a:schemeClr val="phClr">
                <a:tint val="83000"/>
                <a:satMod val="155000"/>
              </a:schemeClr>
            </a:gs>
            <a:gs pos="100000">
              <a:schemeClr val="phClr">
                <a:shade val="85000"/>
              </a:schemeClr>
            </a:gs>
          </a:gsLst>
          <a:path path="circle">
            <a:fillToRect l="-40000" t="-90000" r="140000" b="190000"/>
          </a:path>
        </a:gradFill>
      </a:fillStyleLst>
      <a:lnStyleLst>
        <a:ln w="9525" cap="flat" cmpd="sng" algn="ctr">
          <a:solidFill>
            <a:schemeClr val="phClr"/>
          </a:solidFill>
          <a:prstDash val="solid"/>
        </a:ln>
        <a:ln w="19050" cap="flat" cmpd="sng" algn="ctr">
          <a:solidFill>
            <a:schemeClr val="phClr"/>
          </a:solidFill>
          <a:prstDash val="solid"/>
        </a:ln>
        <a:ln w="31750" cap="flat" cmpd="sng" algn="ctr">
          <a:solidFill>
            <a:schemeClr val="phClr"/>
          </a:solidFill>
          <a:prstDash val="solid"/>
        </a:ln>
      </a:lnStyleLst>
      <a:effectStyleLst>
        <a:effectStyle>
          <a:effectLst>
            <a:outerShdw blurRad="51500" dist="25400" dir="5400000" rotWithShape="0">
              <a:srgbClr val="000000">
                <a:alpha val="40000"/>
              </a:srgbClr>
            </a:outerShdw>
          </a:effectLst>
        </a:effectStyle>
        <a:effectStyle>
          <a:effectLst>
            <a:outerShdw blurRad="50800" dist="25400" dir="5400000" rotWithShape="0">
              <a:srgbClr val="000000">
                <a:alpha val="45000"/>
              </a:srgbClr>
            </a:outerShdw>
          </a:effectLst>
        </a:effectStyle>
        <a:effectStyle>
          <a:effectLst>
            <a:outerShdw blurRad="50800" dist="25400" dir="5400000" rotWithShape="0">
              <a:srgbClr val="000000">
                <a:alpha val="45000"/>
              </a:srgbClr>
            </a:outerShdw>
          </a:effectLst>
          <a:scene3d>
            <a:camera prst="orthographicFront" fov="0">
              <a:rot lat="0" lon="0" rev="0"/>
            </a:camera>
            <a:lightRig rig="flat" dir="t">
              <a:rot lat="0" lon="0" rev="20040000"/>
            </a:lightRig>
          </a:scene3d>
          <a:sp3d contourW="12700" prstMaterial="dkEdge">
            <a:bevelT w="25400" h="38100" prst="convex"/>
            <a:contourClr>
              <a:schemeClr val="phClr">
                <a:satMod val="115000"/>
              </a:schemeClr>
            </a:contourClr>
          </a:sp3d>
        </a:effectStyle>
      </a:effectStyleLst>
      <a:bgFillStyleLst>
        <a:solidFill>
          <a:schemeClr val="phClr"/>
        </a:solidFill>
        <a:gradFill rotWithShape="1">
          <a:gsLst>
            <a:gs pos="100000">
              <a:schemeClr val="phClr">
                <a:tint val="80000"/>
                <a:satMod val="250000"/>
              </a:schemeClr>
            </a:gs>
            <a:gs pos="60000">
              <a:schemeClr val="phClr">
                <a:shade val="38000"/>
                <a:satMod val="175000"/>
              </a:schemeClr>
            </a:gs>
            <a:gs pos="0">
              <a:schemeClr val="phClr">
                <a:shade val="30000"/>
                <a:satMod val="175000"/>
              </a:schemeClr>
            </a:gs>
          </a:gsLst>
          <a:lin ang="5400000" scaled="0"/>
        </a:gradFill>
        <a:blipFill>
          <a:blip xmlns:r="http://schemas.openxmlformats.org/officeDocument/2006/relationships" r:embed="rId1">
            <a:duotone>
              <a:schemeClr val="phClr">
                <a:shade val="48000"/>
              </a:schemeClr>
              <a:schemeClr val="phClr">
                <a:tint val="96000"/>
                <a:satMod val="150000"/>
              </a:schemeClr>
            </a:duotone>
          </a:blip>
          <a:tile tx="0" ty="0" sx="80000" sy="80000" flip="none"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Urban</Template>
  <TotalTime>9597</TotalTime>
  <Words>493</Words>
  <Application>Microsoft Office PowerPoint</Application>
  <PresentationFormat>Custom</PresentationFormat>
  <Paragraphs>41</Paragraphs>
  <Slides>21</Slides>
  <Notes>0</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21</vt:i4>
      </vt:variant>
    </vt:vector>
  </HeadingPairs>
  <TitlesOfParts>
    <vt:vector size="30" baseType="lpstr">
      <vt:lpstr>Arial</vt:lpstr>
      <vt:lpstr>Calibri</vt:lpstr>
      <vt:lpstr>Cambria Math</vt:lpstr>
      <vt:lpstr>Georgia</vt:lpstr>
      <vt:lpstr>Times New Roman</vt:lpstr>
      <vt:lpstr>Trebuchet MS</vt:lpstr>
      <vt:lpstr>Wingdings</vt:lpstr>
      <vt:lpstr>Wingdings 2</vt:lpstr>
      <vt:lpstr>Urban</vt:lpstr>
      <vt:lpstr>Basic Electrical and Electronics Engineering</vt:lpstr>
      <vt:lpstr>PowerPoint Presentation</vt:lpstr>
      <vt:lpstr>PowerPoint Presentation</vt:lpstr>
      <vt:lpstr>Module 3. Magnetic Circuits</vt:lpstr>
      <vt:lpstr>Magnetic Coupling</vt:lpstr>
      <vt:lpstr>Magnetic Coupling of Aiding type</vt:lpstr>
      <vt:lpstr>PowerPoint Presentation</vt:lpstr>
      <vt:lpstr>Magnetic Coupling of opposing type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Kent Campus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4.4 Matrices: Basic Operations</dc:title>
  <dc:creator>wradulov</dc:creator>
  <cp:lastModifiedBy>Admin</cp:lastModifiedBy>
  <cp:revision>161</cp:revision>
  <dcterms:created xsi:type="dcterms:W3CDTF">2004-03-15T18:51:54Z</dcterms:created>
  <dcterms:modified xsi:type="dcterms:W3CDTF">2024-10-04T04:03:17Z</dcterms:modified>
</cp:coreProperties>
</file>