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14" r:id="rId12"/>
    <p:sldId id="315" r:id="rId13"/>
    <p:sldId id="316" r:id="rId14"/>
    <p:sldId id="317" r:id="rId15"/>
    <p:sldId id="318" r:id="rId16"/>
    <p:sldId id="319" r:id="rId17"/>
    <p:sldId id="320" r:id="rId18"/>
    <p:sldId id="321" r:id="rId19"/>
    <p:sldId id="311" r:id="rId20"/>
    <p:sldId id="312" r:id="rId21"/>
    <p:sldId id="313" r:id="rId22"/>
    <p:sldId id="322" r:id="rId23"/>
    <p:sldId id="323" r:id="rId24"/>
    <p:sldId id="324" r:id="rId25"/>
    <p:sldId id="325" r:id="rId26"/>
    <p:sldId id="306" r:id="rId27"/>
    <p:sldId id="307" r:id="rId28"/>
    <p:sldId id="308" r:id="rId29"/>
    <p:sldId id="309" r:id="rId30"/>
    <p:sldId id="310" r:id="rId31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1752600" y="1371601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05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8305801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1.9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9712476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67708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b="53750"/>
          <a:stretch/>
        </p:blipFill>
        <p:spPr>
          <a:xfrm>
            <a:off x="152400" y="533400"/>
            <a:ext cx="6586151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8292" t="62173" r="5644"/>
          <a:stretch/>
        </p:blipFill>
        <p:spPr>
          <a:xfrm>
            <a:off x="6752618" y="914400"/>
            <a:ext cx="5210781" cy="234895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206" y="3962400"/>
            <a:ext cx="479560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913536"/>
      </p:ext>
    </p:extLst>
  </p:cSld>
  <p:clrMapOvr>
    <a:masterClrMapping/>
  </p:clrMapOvr>
  <p:transition>
    <p:cover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2706"/>
            <a:ext cx="4495800" cy="670232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999" y="2133600"/>
            <a:ext cx="446116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517190"/>
      </p:ext>
    </p:extLst>
  </p:cSld>
  <p:clrMapOvr>
    <a:masterClrMapping/>
  </p:clrMapOvr>
  <p:transition>
    <p:cover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838200"/>
            <a:ext cx="65048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757590"/>
      </p:ext>
    </p:extLst>
  </p:cSld>
  <p:clrMapOvr>
    <a:masterClrMapping/>
  </p:clrMapOvr>
  <p:transition>
    <p:cover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90600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7836008"/>
      </p:ext>
    </p:extLst>
  </p:cSld>
  <p:clrMapOvr>
    <a:masterClrMapping/>
  </p:clrMapOvr>
  <p:transition>
    <p:cover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762000"/>
            <a:ext cx="7150609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53577"/>
      </p:ext>
    </p:extLst>
  </p:cSld>
  <p:clrMapOvr>
    <a:masterClrMapping/>
  </p:clrMapOvr>
  <p:transition>
    <p:cover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95400"/>
            <a:ext cx="6696747" cy="4572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49" y="1524000"/>
            <a:ext cx="4931966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87372"/>
      </p:ext>
    </p:extLst>
  </p:cSld>
  <p:clrMapOvr>
    <a:masterClrMapping/>
  </p:clrMapOvr>
  <p:transition>
    <p:cover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4400"/>
            <a:ext cx="7406186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44011"/>
      </p:ext>
    </p:extLst>
  </p:cSld>
  <p:clrMapOvr>
    <a:masterClrMapping/>
  </p:clrMapOvr>
  <p:transition>
    <p:cover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19200"/>
            <a:ext cx="5709744" cy="3124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199" y="1371600"/>
            <a:ext cx="4791117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356157"/>
      </p:ext>
    </p:extLst>
  </p:cSld>
  <p:clrMapOvr>
    <a:masterClrMapping/>
  </p:clrMapOvr>
  <p:transition>
    <p:cover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08" y="1337970"/>
            <a:ext cx="10450383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00022"/>
      </p:ext>
    </p:extLst>
  </p:cSld>
  <p:clrMapOvr>
    <a:masterClrMapping/>
  </p:clrMapOvr>
  <p:transition>
    <p:cover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953001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64330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14600" y="2590800"/>
            <a:ext cx="73914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421415013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686786"/>
            <a:ext cx="9449417" cy="51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630447"/>
      </p:ext>
    </p:extLst>
  </p:cSld>
  <p:clrMapOvr>
    <a:masterClrMapping/>
  </p:clrMapOvr>
  <p:transition>
    <p:cover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838200"/>
            <a:ext cx="8306300" cy="565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106619"/>
      </p:ext>
    </p:extLst>
  </p:cSld>
  <p:clrMapOvr>
    <a:masterClrMapping/>
  </p:clrMapOvr>
  <p:transition>
    <p:cover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295400"/>
            <a:ext cx="9334264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949478"/>
      </p:ext>
    </p:extLst>
  </p:cSld>
  <p:clrMapOvr>
    <a:masterClrMapping/>
  </p:clrMapOvr>
  <p:transition>
    <p:cover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447800"/>
            <a:ext cx="958215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396134"/>
      </p:ext>
    </p:extLst>
  </p:cSld>
  <p:clrMapOvr>
    <a:masterClrMapping/>
  </p:clrMapOvr>
  <p:transition>
    <p:cover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862" y="1219200"/>
            <a:ext cx="7858338" cy="205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b="70094"/>
          <a:stretch/>
        </p:blipFill>
        <p:spPr>
          <a:xfrm>
            <a:off x="2743200" y="3733800"/>
            <a:ext cx="69850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119490"/>
      </p:ext>
    </p:extLst>
  </p:cSld>
  <p:clrMapOvr>
    <a:masterClrMapping/>
  </p:clrMapOvr>
  <p:transition>
    <p:cover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29906"/>
          <a:stretch/>
        </p:blipFill>
        <p:spPr>
          <a:xfrm>
            <a:off x="1676400" y="1295400"/>
            <a:ext cx="7848600" cy="4415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63906"/>
      </p:ext>
    </p:extLst>
  </p:cSld>
  <p:clrMapOvr>
    <a:masterClrMapping/>
  </p:clrMapOvr>
  <p:transition>
    <p:cover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685800"/>
            <a:ext cx="8553947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6428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8458200" cy="395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54340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10996552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62882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676400"/>
            <a:ext cx="8007581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25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914400"/>
            <a:ext cx="9220200" cy="48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535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066800"/>
            <a:ext cx="11430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31313"/>
                </a:solidFill>
                <a:latin typeface="Roboto"/>
              </a:rPr>
              <a:t>Design a combinational circuit with three inputs and one output</a:t>
            </a:r>
            <a:r>
              <a:rPr lang="en-US" dirty="0" smtClean="0">
                <a:solidFill>
                  <a:srgbClr val="131313"/>
                </a:solidFill>
                <a:latin typeface="Roboto"/>
              </a:rPr>
              <a:t>.</a:t>
            </a:r>
          </a:p>
          <a:p>
            <a:r>
              <a:rPr lang="en-US" dirty="0" smtClean="0">
                <a:solidFill>
                  <a:srgbClr val="131313"/>
                </a:solidFill>
                <a:latin typeface="Roboto"/>
              </a:rPr>
              <a:t> </a:t>
            </a:r>
            <a:r>
              <a:rPr lang="en-US" dirty="0">
                <a:solidFill>
                  <a:srgbClr val="131313"/>
                </a:solidFill>
                <a:latin typeface="Roboto"/>
              </a:rPr>
              <a:t>(a) The output is 1 when the binary value of the inputs is less than3. The output is otherwise. </a:t>
            </a:r>
            <a:endParaRPr lang="en-US" dirty="0" smtClean="0">
              <a:solidFill>
                <a:srgbClr val="131313"/>
              </a:solidFill>
              <a:latin typeface="Roboto"/>
            </a:endParaRPr>
          </a:p>
          <a:p>
            <a:r>
              <a:rPr lang="en-US" dirty="0" smtClean="0">
                <a:solidFill>
                  <a:srgbClr val="131313"/>
                </a:solidFill>
                <a:latin typeface="Roboto"/>
              </a:rPr>
              <a:t>(</a:t>
            </a:r>
            <a:r>
              <a:rPr lang="en-US" dirty="0">
                <a:solidFill>
                  <a:srgbClr val="131313"/>
                </a:solidFill>
                <a:latin typeface="Roboto"/>
              </a:rPr>
              <a:t>b) The output is 1 when the binary value of the inputs is an odd number</a:t>
            </a:r>
            <a:r>
              <a:rPr lang="en-US" dirty="0" smtClean="0">
                <a:solidFill>
                  <a:srgbClr val="131313"/>
                </a:solidFill>
                <a:latin typeface="Roboto"/>
              </a:rPr>
              <a:t>.</a:t>
            </a:r>
          </a:p>
          <a:p>
            <a:r>
              <a:rPr lang="en-US" dirty="0" smtClean="0">
                <a:solidFill>
                  <a:srgbClr val="131313"/>
                </a:solidFill>
                <a:latin typeface="Roboto"/>
              </a:rPr>
              <a:t>(</a:t>
            </a:r>
            <a:r>
              <a:rPr lang="en-US" dirty="0">
                <a:solidFill>
                  <a:srgbClr val="131313"/>
                </a:solidFill>
                <a:latin typeface="Roboto"/>
              </a:rPr>
              <a:t>C) The output is 1 when the binary value of the inputs is an even number.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41273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895600"/>
            <a:ext cx="10364607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31371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66800"/>
            <a:ext cx="9067800" cy="532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551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999" y="1752600"/>
            <a:ext cx="7826371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9136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990600"/>
            <a:ext cx="8915400" cy="4754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1581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38400"/>
            <a:ext cx="1137999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246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85800"/>
            <a:ext cx="8534400" cy="583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8677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4528</TotalTime>
  <Words>112</Words>
  <Application>Microsoft Office PowerPoint</Application>
  <PresentationFormat>Widescreen</PresentationFormat>
  <Paragraphs>15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Georgia</vt:lpstr>
      <vt:lpstr>Roboto</vt:lpstr>
      <vt:lpstr>Times New Roman</vt:lpstr>
      <vt:lpstr>Trebuchet MS</vt:lpstr>
      <vt:lpstr>Wingdings 2</vt:lpstr>
      <vt:lpstr>Urban</vt:lpstr>
      <vt:lpstr>Basic Electrical and Electronics 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116</cp:revision>
  <dcterms:created xsi:type="dcterms:W3CDTF">2004-03-15T18:51:54Z</dcterms:created>
  <dcterms:modified xsi:type="dcterms:W3CDTF">2024-08-22T10:20:13Z</dcterms:modified>
</cp:coreProperties>
</file>