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50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8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3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1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1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2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9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1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CB6E-BACC-4707-949C-E7DB24FD2126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038A-F021-4257-A0FF-972A1ED49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8038" y="188640"/>
            <a:ext cx="8027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BASIC ELECTRICAL AND ELECTRONICS ENGINEERING (B</a:t>
            </a:r>
            <a:r>
              <a:rPr lang="en-US" sz="3200" b="1" dirty="0" smtClean="0">
                <a:solidFill>
                  <a:srgbClr val="FF0000"/>
                </a:solidFill>
              </a:rPr>
              <a:t>EEE102L</a:t>
            </a:r>
            <a:r>
              <a:rPr lang="en-US" sz="3200" b="1" dirty="0" smtClean="0"/>
              <a:t>)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9457" y="1311151"/>
            <a:ext cx="5822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COURSE OBJECTIVE AND COURSE OUTCOME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8" y="1809750"/>
            <a:ext cx="8557383" cy="435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0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222612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BASIC ELECTRICAL AND ELECTRONICS ENGINEERING (B</a:t>
            </a:r>
            <a:r>
              <a:rPr lang="en-US" sz="2800" b="1" dirty="0">
                <a:solidFill>
                  <a:srgbClr val="FF0000"/>
                </a:solidFill>
              </a:rPr>
              <a:t>EEE102L</a:t>
            </a:r>
            <a:r>
              <a:rPr lang="en-US" sz="2800" b="1" dirty="0"/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69" y="1149861"/>
            <a:ext cx="7070685" cy="546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8038" y="188640"/>
            <a:ext cx="8027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BASIC ELECTRICAL AND ELECTRONICS ENGINEERING (</a:t>
            </a:r>
            <a:r>
              <a:rPr lang="en-US" sz="3200" b="1" dirty="0" smtClean="0">
                <a:solidFill>
                  <a:srgbClr val="FF0000"/>
                </a:solidFill>
              </a:rPr>
              <a:t>BEEE102L</a:t>
            </a:r>
            <a:r>
              <a:rPr lang="en-US" sz="3200" b="1" dirty="0" smtClean="0"/>
              <a:t>)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7864" y="1265858"/>
            <a:ext cx="2398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LIST OF BOOKS</a:t>
            </a:r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40960" cy="218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0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038" y="188640"/>
            <a:ext cx="8027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BASIC ELECTRICAL AND ELECTRONICS ENGINEERING LAB (B</a:t>
            </a:r>
            <a:r>
              <a:rPr lang="en-US" sz="3200" b="1" dirty="0" smtClean="0">
                <a:solidFill>
                  <a:srgbClr val="FF0000"/>
                </a:solidFill>
              </a:rPr>
              <a:t>EEE102L THEORY</a:t>
            </a:r>
            <a:r>
              <a:rPr lang="en-US" sz="3200" b="1" dirty="0" smtClean="0"/>
              <a:t>)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8840"/>
            <a:ext cx="9143999" cy="446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56787" y="1285237"/>
            <a:ext cx="3430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ASSESMENT METHOD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32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038" y="188640"/>
            <a:ext cx="8027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BASIC ELECTRICAL AND ELECTRONICS ENGINEERING (</a:t>
            </a:r>
            <a:r>
              <a:rPr lang="en-US" sz="2800" b="1" dirty="0"/>
              <a:t>B</a:t>
            </a:r>
            <a:r>
              <a:rPr lang="en-US" sz="2800" b="1" dirty="0">
                <a:solidFill>
                  <a:srgbClr val="FF0000"/>
                </a:solidFill>
              </a:rPr>
              <a:t>EEE102L </a:t>
            </a:r>
            <a:r>
              <a:rPr lang="en-US" sz="2800" b="1" dirty="0" smtClean="0">
                <a:solidFill>
                  <a:srgbClr val="FF0000"/>
                </a:solidFill>
              </a:rPr>
              <a:t>THEORY</a:t>
            </a:r>
            <a:r>
              <a:rPr lang="en-US" sz="2800" b="1" dirty="0" smtClean="0"/>
              <a:t>)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152627"/>
            <a:ext cx="878758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Due dates for lab and theory assessments are fixed and no relaxation will be given for late submission.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 will be conducted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OFFLNE.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dates will be mentioned in due course).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Quiz will be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conducted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either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online mode using teams quiz/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moodle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schoology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(date and mode will be informed before hand).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117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2020-07-12T14:27:37Z</dcterms:created>
  <dcterms:modified xsi:type="dcterms:W3CDTF">2024-07-29T04:15:30Z</dcterms:modified>
</cp:coreProperties>
</file>