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907">
          <p15:clr>
            <a:srgbClr val="9AA0A6"/>
          </p15:clr>
        </p15:guide>
        <p15:guide id="4" pos="5272">
          <p15:clr>
            <a:srgbClr val="9AA0A6"/>
          </p15:clr>
        </p15:guide>
        <p15:guide id="5" orient="horz" pos="737">
          <p15:clr>
            <a:srgbClr val="9AA0A6"/>
          </p15:clr>
        </p15:guide>
        <p15:guide id="6" orient="horz" pos="397">
          <p15:clr>
            <a:srgbClr val="9AA0A6"/>
          </p15:clr>
        </p15:guide>
      </p15:sldGuideLst>
    </p:ext>
    <p:ext uri="GoogleSlidesCustomDataVersion2">
      <go:slidesCustomData xmlns:go="http://customooxmlschemas.google.com/" r:id="rId29" roundtripDataSignature="AMtx7mgAJhr3DOLbI9j6d4OEg2tvyhZK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2755" orient="horz"/>
        <p:guide pos="907" orient="horz"/>
        <p:guide pos="5272"/>
        <p:guide pos="737" orient="horz"/>
        <p:guide pos="39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55704bceb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g155704bce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5704bcebc_0_4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55704bcebc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5704bcebc_0_4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55704bcebc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5704bcebc_0_4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55704bcebc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5704bcebc_0_4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55704bcebc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5704bcebc_0_4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55704bcebc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5704bcebc_0_5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55704bcebc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5704bcebc_0_5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55704bcebc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5704bcebc_0_5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55704bcebc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1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55704bcebc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g155704bceb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55704bcebc_0_2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155704bcebc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5704bcebc_0_3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155704bcebc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5704bcebc_0_3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155704bcebc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5704bcebc_0_4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55704bcebc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5704bcebc_0_4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55704bcebc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5704bcebc_0_4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55704bcebc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5704bcebc_0_4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55704bcebc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55704bcebc_0_4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g155704bcebc_0_4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155704bcebc_0_4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g155704bcebc_0_4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55704bcebc_0_4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21;g155704bcebc_0_4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" name="Google Shape;22;g155704bcebc_0_4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" name="Google Shape;23;g155704bcebc_0_4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g155704bcebc_0_4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55704bcebc_0_4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27" name="Google Shape;27;g155704bcebc_0_4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55704bcebc_0_4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" name="Google Shape;30;g155704bcebc_0_4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g155704bcebc_0_4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33" name="Google Shape;33;g155704bcebc_0_4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34" name="Google Shape;34;g155704bcebc_0_428"/>
          <p:cNvPicPr preferRelativeResize="0"/>
          <p:nvPr/>
        </p:nvPicPr>
        <p:blipFill rotWithShape="1">
          <a:blip r:embed="rId3">
            <a:alphaModFix/>
          </a:blip>
          <a:srcRect b="37530" l="0" r="0" t="55603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g155704bcebc_0_428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g155704bcebc_0_428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37;g155704bcebc_0_428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g155704bcebc_0_428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55704bcebc_0_4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55704bcebc_0_4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155704bcebc_0_4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g155704bcebc_0_40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hyperlink" Target="https://learn.codemithra.com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g155704bceb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g155704bceb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4" y="600291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g155704bcebc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4" y="3386141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5704bcebc_0_46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08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g155704bcebc_0_46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 E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g155704bcebc_0_467"/>
          <p:cNvSpPr txBox="1"/>
          <p:nvPr/>
        </p:nvSpPr>
        <p:spPr>
          <a:xfrm>
            <a:off x="720000" y="1440000"/>
            <a:ext cx="73182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 &gt; Z J L 2 ! D - M # 8 C % B &lt; K 1 &amp; A W / P E + Q @ 7 F 6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all the numbers are dropped in the given series, then which element will be at sixth  position from right end?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 of these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g155704bcebc_0_467"/>
          <p:cNvSpPr/>
          <p:nvPr/>
        </p:nvSpPr>
        <p:spPr>
          <a:xfrm>
            <a:off x="720000" y="720600"/>
            <a:ext cx="2009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</a:t>
            </a: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5704bcebc_0_47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09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g155704bcebc_0_47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g155704bcebc_0_475"/>
          <p:cNvSpPr txBox="1"/>
          <p:nvPr/>
        </p:nvSpPr>
        <p:spPr>
          <a:xfrm>
            <a:off x="720000" y="1439998"/>
            <a:ext cx="73182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 &gt; Z J L 2 ! D - M # 8 C % B &lt; K 1 &amp; A W / P E + Q @ 7 F 6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the first fifteen elements in the above sequence are written in reverse order, then  which of the following element will be twenty-first from the right end?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 of these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g155704bcebc_0_475"/>
          <p:cNvSpPr/>
          <p:nvPr/>
        </p:nvSpPr>
        <p:spPr>
          <a:xfrm>
            <a:off x="720000" y="720600"/>
            <a:ext cx="2009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</a:t>
            </a: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5704bcebc_0_48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10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g155704bcebc_0_48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 A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g155704bcebc_0_483"/>
          <p:cNvSpPr txBox="1"/>
          <p:nvPr/>
        </p:nvSpPr>
        <p:spPr>
          <a:xfrm>
            <a:off x="720000" y="1440000"/>
            <a:ext cx="76278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 &gt; Z J L 2 ! D - M # 8 C % B &lt; K 1 &amp; A W / P E + Q @ 7 F 6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many such numbers are there in the above sequence, each of which is  immediately followed by a symbol and immediately preceded by a number?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Two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Four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 of these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g155704bcebc_0_483"/>
          <p:cNvSpPr/>
          <p:nvPr/>
        </p:nvSpPr>
        <p:spPr>
          <a:xfrm>
            <a:off x="720000" y="720600"/>
            <a:ext cx="2009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Q10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5704bcebc_0_49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11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g155704bcebc_0_49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E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g155704bcebc_0_491"/>
          <p:cNvSpPr txBox="1"/>
          <p:nvPr/>
        </p:nvSpPr>
        <p:spPr>
          <a:xfrm>
            <a:off x="720000" y="1440000"/>
            <a:ext cx="7336200" cy="25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 F E ~ 6 2 % S A 8 B ) * 1 L O 9 @ W U $ 3 ^ P 4 C V #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many such vowels are there in the above arrangement, each of which is immediately  followed by a symbol and not preceded by a letter?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arenR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Four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arenR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Three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arenR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Two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arenR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arenR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g155704bcebc_0_491"/>
          <p:cNvSpPr/>
          <p:nvPr/>
        </p:nvSpPr>
        <p:spPr>
          <a:xfrm>
            <a:off x="720000" y="720600"/>
            <a:ext cx="2009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</a:t>
            </a: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5704bcebc_0_49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12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g155704bcebc_0_49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 B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g155704bcebc_0_499"/>
          <p:cNvSpPr txBox="1"/>
          <p:nvPr/>
        </p:nvSpPr>
        <p:spPr>
          <a:xfrm>
            <a:off x="720000" y="1439998"/>
            <a:ext cx="69918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 F E ~ 6 2 % S A 8 B ) * 1 L O 9 @ W U $ 3 ^ P 4 C V #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is the sum of all numbers which are immediately preceded by a symbol?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arenR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are no such numbers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arenR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arenR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arenR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arenR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g155704bcebc_0_499"/>
          <p:cNvSpPr/>
          <p:nvPr/>
        </p:nvSpPr>
        <p:spPr>
          <a:xfrm>
            <a:off x="720000" y="720600"/>
            <a:ext cx="2009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Q12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5704bcebc_0_50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13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g155704bcebc_0_507"/>
          <p:cNvSpPr txBox="1"/>
          <p:nvPr/>
        </p:nvSpPr>
        <p:spPr>
          <a:xfrm>
            <a:off x="720000" y="1440000"/>
            <a:ext cx="6991800" cy="2704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 F E ~ 6 2 % S A 8 B ) * 1 L O 9 @ W U $ 3 ^ P 4 C V #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will come in place of questions mark (?) based on the above arrangement?    3U^  $W3  U@$  W9U  ?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arenR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9OW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arenR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Other than those given in options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arenR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@9W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arenR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@OW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g155704bcebc_0_50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D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g155704bcebc_0_507"/>
          <p:cNvSpPr/>
          <p:nvPr/>
        </p:nvSpPr>
        <p:spPr>
          <a:xfrm>
            <a:off x="720000" y="720600"/>
            <a:ext cx="2009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Q13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5704bcebc_0_51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14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g155704bcebc_0_51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D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g155704bcebc_0_515"/>
          <p:cNvSpPr txBox="1"/>
          <p:nvPr/>
        </p:nvSpPr>
        <p:spPr>
          <a:xfrm>
            <a:off x="720000" y="1440000"/>
            <a:ext cx="6711600" cy="25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 F E ~ 6 2 % S A 8 B ) * 1 L O 9 @ W U $ 3 ^ P 4 C V #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Four of the following five are alike in a certain way based on their positions in the above  arrangement and so form a group. Which is the one that does not belong to that group?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arenR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(#V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arenR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EC4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arenR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2^P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arenR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S$U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155704bcebc_0_515"/>
          <p:cNvSpPr/>
          <p:nvPr/>
        </p:nvSpPr>
        <p:spPr>
          <a:xfrm>
            <a:off x="720000" y="720600"/>
            <a:ext cx="2009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Q14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5704bcebc_0_52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15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g155704bcebc_0_52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B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g155704bcebc_0_523"/>
          <p:cNvSpPr txBox="1"/>
          <p:nvPr/>
        </p:nvSpPr>
        <p:spPr>
          <a:xfrm>
            <a:off x="720000" y="1440000"/>
            <a:ext cx="6789900" cy="25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 F E ~ 6 2 % S A 8 B ) * 1 L O 9 @ W U $ 3 ^ P 4 C V #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of the following is the 9th to the left of the 17th from the left end of the above  arrangement?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arenR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@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arenR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arenR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arenR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arenR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 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g155704bcebc_0_523"/>
          <p:cNvSpPr/>
          <p:nvPr/>
        </p:nvSpPr>
        <p:spPr>
          <a:xfrm>
            <a:off x="720000" y="720600"/>
            <a:ext cx="2009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Q15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"/>
          <p:cNvSpPr/>
          <p:nvPr/>
        </p:nvSpPr>
        <p:spPr>
          <a:xfrm>
            <a:off x="555120" y="915840"/>
            <a:ext cx="754488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9160" y="913210"/>
            <a:ext cx="2855119" cy="288845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"/>
          <p:cNvSpPr/>
          <p:nvPr/>
        </p:nvSpPr>
        <p:spPr>
          <a:xfrm>
            <a:off x="1634729" y="4055269"/>
            <a:ext cx="5183981" cy="28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1625" spcFirstLastPara="1" rIns="81625" wrap="square" tIns="82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sng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https://learn.codemithra.com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"/>
          <p:cNvSpPr txBox="1"/>
          <p:nvPr/>
        </p:nvSpPr>
        <p:spPr>
          <a:xfrm>
            <a:off x="3141000" y="2194650"/>
            <a:ext cx="2862000" cy="754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GB" sz="3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1" name="Google Shape;19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"/>
          <p:cNvSpPr txBox="1"/>
          <p:nvPr/>
        </p:nvSpPr>
        <p:spPr>
          <a:xfrm>
            <a:off x="1980750" y="4590801"/>
            <a:ext cx="11871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4" name="Google Shape;194;p2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2"/>
          <p:cNvSpPr txBox="1"/>
          <p:nvPr/>
        </p:nvSpPr>
        <p:spPr>
          <a:xfrm>
            <a:off x="3519050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"/>
          <p:cNvSpPr txBox="1"/>
          <p:nvPr/>
        </p:nvSpPr>
        <p:spPr>
          <a:xfrm>
            <a:off x="5457275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8" name="Google Shape;198;p2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g155704bcebc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g155704bcebc_0_4"/>
          <p:cNvSpPr txBox="1"/>
          <p:nvPr/>
        </p:nvSpPr>
        <p:spPr>
          <a:xfrm>
            <a:off x="333969" y="1842343"/>
            <a:ext cx="4690800" cy="13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ALPHA NUMERIC SERIES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55704bcebc_0_20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g155704bcebc_0_20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g155704bcebc_0_20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B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g155704bcebc_0_204"/>
          <p:cNvSpPr txBox="1"/>
          <p:nvPr/>
        </p:nvSpPr>
        <p:spPr>
          <a:xfrm>
            <a:off x="720000" y="1440000"/>
            <a:ext cx="7219800" cy="27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 6 ⋆ I A 7 $ J # 5 4 B U 2 R Q D H L O @ P T E F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many such symbols are there in the above arrangement each of which is  immediately followed by a number and also immediately preceded by a consonant?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Two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Three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 of these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g155704bcebc_0_204"/>
          <p:cNvSpPr/>
          <p:nvPr/>
        </p:nvSpPr>
        <p:spPr>
          <a:xfrm>
            <a:off x="720000" y="720600"/>
            <a:ext cx="2009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Q01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5704bcebc_0_30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02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g155704bcebc_0_30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g155704bcebc_0_306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C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g155704bcebc_0_306"/>
          <p:cNvSpPr txBox="1"/>
          <p:nvPr/>
        </p:nvSpPr>
        <p:spPr>
          <a:xfrm>
            <a:off x="720000" y="1440000"/>
            <a:ext cx="7552800" cy="27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 6 ⋆ I A 7 $ J # 5 4 B U 2 R Q D H L O @ P T E F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we remove all the vowels in this series, then which of the following element will be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7th from right end?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 of these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g155704bcebc_0_306"/>
          <p:cNvSpPr/>
          <p:nvPr/>
        </p:nvSpPr>
        <p:spPr>
          <a:xfrm>
            <a:off x="720000" y="720600"/>
            <a:ext cx="2009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</a:t>
            </a: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5704bcebc_0_39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03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g155704bcebc_0_39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g155704bcebc_0_39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 A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g155704bcebc_0_392"/>
          <p:cNvSpPr txBox="1"/>
          <p:nvPr/>
        </p:nvSpPr>
        <p:spPr>
          <a:xfrm>
            <a:off x="720000" y="1440000"/>
            <a:ext cx="6991800" cy="2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 6 ⋆ I A 7 $ J # 5 4 B U 2 R Q D H L O @ P T E F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many such vowels are there in the above arrangement each of which is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immediately followed by a consonant and also immediately preceded by a symbol?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Two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Three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 of these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g155704bcebc_0_392"/>
          <p:cNvSpPr/>
          <p:nvPr/>
        </p:nvSpPr>
        <p:spPr>
          <a:xfrm>
            <a:off x="720000" y="720600"/>
            <a:ext cx="2009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</a:t>
            </a: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5704bcebc_0_43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04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g155704bcebc_0_43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g155704bcebc_0_43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 D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g155704bcebc_0_435"/>
          <p:cNvSpPr txBox="1"/>
          <p:nvPr/>
        </p:nvSpPr>
        <p:spPr>
          <a:xfrm>
            <a:off x="717300" y="1440000"/>
            <a:ext cx="7384200" cy="28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 6 ⋆ I A 7 $ J # 5 4 B U 2 R Q D H L O @ P T E F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many such consonants are there in the above arrangement, each of which is  immediately preceded by a consonant and also immediately followed by a  consonant?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Two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Three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More than three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g155704bcebc_0_435"/>
          <p:cNvSpPr/>
          <p:nvPr/>
        </p:nvSpPr>
        <p:spPr>
          <a:xfrm>
            <a:off x="720000" y="720600"/>
            <a:ext cx="2009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</a:t>
            </a: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5704bcebc_0_44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05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g155704bcebc_0_44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g155704bcebc_0_44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 A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g155704bcebc_0_443"/>
          <p:cNvSpPr txBox="1"/>
          <p:nvPr/>
        </p:nvSpPr>
        <p:spPr>
          <a:xfrm>
            <a:off x="728400" y="1440000"/>
            <a:ext cx="7384200" cy="30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 6 ⋆ I A 7 $ J # 5 4 B U 2 R Q D H L O @ P T E F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we remove all the vowels and symbols in this series, then which element will be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13th from left end?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 of these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g155704bcebc_0_443"/>
          <p:cNvSpPr/>
          <p:nvPr/>
        </p:nvSpPr>
        <p:spPr>
          <a:xfrm>
            <a:off x="720000" y="720600"/>
            <a:ext cx="2009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</a:t>
            </a: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5704bcebc_0_45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06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g155704bcebc_0_45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 B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g155704bcebc_0_451"/>
          <p:cNvSpPr txBox="1"/>
          <p:nvPr/>
        </p:nvSpPr>
        <p:spPr>
          <a:xfrm>
            <a:off x="720000" y="1440000"/>
            <a:ext cx="7288500" cy="25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 &gt; Z J L 2 ! D - M # 8 C % B &lt; K 1 &amp; A W / P E + Q @ 7 F 6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many such symbols are there in the above sequence, each of which is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immediately followed by a perfect cube of a number?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Two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Four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 of these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g155704bcebc_0_451"/>
          <p:cNvSpPr/>
          <p:nvPr/>
        </p:nvSpPr>
        <p:spPr>
          <a:xfrm>
            <a:off x="720000" y="720600"/>
            <a:ext cx="2009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</a:t>
            </a: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5704bcebc_0_45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07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g155704bcebc_0_45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g155704bcebc_0_45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D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g155704bcebc_0_459"/>
          <p:cNvSpPr txBox="1"/>
          <p:nvPr/>
        </p:nvSpPr>
        <p:spPr>
          <a:xfrm>
            <a:off x="720000" y="1439998"/>
            <a:ext cx="76572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 &gt; Z J L 2 ! D - M # 8 C % B &lt; K 1 &amp; A W / P E + Q @ 7 F 6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of the following element is fifth to the left of sixteenth element from the left?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 of these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g155704bcebc_0_459"/>
          <p:cNvSpPr/>
          <p:nvPr/>
        </p:nvSpPr>
        <p:spPr>
          <a:xfrm>
            <a:off x="720000" y="720600"/>
            <a:ext cx="2009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Q0</a:t>
            </a:r>
            <a:r>
              <a:rPr b="1" lang="en-GB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pooja ram</dc:creator>
</cp:coreProperties>
</file>