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58" r:id="rId6"/>
    <p:sldMasterId id="2147483670"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Lst>
  <p:sldSz cy="5143500" cx="9144000"/>
  <p:notesSz cx="6858000" cy="9144000"/>
  <p:embeddedFontLst>
    <p:embeddedFont>
      <p:font typeface="Roboto"/>
      <p:regular r:id="rId51"/>
      <p:bold r:id="rId52"/>
      <p:italic r:id="rId53"/>
      <p:boldItalic r:id="rId5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54">
          <p15:clr>
            <a:schemeClr val="dk2"/>
          </p15:clr>
        </p15:guide>
        <p15:guide id="2" pos="5272">
          <p15:clr>
            <a:srgbClr val="747775"/>
          </p15:clr>
        </p15:guide>
        <p15:guide id="3" orient="horz" pos="1620">
          <p15:clr>
            <a:srgbClr val="747775"/>
          </p15:clr>
        </p15:guide>
        <p15:guide id="4" orient="horz" pos="907">
          <p15:clr>
            <a:srgbClr val="747775"/>
          </p15:clr>
        </p15:guide>
        <p15:guide id="5" orient="horz" pos="737">
          <p15:clr>
            <a:srgbClr val="747775"/>
          </p15:clr>
        </p15:guide>
        <p15:guide id="6" orient="horz" pos="397">
          <p15:clr>
            <a:srgbClr val="747775"/>
          </p15:clr>
        </p15:guide>
      </p15:sldGuideLst>
    </p:ext>
    <p:ext uri="GoogleSlidesCustomDataVersion2">
      <go:slidesCustomData xmlns:go="http://customooxmlschemas.google.com/" r:id="rId55" roundtripDataSignature="AMtx7mjpvhjf5Vbds2/IM0j6RyxoD+mR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C41E21D-1C6A-4BC1-8423-0EFE98869B7E}">
  <a:tblStyle styleId="{AC41E21D-1C6A-4BC1-8423-0EFE98869B7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54"/>
        <p:guide pos="5272"/>
        <p:guide pos="1620" orient="horz"/>
        <p:guide pos="907" orient="horz"/>
        <p:guide pos="737" orient="horz"/>
        <p:guide pos="397" orient="horz"/>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font" Target="fonts/Roboto-regular.fntdata"/><Relationship Id="rId50" Type="http://schemas.openxmlformats.org/officeDocument/2006/relationships/slide" Target="slides/slide42.xml"/><Relationship Id="rId53" Type="http://schemas.openxmlformats.org/officeDocument/2006/relationships/font" Target="fonts/Roboto-italic.fntdata"/><Relationship Id="rId52" Type="http://schemas.openxmlformats.org/officeDocument/2006/relationships/font" Target="fonts/Roboto-bold.fntdata"/><Relationship Id="rId11" Type="http://schemas.openxmlformats.org/officeDocument/2006/relationships/slide" Target="slides/slide3.xml"/><Relationship Id="rId55" Type="http://customschemas.google.com/relationships/presentationmetadata" Target="metadata"/><Relationship Id="rId10" Type="http://schemas.openxmlformats.org/officeDocument/2006/relationships/slide" Target="slides/slide2.xml"/><Relationship Id="rId54" Type="http://schemas.openxmlformats.org/officeDocument/2006/relationships/font" Target="fonts/Roboto-boldItalic.fntdata"/><Relationship Id="rId13" Type="http://schemas.openxmlformats.org/officeDocument/2006/relationships/slide" Target="slides/slide5.xml"/><Relationship Id="rId12" Type="http://schemas.openxmlformats.org/officeDocument/2006/relationships/slide" Target="slides/slide4.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8" name="Google Shape;13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56ec278577_0_5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5" name="Google Shape;195;g156ec278577_0_5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56ec278577_0_5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g156ec278577_0_5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156ec278577_0_4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g156ec278577_0_4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56ec278577_0_5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6" name="Google Shape;216;g156ec278577_0_5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56ec278577_0_5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3" name="Google Shape;223;g156ec278577_0_5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56ec278577_0_5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0" name="Google Shape;230;g156ec278577_0_5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56ec278577_0_5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g156ec278577_0_5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56ec278577_0_57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4" name="Google Shape;244;g156ec278577_0_57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156ec278577_0_58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1" name="Google Shape;251;g156ec278577_0_5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156ec278577_0_59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8" name="Google Shape;258;g156ec278577_0_59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156ec278577_0_59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5" name="Google Shape;265;g156ec278577_0_59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156ec278577_0_60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2" name="Google Shape;272;g156ec278577_0_6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56ec278577_0_6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9" name="Google Shape;279;g156ec278577_0_6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ee12fb440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6" name="Google Shape;286;g2ee12fb440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ee12fb440b_0_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3" name="Google Shape;293;g2ee12fb440b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156ec278577_0_6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0" name="Google Shape;300;g156ec278577_0_6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56ec278577_0_6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7" name="Google Shape;307;g156ec278577_0_6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56ec278577_0_6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4" name="Google Shape;314;g156ec278577_0_6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156ec278577_0_6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1" name="Google Shape;321;g156ec278577_0_6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56ec278577_0_6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8" name="Google Shape;328;g156ec278577_0_6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56ec278577_0_1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
        <p:nvSpPr>
          <p:cNvPr id="155" name="Google Shape;155;g156ec278577_0_1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56ec278577_0_6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g156ec278577_0_6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56ec278577_0_67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2" name="Google Shape;342;g156ec278577_0_67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56ec278577_0_67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9" name="Google Shape;349;g156ec278577_0_67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56ec278577_0_68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6" name="Google Shape;356;g156ec278577_0_68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156ec278577_0_69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3" name="Google Shape;363;g156ec278577_0_69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156ec278577_0_7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9" name="Google Shape;369;g156ec278577_0_7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56ec278577_0_7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6" name="Google Shape;376;g156ec278577_0_7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56ec278577_0_7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3" name="Google Shape;383;g156ec278577_0_7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56ec278577_0_7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0" name="Google Shape;390;g156ec278577_0_7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156ec278577_0_7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g156ec278577_0_7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56ec278577_0_2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2" name="Google Shape;162;g156ec278577_0_2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56ec278577_0_7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g156ec278577_0_7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3: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411" name="Google Shape;411;p3: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8" name="Google Shape;41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56ec278577_0_3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g156ec278577_0_3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56ec278577_0_3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g156ec278577_0_3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56ec278577_0_3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g156ec278577_0_3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56ec278577_0_3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156ec278577_0_3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56ec278577_0_39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8" name="Google Shape;188;g156ec278577_0_39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158750" rtl="0" algn="l">
              <a:lnSpc>
                <a:spcPct val="100000"/>
              </a:lnSpc>
              <a:spcBef>
                <a:spcPts val="0"/>
              </a:spcBef>
              <a:spcAft>
                <a:spcPts val="0"/>
              </a:spcAft>
              <a:buClr>
                <a:schemeClr val="dk1"/>
              </a:buClr>
              <a:buSzPts val="1100"/>
              <a:buFont typeface="Arial"/>
              <a:buNone/>
            </a:pPr>
            <a:r>
              <a:t/>
            </a:r>
            <a:endParaRPr>
              <a:solidFill>
                <a:schemeClr val="dk1"/>
              </a:solidFill>
              <a:latin typeface="Roboto"/>
              <a:ea typeface="Roboto"/>
              <a:cs typeface="Roboto"/>
              <a:sym typeface="Roboto"/>
            </a:endParaRPr>
          </a:p>
          <a:p>
            <a:pPr indent="0" lvl="0" marL="457200" rtl="0" algn="l">
              <a:lnSpc>
                <a:spcPct val="100000"/>
              </a:lnSpc>
              <a:spcBef>
                <a:spcPts val="0"/>
              </a:spcBef>
              <a:spcAft>
                <a:spcPts val="0"/>
              </a:spcAft>
              <a:buSzPts val="1100"/>
              <a:buNone/>
            </a:pPr>
            <a:r>
              <a:t/>
            </a:r>
            <a:endParaRPr>
              <a:solidFill>
                <a:schemeClr val="dk1"/>
              </a:solidFill>
              <a:latin typeface="Roboto"/>
              <a:ea typeface="Roboto"/>
              <a:cs typeface="Roboto"/>
              <a:sym typeface="Roboto"/>
            </a:endParaRPr>
          </a:p>
          <a:p>
            <a:pPr indent="0" lvl="0" marL="0" rtl="0" algn="l">
              <a:lnSpc>
                <a:spcPct val="100000"/>
              </a:lnSpc>
              <a:spcBef>
                <a:spcPts val="0"/>
              </a:spcBef>
              <a:spcAft>
                <a:spcPts val="0"/>
              </a:spcAft>
              <a:buSzPts val="1100"/>
              <a:buNone/>
            </a:pPr>
            <a:r>
              <a:t/>
            </a:r>
            <a:endParaRPr sz="1200">
              <a:solidFill>
                <a:schemeClr val="dk1"/>
              </a:solidFill>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4.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4.jp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0" name="Shape 50"/>
        <p:cNvGrpSpPr/>
        <p:nvPr/>
      </p:nvGrpSpPr>
      <p:grpSpPr>
        <a:xfrm>
          <a:off x="0" y="0"/>
          <a:ext cx="0" cy="0"/>
          <a:chOff x="0" y="0"/>
          <a:chExt cx="0" cy="0"/>
        </a:xfrm>
      </p:grpSpPr>
      <p:sp>
        <p:nvSpPr>
          <p:cNvPr id="51" name="Google Shape;51;g156ec278577_0_278"/>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atin typeface="Roboto"/>
                <a:ea typeface="Roboto"/>
                <a:cs typeface="Roboto"/>
                <a:sym typeface="Roboto"/>
              </a:defRPr>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52" name="Google Shape;52;g156ec278577_0_278"/>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3" name="Google Shape;53;g156ec278577_0_27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 name="Shape 54"/>
        <p:cNvGrpSpPr/>
        <p:nvPr/>
      </p:nvGrpSpPr>
      <p:grpSpPr>
        <a:xfrm>
          <a:off x="0" y="0"/>
          <a:ext cx="0" cy="0"/>
          <a:chOff x="0" y="0"/>
          <a:chExt cx="0" cy="0"/>
        </a:xfrm>
      </p:grpSpPr>
      <p:sp>
        <p:nvSpPr>
          <p:cNvPr id="55" name="Google Shape;55;g156ec278577_0_28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atin typeface="Roboto"/>
                <a:ea typeface="Roboto"/>
                <a:cs typeface="Roboto"/>
                <a:sym typeface="Roboto"/>
              </a:defRPr>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56" name="Google Shape;56;g156ec278577_0_28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7" name="Shape 57"/>
        <p:cNvGrpSpPr/>
        <p:nvPr/>
      </p:nvGrpSpPr>
      <p:grpSpPr>
        <a:xfrm>
          <a:off x="0" y="0"/>
          <a:ext cx="0" cy="0"/>
          <a:chOff x="0" y="0"/>
          <a:chExt cx="0" cy="0"/>
        </a:xfrm>
      </p:grpSpPr>
      <p:sp>
        <p:nvSpPr>
          <p:cNvPr id="58" name="Google Shape;58;g156ec278577_0_28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59" name="Google Shape;59;g156ec278577_0_28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60" name="Google Shape;60;g156ec278577_0_28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1" name="Shape 61"/>
        <p:cNvGrpSpPr/>
        <p:nvPr/>
      </p:nvGrpSpPr>
      <p:grpSpPr>
        <a:xfrm>
          <a:off x="0" y="0"/>
          <a:ext cx="0" cy="0"/>
          <a:chOff x="0" y="0"/>
          <a:chExt cx="0" cy="0"/>
        </a:xfrm>
      </p:grpSpPr>
      <p:sp>
        <p:nvSpPr>
          <p:cNvPr id="62" name="Google Shape;62;g156ec278577_0_28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3" name="Google Shape;63;g156ec278577_0_28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4" name="Google Shape;64;g156ec278577_0_28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65" name="Google Shape;65;g156ec278577_0_28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6" name="Shape 66"/>
        <p:cNvGrpSpPr/>
        <p:nvPr/>
      </p:nvGrpSpPr>
      <p:grpSpPr>
        <a:xfrm>
          <a:off x="0" y="0"/>
          <a:ext cx="0" cy="0"/>
          <a:chOff x="0" y="0"/>
          <a:chExt cx="0" cy="0"/>
        </a:xfrm>
      </p:grpSpPr>
      <p:sp>
        <p:nvSpPr>
          <p:cNvPr id="67" name="Google Shape;67;g156ec278577_0_29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68" name="Google Shape;68;g156ec278577_0_29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9" name="Shape 69"/>
        <p:cNvGrpSpPr/>
        <p:nvPr/>
      </p:nvGrpSpPr>
      <p:grpSpPr>
        <a:xfrm>
          <a:off x="0" y="0"/>
          <a:ext cx="0" cy="0"/>
          <a:chOff x="0" y="0"/>
          <a:chExt cx="0" cy="0"/>
        </a:xfrm>
      </p:grpSpPr>
      <p:sp>
        <p:nvSpPr>
          <p:cNvPr id="70" name="Google Shape;70;g156ec278577_0_297"/>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atin typeface="Roboto"/>
                <a:ea typeface="Roboto"/>
                <a:cs typeface="Roboto"/>
                <a:sym typeface="Roboto"/>
              </a:defRPr>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71" name="Google Shape;71;g156ec278577_0_297"/>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atin typeface="Roboto"/>
                <a:ea typeface="Roboto"/>
                <a:cs typeface="Roboto"/>
                <a:sym typeface="Roboto"/>
              </a:defRPr>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72" name="Google Shape;72;g156ec278577_0_29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3" name="Shape 73"/>
        <p:cNvGrpSpPr/>
        <p:nvPr/>
      </p:nvGrpSpPr>
      <p:grpSpPr>
        <a:xfrm>
          <a:off x="0" y="0"/>
          <a:ext cx="0" cy="0"/>
          <a:chOff x="0" y="0"/>
          <a:chExt cx="0" cy="0"/>
        </a:xfrm>
      </p:grpSpPr>
      <p:sp>
        <p:nvSpPr>
          <p:cNvPr id="74" name="Google Shape;74;g156ec278577_0_30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75" name="Google Shape;75;g156ec278577_0_30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6" name="Shape 76"/>
        <p:cNvGrpSpPr/>
        <p:nvPr/>
      </p:nvGrpSpPr>
      <p:grpSpPr>
        <a:xfrm>
          <a:off x="0" y="0"/>
          <a:ext cx="0" cy="0"/>
          <a:chOff x="0" y="0"/>
          <a:chExt cx="0" cy="0"/>
        </a:xfrm>
      </p:grpSpPr>
      <p:sp>
        <p:nvSpPr>
          <p:cNvPr id="77" name="Google Shape;77;g156ec278577_0_30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78" name="Google Shape;78;g156ec278577_0_30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79" name="Google Shape;79;g156ec278577_0_304"/>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0" name="Google Shape;80;g156ec278577_0_30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81" name="Google Shape;81;g156ec278577_0_30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2" name="Shape 82"/>
        <p:cNvGrpSpPr/>
        <p:nvPr/>
      </p:nvGrpSpPr>
      <p:grpSpPr>
        <a:xfrm>
          <a:off x="0" y="0"/>
          <a:ext cx="0" cy="0"/>
          <a:chOff x="0" y="0"/>
          <a:chExt cx="0" cy="0"/>
        </a:xfrm>
      </p:grpSpPr>
      <p:sp>
        <p:nvSpPr>
          <p:cNvPr id="83" name="Google Shape;83;g156ec278577_0_310"/>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84" name="Google Shape;84;g156ec278577_0_3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5" name="Shape 85"/>
        <p:cNvGrpSpPr/>
        <p:nvPr/>
      </p:nvGrpSpPr>
      <p:grpSpPr>
        <a:xfrm>
          <a:off x="0" y="0"/>
          <a:ext cx="0" cy="0"/>
          <a:chOff x="0" y="0"/>
          <a:chExt cx="0" cy="0"/>
        </a:xfrm>
      </p:grpSpPr>
      <p:sp>
        <p:nvSpPr>
          <p:cNvPr id="86" name="Google Shape;86;g156ec278577_0_313"/>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87" name="Google Shape;87;g156ec278577_0_313"/>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88" name="Google Shape;88;g156ec278577_0_3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g156ec278577_0_40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g156ec278577_0_40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7" name="Google Shape;17;g156ec278577_0_40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9" name="Shape 89"/>
        <p:cNvGrpSpPr/>
        <p:nvPr/>
      </p:nvGrpSpPr>
      <p:grpSpPr>
        <a:xfrm>
          <a:off x="0" y="0"/>
          <a:ext cx="0" cy="0"/>
          <a:chOff x="0" y="0"/>
          <a:chExt cx="0" cy="0"/>
        </a:xfrm>
      </p:grpSpPr>
      <p:sp>
        <p:nvSpPr>
          <p:cNvPr id="90" name="Google Shape;90;g156ec278577_0_3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6" name="Shape 96"/>
        <p:cNvGrpSpPr/>
        <p:nvPr/>
      </p:nvGrpSpPr>
      <p:grpSpPr>
        <a:xfrm>
          <a:off x="0" y="0"/>
          <a:ext cx="0" cy="0"/>
          <a:chOff x="0" y="0"/>
          <a:chExt cx="0" cy="0"/>
        </a:xfrm>
      </p:grpSpPr>
      <p:sp>
        <p:nvSpPr>
          <p:cNvPr id="97" name="Google Shape;97;g156ec278577_0_49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98" name="Google Shape;98;g156ec278577_0_49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99" name="Google Shape;99;g156ec278577_0_49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0" name="Shape 100"/>
        <p:cNvGrpSpPr/>
        <p:nvPr/>
      </p:nvGrpSpPr>
      <p:grpSpPr>
        <a:xfrm>
          <a:off x="0" y="0"/>
          <a:ext cx="0" cy="0"/>
          <a:chOff x="0" y="0"/>
          <a:chExt cx="0" cy="0"/>
        </a:xfrm>
      </p:grpSpPr>
      <p:sp>
        <p:nvSpPr>
          <p:cNvPr id="101" name="Google Shape;101;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02" name="Google Shape;102;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3" name="Google Shape;103;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04" name="Google Shape;104;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5" name="Shape 105"/>
        <p:cNvGrpSpPr/>
        <p:nvPr/>
      </p:nvGrpSpPr>
      <p:grpSpPr>
        <a:xfrm>
          <a:off x="0" y="0"/>
          <a:ext cx="0" cy="0"/>
          <a:chOff x="0" y="0"/>
          <a:chExt cx="0" cy="0"/>
        </a:xfrm>
      </p:grpSpPr>
      <p:sp>
        <p:nvSpPr>
          <p:cNvPr id="106" name="Google Shape;106;p7"/>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07" name="Google Shape;107;p7"/>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08" name="Google Shape;108;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2">
    <p:spTree>
      <p:nvGrpSpPr>
        <p:cNvPr id="109" name="Shape 109"/>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0" name="Shape 110"/>
        <p:cNvGrpSpPr/>
        <p:nvPr/>
      </p:nvGrpSpPr>
      <p:grpSpPr>
        <a:xfrm>
          <a:off x="0" y="0"/>
          <a:ext cx="0" cy="0"/>
          <a:chOff x="0" y="0"/>
          <a:chExt cx="0" cy="0"/>
        </a:xfrm>
      </p:grpSpPr>
      <p:sp>
        <p:nvSpPr>
          <p:cNvPr id="111" name="Google Shape;111;g156ec278577_0_49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2" name="Google Shape;112;g156ec278577_0_49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13" name="Shape 113"/>
        <p:cNvGrpSpPr/>
        <p:nvPr/>
      </p:nvGrpSpPr>
      <p:grpSpPr>
        <a:xfrm>
          <a:off x="0" y="0"/>
          <a:ext cx="0" cy="0"/>
          <a:chOff x="0" y="0"/>
          <a:chExt cx="0" cy="0"/>
        </a:xfrm>
      </p:grpSpPr>
      <p:sp>
        <p:nvSpPr>
          <p:cNvPr id="114" name="Google Shape;114;g156ec278577_0_502"/>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15" name="Google Shape;115;g156ec278577_0_50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6" name="Shape 116"/>
        <p:cNvGrpSpPr/>
        <p:nvPr/>
      </p:nvGrpSpPr>
      <p:grpSpPr>
        <a:xfrm>
          <a:off x="0" y="0"/>
          <a:ext cx="0" cy="0"/>
          <a:chOff x="0" y="0"/>
          <a:chExt cx="0" cy="0"/>
        </a:xfrm>
      </p:grpSpPr>
      <p:sp>
        <p:nvSpPr>
          <p:cNvPr id="117" name="Google Shape;117;g156ec278577_0_50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18" name="Google Shape;118;g156ec278577_0_50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119" name="Google Shape;119;g156ec278577_0_50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20" name="Google Shape;120;g156ec278577_0_50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21" name="Google Shape;121;g156ec278577_0_50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2" name="Shape 122"/>
        <p:cNvGrpSpPr/>
        <p:nvPr/>
      </p:nvGrpSpPr>
      <p:grpSpPr>
        <a:xfrm>
          <a:off x="0" y="0"/>
          <a:ext cx="0" cy="0"/>
          <a:chOff x="0" y="0"/>
          <a:chExt cx="0" cy="0"/>
        </a:xfrm>
      </p:grpSpPr>
      <p:sp>
        <p:nvSpPr>
          <p:cNvPr id="123" name="Google Shape;123;g156ec278577_0_5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124" name="Google Shape;124;g156ec278577_0_5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5" name="Shape 125"/>
        <p:cNvGrpSpPr/>
        <p:nvPr/>
      </p:nvGrpSpPr>
      <p:grpSpPr>
        <a:xfrm>
          <a:off x="0" y="0"/>
          <a:ext cx="0" cy="0"/>
          <a:chOff x="0" y="0"/>
          <a:chExt cx="0" cy="0"/>
        </a:xfrm>
      </p:grpSpPr>
      <p:sp>
        <p:nvSpPr>
          <p:cNvPr id="126" name="Google Shape;126;g156ec278577_0_51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127" name="Google Shape;127;g156ec278577_0_51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128" name="Google Shape;128;g156ec278577_0_5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2">
    <p:spTree>
      <p:nvGrpSpPr>
        <p:cNvPr id="18" name="Shape 18"/>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p:cSld name="4">
    <p:spTree>
      <p:nvGrpSpPr>
        <p:cNvPr id="129" name="Shape 129"/>
        <p:cNvGrpSpPr/>
        <p:nvPr/>
      </p:nvGrpSpPr>
      <p:grpSpPr>
        <a:xfrm>
          <a:off x="0" y="0"/>
          <a:ext cx="0" cy="0"/>
          <a:chOff x="0" y="0"/>
          <a:chExt cx="0" cy="0"/>
        </a:xfrm>
      </p:grpSpPr>
      <p:pic>
        <p:nvPicPr>
          <p:cNvPr descr="A close up of a logo&#10;&#10;Description generated with high confidence" id="130" name="Google Shape;130;g156ec278577_0_518"/>
          <p:cNvPicPr preferRelativeResize="0"/>
          <p:nvPr/>
        </p:nvPicPr>
        <p:blipFill rotWithShape="1">
          <a:blip r:embed="rId2">
            <a:alphaModFix/>
          </a:blip>
          <a:srcRect b="0" l="0" r="0" t="0"/>
          <a:stretch/>
        </p:blipFill>
        <p:spPr>
          <a:xfrm>
            <a:off x="7876800" y="183600"/>
            <a:ext cx="1022401" cy="766801"/>
          </a:xfrm>
          <a:prstGeom prst="rect">
            <a:avLst/>
          </a:prstGeom>
          <a:noFill/>
          <a:ln>
            <a:noFill/>
          </a:ln>
        </p:spPr>
      </p:pic>
      <p:pic>
        <p:nvPicPr>
          <p:cNvPr descr="A picture containing colorful, colored&#10;&#10;Description generated with very high confidence" id="131" name="Google Shape;131;g156ec278577_0_518"/>
          <p:cNvPicPr preferRelativeResize="0"/>
          <p:nvPr/>
        </p:nvPicPr>
        <p:blipFill rotWithShape="1">
          <a:blip r:embed="rId3">
            <a:alphaModFix/>
          </a:blip>
          <a:srcRect b="37530" l="0" r="0" t="55603"/>
          <a:stretch/>
        </p:blipFill>
        <p:spPr>
          <a:xfrm>
            <a:off x="0" y="4849200"/>
            <a:ext cx="9144000" cy="294300"/>
          </a:xfrm>
          <a:prstGeom prst="rect">
            <a:avLst/>
          </a:prstGeom>
          <a:noFill/>
          <a:ln>
            <a:noFill/>
          </a:ln>
        </p:spPr>
      </p:pic>
      <p:sp>
        <p:nvSpPr>
          <p:cNvPr id="132" name="Google Shape;132;g156ec278577_0_518"/>
          <p:cNvSpPr/>
          <p:nvPr/>
        </p:nvSpPr>
        <p:spPr>
          <a:xfrm>
            <a:off x="894683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133" name="Google Shape;133;g156ec278577_0_518"/>
          <p:cNvSpPr/>
          <p:nvPr/>
        </p:nvSpPr>
        <p:spPr>
          <a:xfrm>
            <a:off x="887040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134" name="Google Shape;134;g156ec278577_0_518"/>
          <p:cNvSpPr/>
          <p:nvPr/>
        </p:nvSpPr>
        <p:spPr>
          <a:xfrm>
            <a:off x="879397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135" name="Google Shape;135;g156ec278577_0_518"/>
          <p:cNvSpPr/>
          <p:nvPr/>
        </p:nvSpPr>
        <p:spPr>
          <a:xfrm>
            <a:off x="871754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9" name="Shape 19"/>
        <p:cNvGrpSpPr/>
        <p:nvPr/>
      </p:nvGrpSpPr>
      <p:grpSpPr>
        <a:xfrm>
          <a:off x="0" y="0"/>
          <a:ext cx="0" cy="0"/>
          <a:chOff x="0" y="0"/>
          <a:chExt cx="0" cy="0"/>
        </a:xfrm>
      </p:grpSpPr>
      <p:sp>
        <p:nvSpPr>
          <p:cNvPr id="20" name="Google Shape;20;g156ec278577_0_41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1" name="Google Shape;21;g156ec278577_0_4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22" name="Shape 22"/>
        <p:cNvGrpSpPr/>
        <p:nvPr/>
      </p:nvGrpSpPr>
      <p:grpSpPr>
        <a:xfrm>
          <a:off x="0" y="0"/>
          <a:ext cx="0" cy="0"/>
          <a:chOff x="0" y="0"/>
          <a:chExt cx="0" cy="0"/>
        </a:xfrm>
      </p:grpSpPr>
      <p:sp>
        <p:nvSpPr>
          <p:cNvPr id="23" name="Google Shape;23;g156ec278577_0_415"/>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atin typeface="Roboto"/>
                <a:ea typeface="Roboto"/>
                <a:cs typeface="Roboto"/>
                <a:sym typeface="Roboto"/>
              </a:defRPr>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24" name="Google Shape;24;g156ec278577_0_4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5" name="Shape 25"/>
        <p:cNvGrpSpPr/>
        <p:nvPr/>
      </p:nvGrpSpPr>
      <p:grpSpPr>
        <a:xfrm>
          <a:off x="0" y="0"/>
          <a:ext cx="0" cy="0"/>
          <a:chOff x="0" y="0"/>
          <a:chExt cx="0" cy="0"/>
        </a:xfrm>
      </p:grpSpPr>
      <p:sp>
        <p:nvSpPr>
          <p:cNvPr id="26" name="Google Shape;26;g156ec278577_0_418"/>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27" name="Google Shape;27;g156ec278577_0_418"/>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atin typeface="Roboto"/>
                <a:ea typeface="Roboto"/>
                <a:cs typeface="Roboto"/>
                <a:sym typeface="Roboto"/>
              </a:defRPr>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28" name="Google Shape;28;g156ec278577_0_418"/>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atin typeface="Roboto"/>
                <a:ea typeface="Roboto"/>
                <a:cs typeface="Roboto"/>
                <a:sym typeface="Roboto"/>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29" name="Google Shape;29;g156ec278577_0_418"/>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atin typeface="Roboto"/>
                <a:ea typeface="Roboto"/>
                <a:cs typeface="Roboto"/>
                <a:sym typeface="Roboto"/>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30" name="Google Shape;30;g156ec278577_0_4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31" name="Shape 31"/>
        <p:cNvGrpSpPr/>
        <p:nvPr/>
      </p:nvGrpSpPr>
      <p:grpSpPr>
        <a:xfrm>
          <a:off x="0" y="0"/>
          <a:ext cx="0" cy="0"/>
          <a:chOff x="0" y="0"/>
          <a:chExt cx="0" cy="0"/>
        </a:xfrm>
      </p:grpSpPr>
      <p:sp>
        <p:nvSpPr>
          <p:cNvPr id="32" name="Google Shape;32;g156ec278577_0_424"/>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atin typeface="Roboto"/>
                <a:ea typeface="Roboto"/>
                <a:cs typeface="Roboto"/>
                <a:sym typeface="Roboto"/>
              </a:defRPr>
            </a:lvl1pPr>
          </a:lstStyle>
          <a:p/>
        </p:txBody>
      </p:sp>
      <p:sp>
        <p:nvSpPr>
          <p:cNvPr id="33" name="Google Shape;33;g156ec278577_0_4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34" name="Shape 34"/>
        <p:cNvGrpSpPr/>
        <p:nvPr/>
      </p:nvGrpSpPr>
      <p:grpSpPr>
        <a:xfrm>
          <a:off x="0" y="0"/>
          <a:ext cx="0" cy="0"/>
          <a:chOff x="0" y="0"/>
          <a:chExt cx="0" cy="0"/>
        </a:xfrm>
      </p:grpSpPr>
      <p:sp>
        <p:nvSpPr>
          <p:cNvPr id="35" name="Google Shape;35;g156ec278577_0_42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atin typeface="Roboto"/>
                <a:ea typeface="Roboto"/>
                <a:cs typeface="Roboto"/>
                <a:sym typeface="Roboto"/>
              </a:defRPr>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36" name="Google Shape;36;g156ec278577_0_42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atin typeface="Roboto"/>
                <a:ea typeface="Roboto"/>
                <a:cs typeface="Roboto"/>
                <a:sym typeface="Roboto"/>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37" name="Google Shape;37;g156ec278577_0_4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p:cSld name="4">
    <p:spTree>
      <p:nvGrpSpPr>
        <p:cNvPr id="38" name="Shape 38"/>
        <p:cNvGrpSpPr/>
        <p:nvPr/>
      </p:nvGrpSpPr>
      <p:grpSpPr>
        <a:xfrm>
          <a:off x="0" y="0"/>
          <a:ext cx="0" cy="0"/>
          <a:chOff x="0" y="0"/>
          <a:chExt cx="0" cy="0"/>
        </a:xfrm>
      </p:grpSpPr>
      <p:pic>
        <p:nvPicPr>
          <p:cNvPr descr="A close up of a logo&#10;&#10;Description generated with high confidence" id="39" name="Google Shape;39;g156ec278577_0_431"/>
          <p:cNvPicPr preferRelativeResize="0"/>
          <p:nvPr/>
        </p:nvPicPr>
        <p:blipFill rotWithShape="1">
          <a:blip r:embed="rId2">
            <a:alphaModFix/>
          </a:blip>
          <a:srcRect b="0" l="0" r="0" t="0"/>
          <a:stretch/>
        </p:blipFill>
        <p:spPr>
          <a:xfrm>
            <a:off x="7876800" y="183600"/>
            <a:ext cx="1022401" cy="766801"/>
          </a:xfrm>
          <a:prstGeom prst="rect">
            <a:avLst/>
          </a:prstGeom>
          <a:noFill/>
          <a:ln>
            <a:noFill/>
          </a:ln>
        </p:spPr>
      </p:pic>
      <p:pic>
        <p:nvPicPr>
          <p:cNvPr descr="A picture containing colorful, colored&#10;&#10;Description generated with very high confidence" id="40" name="Google Shape;40;g156ec278577_0_431"/>
          <p:cNvPicPr preferRelativeResize="0"/>
          <p:nvPr/>
        </p:nvPicPr>
        <p:blipFill rotWithShape="1">
          <a:blip r:embed="rId3">
            <a:alphaModFix/>
          </a:blip>
          <a:srcRect b="37530" l="0" r="0" t="55601"/>
          <a:stretch/>
        </p:blipFill>
        <p:spPr>
          <a:xfrm>
            <a:off x="0" y="4849200"/>
            <a:ext cx="9144000" cy="294300"/>
          </a:xfrm>
          <a:prstGeom prst="rect">
            <a:avLst/>
          </a:prstGeom>
          <a:noFill/>
          <a:ln>
            <a:noFill/>
          </a:ln>
        </p:spPr>
      </p:pic>
      <p:sp>
        <p:nvSpPr>
          <p:cNvPr id="41" name="Google Shape;41;g156ec278577_0_431"/>
          <p:cNvSpPr/>
          <p:nvPr/>
        </p:nvSpPr>
        <p:spPr>
          <a:xfrm>
            <a:off x="894683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42" name="Google Shape;42;g156ec278577_0_431"/>
          <p:cNvSpPr/>
          <p:nvPr/>
        </p:nvSpPr>
        <p:spPr>
          <a:xfrm>
            <a:off x="887040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43" name="Google Shape;43;g156ec278577_0_431"/>
          <p:cNvSpPr/>
          <p:nvPr/>
        </p:nvSpPr>
        <p:spPr>
          <a:xfrm>
            <a:off x="879397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
        <p:nvSpPr>
          <p:cNvPr id="44" name="Google Shape;44;g156ec278577_0_431"/>
          <p:cNvSpPr/>
          <p:nvPr/>
        </p:nvSpPr>
        <p:spPr>
          <a:xfrm>
            <a:off x="8717540" y="4943496"/>
            <a:ext cx="57600" cy="432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050"/>
              <a:buFont typeface="Arial"/>
              <a:buNone/>
            </a:pPr>
            <a:r>
              <a:t/>
            </a:r>
            <a:endParaRPr b="0" i="0" sz="1050" u="none" cap="none" strike="noStrike">
              <a:solidFill>
                <a:schemeClr val="lt1"/>
              </a:solidFill>
              <a:latin typeface="Roboto"/>
              <a:ea typeface="Roboto"/>
              <a:cs typeface="Roboto"/>
              <a:sym typeface="Roboto"/>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2.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9.xml"/><Relationship Id="rId10" Type="http://schemas.openxmlformats.org/officeDocument/2006/relationships/slideLayout" Target="../slideLayouts/slideLayout18.xml"/><Relationship Id="rId13" Type="http://schemas.openxmlformats.org/officeDocument/2006/relationships/theme" Target="../theme/theme3.xml"/><Relationship Id="rId12" Type="http://schemas.openxmlformats.org/officeDocument/2006/relationships/slideLayout" Target="../slideLayouts/slideLayout20.xml"/><Relationship Id="rId1" Type="http://schemas.openxmlformats.org/officeDocument/2006/relationships/image" Target="../media/image2.jpg"/><Relationship Id="rId2" Type="http://schemas.openxmlformats.org/officeDocument/2006/relationships/slideLayout" Target="../slideLayouts/slideLayout10.xml"/><Relationship Id="rId3" Type="http://schemas.openxmlformats.org/officeDocument/2006/relationships/slideLayout" Target="../slideLayouts/slideLayout11.xml"/><Relationship Id="rId4" Type="http://schemas.openxmlformats.org/officeDocument/2006/relationships/slideLayout" Target="../slideLayouts/slideLayout12.xml"/><Relationship Id="rId9" Type="http://schemas.openxmlformats.org/officeDocument/2006/relationships/slideLayout" Target="../slideLayouts/slideLayout17.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0.xml"/><Relationship Id="rId10" Type="http://schemas.openxmlformats.org/officeDocument/2006/relationships/slideLayout" Target="../slideLayouts/slideLayout29.xml"/><Relationship Id="rId12" Type="http://schemas.openxmlformats.org/officeDocument/2006/relationships/theme" Target="../theme/theme4.xml"/><Relationship Id="rId1" Type="http://schemas.openxmlformats.org/officeDocument/2006/relationships/image" Target="../media/image2.jpg"/><Relationship Id="rId2" Type="http://schemas.openxmlformats.org/officeDocument/2006/relationships/slideLayout" Target="../slideLayouts/slideLayout21.xml"/><Relationship Id="rId3" Type="http://schemas.openxmlformats.org/officeDocument/2006/relationships/slideLayout" Target="../slideLayouts/slideLayout22.xml"/><Relationship Id="rId4" Type="http://schemas.openxmlformats.org/officeDocument/2006/relationships/slideLayout" Target="../slideLayouts/slideLayout23.xml"/><Relationship Id="rId9" Type="http://schemas.openxmlformats.org/officeDocument/2006/relationships/slideLayout" Target="../slideLayouts/slideLayout28.xml"/><Relationship Id="rId5" Type="http://schemas.openxmlformats.org/officeDocument/2006/relationships/slideLayout" Target="../slideLayouts/slideLayout24.xml"/><Relationship Id="rId6" Type="http://schemas.openxmlformats.org/officeDocument/2006/relationships/slideLayout" Target="../slideLayouts/slideLayout25.xml"/><Relationship Id="rId7" Type="http://schemas.openxmlformats.org/officeDocument/2006/relationships/slideLayout" Target="../slideLayouts/slideLayout26.xml"/><Relationship Id="rId8"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g156ec278577_0_40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g156ec278577_0_40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g156ec278577_0_40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g156ec278577_0_403"/>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45" name="Shape 45"/>
        <p:cNvGrpSpPr/>
        <p:nvPr/>
      </p:nvGrpSpPr>
      <p:grpSpPr>
        <a:xfrm>
          <a:off x="0" y="0"/>
          <a:ext cx="0" cy="0"/>
          <a:chOff x="0" y="0"/>
          <a:chExt cx="0" cy="0"/>
        </a:xfrm>
      </p:grpSpPr>
      <p:sp>
        <p:nvSpPr>
          <p:cNvPr id="46" name="Google Shape;46;g156ec278577_0_27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47" name="Google Shape;47;g156ec278577_0_274"/>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48" name="Google Shape;48;g156ec278577_0_27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pic>
        <p:nvPicPr>
          <p:cNvPr id="49" name="Google Shape;49;g156ec278577_0_274"/>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1" name="Shape 91"/>
        <p:cNvGrpSpPr/>
        <p:nvPr/>
      </p:nvGrpSpPr>
      <p:grpSpPr>
        <a:xfrm>
          <a:off x="0" y="0"/>
          <a:ext cx="0" cy="0"/>
          <a:chOff x="0" y="0"/>
          <a:chExt cx="0" cy="0"/>
        </a:xfrm>
      </p:grpSpPr>
      <p:sp>
        <p:nvSpPr>
          <p:cNvPr id="92" name="Google Shape;92;g156ec278577_0_49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93" name="Google Shape;93;g156ec278577_0_49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94" name="Google Shape;94;g156ec278577_0_49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pic>
        <p:nvPicPr>
          <p:cNvPr id="95" name="Google Shape;95;g156ec278577_0_490"/>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8.png"/><Relationship Id="rId5"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forms.gle/tSc8LmCBFwLk5TUm6" TargetMode="External"/><Relationship Id="rId4" Type="http://schemas.openxmlformats.org/officeDocument/2006/relationships/image" Target="../media/image1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xml"/><Relationship Id="rId3" Type="http://schemas.openxmlformats.org/officeDocument/2006/relationships/hyperlink" Target="https://literarydevices.net/comparison/" TargetMode="External"/><Relationship Id="rId4" Type="http://schemas.openxmlformats.org/officeDocument/2006/relationships/hyperlink" Target="https://literarydevices.net/simile/" TargetMode="External"/><Relationship Id="rId5" Type="http://schemas.openxmlformats.org/officeDocument/2006/relationships/hyperlink" Target="https://literarydevices.net/metaphor/"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1.xml"/><Relationship Id="rId3" Type="http://schemas.openxmlformats.org/officeDocument/2006/relationships/image" Target="../media/image9.png"/><Relationship Id="rId4" Type="http://schemas.openxmlformats.org/officeDocument/2006/relationships/hyperlink" Target="https://learn.codemithra.com/"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42.xml"/><Relationship Id="rId3" Type="http://schemas.openxmlformats.org/officeDocument/2006/relationships/image" Target="../media/image10.jpg"/><Relationship Id="rId4" Type="http://schemas.openxmlformats.org/officeDocument/2006/relationships/image" Target="../media/image12.png"/><Relationship Id="rId5" Type="http://schemas.openxmlformats.org/officeDocument/2006/relationships/image" Target="../media/image14.png"/><Relationship Id="rId6"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41" name="Google Shape;141;p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142" name="Google Shape;142;p1"/>
          <p:cNvPicPr preferRelativeResize="0"/>
          <p:nvPr/>
        </p:nvPicPr>
        <p:blipFill rotWithShape="1">
          <a:blip r:embed="rId3">
            <a:alphaModFix/>
          </a:blip>
          <a:srcRect b="0" l="0" r="0" t="0"/>
          <a:stretch/>
        </p:blipFill>
        <p:spPr>
          <a:xfrm>
            <a:off x="2" y="4"/>
            <a:ext cx="9144003" cy="5143501"/>
          </a:xfrm>
          <a:prstGeom prst="rect">
            <a:avLst/>
          </a:prstGeom>
          <a:noFill/>
          <a:ln>
            <a:noFill/>
          </a:ln>
        </p:spPr>
      </p:pic>
      <p:pic>
        <p:nvPicPr>
          <p:cNvPr id="143" name="Google Shape;143;p1"/>
          <p:cNvPicPr preferRelativeResize="0"/>
          <p:nvPr/>
        </p:nvPicPr>
        <p:blipFill rotWithShape="1">
          <a:blip r:embed="rId4">
            <a:alphaModFix/>
          </a:blip>
          <a:srcRect b="0" l="0" r="0" t="0"/>
          <a:stretch/>
        </p:blipFill>
        <p:spPr>
          <a:xfrm>
            <a:off x="2504604" y="600291"/>
            <a:ext cx="4134799" cy="2923400"/>
          </a:xfrm>
          <a:prstGeom prst="rect">
            <a:avLst/>
          </a:prstGeom>
          <a:noFill/>
          <a:ln>
            <a:noFill/>
          </a:ln>
        </p:spPr>
      </p:pic>
      <p:pic>
        <p:nvPicPr>
          <p:cNvPr id="144" name="Google Shape;144;p1"/>
          <p:cNvPicPr preferRelativeResize="0"/>
          <p:nvPr/>
        </p:nvPicPr>
        <p:blipFill rotWithShape="1">
          <a:blip r:embed="rId5">
            <a:alphaModFix/>
          </a:blip>
          <a:srcRect b="0" l="0" r="0" t="0"/>
          <a:stretch/>
        </p:blipFill>
        <p:spPr>
          <a:xfrm>
            <a:off x="2200054" y="3386141"/>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96" name="Shape 196"/>
        <p:cNvGrpSpPr/>
        <p:nvPr/>
      </p:nvGrpSpPr>
      <p:grpSpPr>
        <a:xfrm>
          <a:off x="0" y="0"/>
          <a:ext cx="0" cy="0"/>
          <a:chOff x="0" y="0"/>
          <a:chExt cx="0" cy="0"/>
        </a:xfrm>
      </p:grpSpPr>
      <p:sp>
        <p:nvSpPr>
          <p:cNvPr id="197" name="Google Shape;197;g156ec278577_0_534"/>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Roboto"/>
              <a:ea typeface="Roboto"/>
              <a:cs typeface="Roboto"/>
              <a:sym typeface="Roboto"/>
            </a:endParaRPr>
          </a:p>
        </p:txBody>
      </p:sp>
      <p:sp>
        <p:nvSpPr>
          <p:cNvPr id="198" name="Google Shape;198;g156ec278577_0_534"/>
          <p:cNvSpPr/>
          <p:nvPr/>
        </p:nvSpPr>
        <p:spPr>
          <a:xfrm>
            <a:off x="719991" y="704775"/>
            <a:ext cx="2832600" cy="4494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Explanation: Q01</a:t>
            </a:r>
            <a:endParaRPr b="1" i="0" sz="2000" u="none" cap="none" strike="noStrike">
              <a:solidFill>
                <a:srgbClr val="FFFFFF"/>
              </a:solidFill>
              <a:latin typeface="Roboto"/>
              <a:ea typeface="Roboto"/>
              <a:cs typeface="Roboto"/>
              <a:sym typeface="Roboto"/>
            </a:endParaRPr>
          </a:p>
        </p:txBody>
      </p:sp>
      <p:sp>
        <p:nvSpPr>
          <p:cNvPr id="199" name="Google Shape;199;g156ec278577_0_534"/>
          <p:cNvSpPr txBox="1"/>
          <p:nvPr/>
        </p:nvSpPr>
        <p:spPr>
          <a:xfrm>
            <a:off x="720000" y="1679975"/>
            <a:ext cx="74109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800"/>
              </a:spcBef>
              <a:spcAft>
                <a:spcPts val="800"/>
              </a:spcAft>
              <a:buClr>
                <a:srgbClr val="000000"/>
              </a:buClr>
              <a:buSzPts val="1800"/>
              <a:buFont typeface="Arial"/>
              <a:buNone/>
            </a:pPr>
            <a:r>
              <a:rPr b="0" i="0" lang="en-GB" sz="1800" u="none" cap="none" strike="noStrike">
                <a:solidFill>
                  <a:schemeClr val="dk1"/>
                </a:solidFill>
                <a:highlight>
                  <a:schemeClr val="lt1"/>
                </a:highlight>
                <a:latin typeface="Roboto"/>
                <a:ea typeface="Roboto"/>
                <a:cs typeface="Roboto"/>
                <a:sym typeface="Roboto"/>
              </a:rPr>
              <a:t>Bird makes nest as beaver makes dam.</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156ec278577_0_525"/>
          <p:cNvSpPr txBox="1"/>
          <p:nvPr/>
        </p:nvSpPr>
        <p:spPr>
          <a:xfrm>
            <a:off x="720000" y="1453199"/>
            <a:ext cx="8472300" cy="2237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GB" sz="1800" u="none" cap="none" strike="noStrike">
                <a:solidFill>
                  <a:schemeClr val="dk1"/>
                </a:solidFill>
                <a:highlight>
                  <a:schemeClr val="lt1"/>
                </a:highlight>
                <a:latin typeface="Roboto"/>
                <a:ea typeface="Roboto"/>
                <a:cs typeface="Roboto"/>
                <a:sym typeface="Roboto"/>
              </a:rPr>
              <a:t>TENET : THEOLOGIAN</a:t>
            </a:r>
            <a:endParaRPr b="0" i="0" sz="18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800"/>
              </a:spcBef>
              <a:spcAft>
                <a:spcPts val="0"/>
              </a:spcAft>
              <a:buClr>
                <a:schemeClr val="dk1"/>
              </a:buClr>
              <a:buSzPts val="1400"/>
              <a:buFont typeface="Arial"/>
              <a:buNone/>
            </a:pPr>
            <a:r>
              <a:t/>
            </a:r>
            <a:endParaRPr b="0" i="0" sz="1800" u="none" cap="none" strike="noStrike">
              <a:solidFill>
                <a:schemeClr val="dk1"/>
              </a:solidFill>
              <a:highlight>
                <a:schemeClr val="lt1"/>
              </a:highlight>
              <a:latin typeface="Roboto"/>
              <a:ea typeface="Roboto"/>
              <a:cs typeface="Roboto"/>
              <a:sym typeface="Roboto"/>
            </a:endParaRPr>
          </a:p>
          <a:p>
            <a:pPr indent="-342900" lvl="0" marL="457200" marR="0" rtl="0" algn="l">
              <a:lnSpc>
                <a:spcPct val="100000"/>
              </a:lnSpc>
              <a:spcBef>
                <a:spcPts val="800"/>
              </a:spcBef>
              <a:spcAft>
                <a:spcPts val="0"/>
              </a:spcAft>
              <a:buClr>
                <a:schemeClr val="dk1"/>
              </a:buClr>
              <a:buSzPts val="1800"/>
              <a:buFont typeface="Arial"/>
              <a:buAutoNum type="alphaUcParenR"/>
            </a:pPr>
            <a:r>
              <a:rPr b="0" i="0" lang="en-GB" sz="1800" u="none" cap="none" strike="noStrike">
                <a:solidFill>
                  <a:schemeClr val="dk1"/>
                </a:solidFill>
                <a:highlight>
                  <a:schemeClr val="lt1"/>
                </a:highlight>
                <a:latin typeface="Roboto"/>
                <a:ea typeface="Roboto"/>
                <a:cs typeface="Roboto"/>
                <a:sym typeface="Roboto"/>
              </a:rPr>
              <a:t>Predecessor : Heir</a:t>
            </a:r>
            <a:endParaRPr b="0" i="0" sz="1800" u="none" cap="none" strike="noStrike">
              <a:solidFill>
                <a:schemeClr val="dk1"/>
              </a:solidFill>
              <a:highlight>
                <a:schemeClr val="lt1"/>
              </a:highlight>
              <a:latin typeface="Roboto"/>
              <a:ea typeface="Roboto"/>
              <a:cs typeface="Roboto"/>
              <a:sym typeface="Roboto"/>
            </a:endParaRPr>
          </a:p>
          <a:p>
            <a:pPr indent="-342900" lvl="0" marL="457200" marR="0" rtl="0" algn="l">
              <a:lnSpc>
                <a:spcPct val="100000"/>
              </a:lnSpc>
              <a:spcBef>
                <a:spcPts val="0"/>
              </a:spcBef>
              <a:spcAft>
                <a:spcPts val="0"/>
              </a:spcAft>
              <a:buClr>
                <a:schemeClr val="dk1"/>
              </a:buClr>
              <a:buSzPts val="1800"/>
              <a:buFont typeface="Arial"/>
              <a:buAutoNum type="alphaUcParenR"/>
            </a:pPr>
            <a:r>
              <a:rPr b="0" i="0" lang="en-GB" sz="1800" u="none" cap="none" strike="noStrike">
                <a:solidFill>
                  <a:schemeClr val="dk1"/>
                </a:solidFill>
                <a:highlight>
                  <a:schemeClr val="lt1"/>
                </a:highlight>
                <a:latin typeface="Roboto"/>
                <a:ea typeface="Roboto"/>
                <a:cs typeface="Roboto"/>
                <a:sym typeface="Roboto"/>
              </a:rPr>
              <a:t>Hypothesis : Scientist</a:t>
            </a:r>
            <a:endParaRPr b="0" i="0" sz="1800" u="none" cap="none" strike="noStrike">
              <a:solidFill>
                <a:schemeClr val="dk1"/>
              </a:solidFill>
              <a:highlight>
                <a:schemeClr val="lt1"/>
              </a:highlight>
              <a:latin typeface="Roboto"/>
              <a:ea typeface="Roboto"/>
              <a:cs typeface="Roboto"/>
              <a:sym typeface="Roboto"/>
            </a:endParaRPr>
          </a:p>
          <a:p>
            <a:pPr indent="-342900" lvl="0" marL="457200" marR="0" rtl="0" algn="l">
              <a:lnSpc>
                <a:spcPct val="100000"/>
              </a:lnSpc>
              <a:spcBef>
                <a:spcPts val="0"/>
              </a:spcBef>
              <a:spcAft>
                <a:spcPts val="0"/>
              </a:spcAft>
              <a:buClr>
                <a:schemeClr val="dk1"/>
              </a:buClr>
              <a:buSzPts val="1800"/>
              <a:buFont typeface="Arial"/>
              <a:buAutoNum type="alphaUcParenR"/>
            </a:pPr>
            <a:r>
              <a:rPr b="0" i="0" lang="en-GB" sz="1800" u="none" cap="none" strike="noStrike">
                <a:solidFill>
                  <a:schemeClr val="dk1"/>
                </a:solidFill>
                <a:highlight>
                  <a:schemeClr val="lt1"/>
                </a:highlight>
                <a:latin typeface="Roboto"/>
                <a:ea typeface="Roboto"/>
                <a:cs typeface="Roboto"/>
                <a:sym typeface="Roboto"/>
              </a:rPr>
              <a:t>Recluse : Rivalry</a:t>
            </a:r>
            <a:endParaRPr b="0" i="0" sz="1800" u="none" cap="none" strike="noStrike">
              <a:solidFill>
                <a:schemeClr val="dk1"/>
              </a:solidFill>
              <a:highlight>
                <a:schemeClr val="lt1"/>
              </a:highlight>
              <a:latin typeface="Roboto"/>
              <a:ea typeface="Roboto"/>
              <a:cs typeface="Roboto"/>
              <a:sym typeface="Roboto"/>
            </a:endParaRPr>
          </a:p>
          <a:p>
            <a:pPr indent="-342900" lvl="0" marL="457200" marR="0" rtl="0" algn="l">
              <a:lnSpc>
                <a:spcPct val="100000"/>
              </a:lnSpc>
              <a:spcBef>
                <a:spcPts val="0"/>
              </a:spcBef>
              <a:spcAft>
                <a:spcPts val="0"/>
              </a:spcAft>
              <a:buClr>
                <a:schemeClr val="dk1"/>
              </a:buClr>
              <a:buSzPts val="1800"/>
              <a:buFont typeface="Arial"/>
              <a:buAutoNum type="alphaUcParenR"/>
            </a:pPr>
            <a:r>
              <a:rPr b="0" i="0" lang="en-GB" sz="1800" u="none" cap="none" strike="noStrike">
                <a:solidFill>
                  <a:schemeClr val="dk1"/>
                </a:solidFill>
                <a:highlight>
                  <a:schemeClr val="lt1"/>
                </a:highlight>
                <a:latin typeface="Roboto"/>
                <a:ea typeface="Roboto"/>
                <a:cs typeface="Roboto"/>
                <a:sym typeface="Roboto"/>
              </a:rPr>
              <a:t>Arrogance : Persecution</a:t>
            </a:r>
            <a:endParaRPr b="0" i="0" sz="1800" u="none" cap="none" strike="noStrike">
              <a:solidFill>
                <a:schemeClr val="dk1"/>
              </a:solidFill>
              <a:highlight>
                <a:schemeClr val="lt1"/>
              </a:highlight>
              <a:latin typeface="Roboto"/>
              <a:ea typeface="Roboto"/>
              <a:cs typeface="Roboto"/>
              <a:sym typeface="Roboto"/>
            </a:endParaRPr>
          </a:p>
          <a:p>
            <a:pPr indent="-342900" lvl="0" marL="457200" marR="0" rtl="0" algn="l">
              <a:lnSpc>
                <a:spcPct val="100000"/>
              </a:lnSpc>
              <a:spcBef>
                <a:spcPts val="0"/>
              </a:spcBef>
              <a:spcAft>
                <a:spcPts val="0"/>
              </a:spcAft>
              <a:buClr>
                <a:schemeClr val="dk1"/>
              </a:buClr>
              <a:buSzPts val="1800"/>
              <a:buFont typeface="Arial"/>
              <a:buAutoNum type="alphaUcParenR"/>
            </a:pPr>
            <a:r>
              <a:rPr b="0" i="0" lang="en-GB" sz="1800" u="none" cap="none" strike="noStrike">
                <a:solidFill>
                  <a:schemeClr val="dk1"/>
                </a:solidFill>
                <a:highlight>
                  <a:schemeClr val="lt1"/>
                </a:highlight>
                <a:latin typeface="Roboto"/>
                <a:ea typeface="Roboto"/>
                <a:cs typeface="Roboto"/>
                <a:sym typeface="Roboto"/>
              </a:rPr>
              <a:t>Guitarist : Rock band</a:t>
            </a:r>
            <a:endParaRPr b="0" i="0" sz="1800" u="none" cap="none" strike="noStrike">
              <a:solidFill>
                <a:schemeClr val="dk1"/>
              </a:solidFill>
              <a:latin typeface="Roboto"/>
              <a:ea typeface="Roboto"/>
              <a:cs typeface="Roboto"/>
              <a:sym typeface="Roboto"/>
            </a:endParaRPr>
          </a:p>
        </p:txBody>
      </p:sp>
      <p:sp>
        <p:nvSpPr>
          <p:cNvPr id="205" name="Google Shape;205;g156ec278577_0_525"/>
          <p:cNvSpPr/>
          <p:nvPr/>
        </p:nvSpPr>
        <p:spPr>
          <a:xfrm>
            <a:off x="720009" y="720612"/>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Question: Q02</a:t>
            </a:r>
            <a:endParaRPr b="1" i="0" sz="2000" u="none" cap="none" strike="noStrike">
              <a:solidFill>
                <a:srgbClr val="FFFFFF"/>
              </a:solidFill>
              <a:latin typeface="Roboto"/>
              <a:ea typeface="Roboto"/>
              <a:cs typeface="Roboto"/>
              <a:sym typeface="Roboto"/>
            </a:endParaRPr>
          </a:p>
        </p:txBody>
      </p:sp>
      <p:sp>
        <p:nvSpPr>
          <p:cNvPr id="206" name="Google Shape;206;g156ec278577_0_525"/>
          <p:cNvSpPr txBox="1"/>
          <p:nvPr/>
        </p:nvSpPr>
        <p:spPr>
          <a:xfrm>
            <a:off x="7189450" y="43243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B</a:t>
            </a:r>
            <a:endParaRPr b="0" i="0" sz="16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000"/>
                                        <p:tgtEl>
                                          <p:spTgt spid="2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10" name="Shape 210"/>
        <p:cNvGrpSpPr/>
        <p:nvPr/>
      </p:nvGrpSpPr>
      <p:grpSpPr>
        <a:xfrm>
          <a:off x="0" y="0"/>
          <a:ext cx="0" cy="0"/>
          <a:chOff x="0" y="0"/>
          <a:chExt cx="0" cy="0"/>
        </a:xfrm>
      </p:grpSpPr>
      <p:sp>
        <p:nvSpPr>
          <p:cNvPr id="211" name="Google Shape;211;g156ec278577_0_482"/>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Roboto"/>
              <a:ea typeface="Roboto"/>
              <a:cs typeface="Roboto"/>
              <a:sym typeface="Roboto"/>
            </a:endParaRPr>
          </a:p>
        </p:txBody>
      </p:sp>
      <p:sp>
        <p:nvSpPr>
          <p:cNvPr id="212" name="Google Shape;212;g156ec278577_0_482"/>
          <p:cNvSpPr/>
          <p:nvPr/>
        </p:nvSpPr>
        <p:spPr>
          <a:xfrm>
            <a:off x="719991" y="774974"/>
            <a:ext cx="2832600" cy="4494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Explanation: Q02</a:t>
            </a:r>
            <a:endParaRPr b="1" i="0" sz="2000" u="none" cap="none" strike="noStrike">
              <a:solidFill>
                <a:srgbClr val="FFFFFF"/>
              </a:solidFill>
              <a:latin typeface="Roboto"/>
              <a:ea typeface="Roboto"/>
              <a:cs typeface="Roboto"/>
              <a:sym typeface="Roboto"/>
            </a:endParaRPr>
          </a:p>
        </p:txBody>
      </p:sp>
      <p:sp>
        <p:nvSpPr>
          <p:cNvPr id="213" name="Google Shape;213;g156ec278577_0_482"/>
          <p:cNvSpPr txBox="1"/>
          <p:nvPr/>
        </p:nvSpPr>
        <p:spPr>
          <a:xfrm>
            <a:off x="720000" y="1500225"/>
            <a:ext cx="7810200" cy="10158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800"/>
              </a:spcAft>
              <a:buClr>
                <a:schemeClr val="dk1"/>
              </a:buClr>
              <a:buSzPts val="1400"/>
              <a:buFont typeface="Arial"/>
              <a:buNone/>
            </a:pPr>
            <a:r>
              <a:rPr b="0" i="0" lang="en-GB" sz="1800" u="none" cap="none" strike="noStrike">
                <a:solidFill>
                  <a:schemeClr val="dk1"/>
                </a:solidFill>
                <a:highlight>
                  <a:schemeClr val="lt1"/>
                </a:highlight>
                <a:latin typeface="Roboto"/>
                <a:ea typeface="Roboto"/>
                <a:cs typeface="Roboto"/>
                <a:sym typeface="Roboto"/>
              </a:rPr>
              <a:t>Tenet means any opinion principle doctrine dogma etc. esp. one held as true by members of a profession group or movement. Theologian someone who is learned in theology or who speculates about theology.</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g156ec278577_0_542"/>
          <p:cNvSpPr txBox="1"/>
          <p:nvPr/>
        </p:nvSpPr>
        <p:spPr>
          <a:xfrm>
            <a:off x="720000" y="1381624"/>
            <a:ext cx="8472300" cy="1672500"/>
          </a:xfrm>
          <a:prstGeom prst="rect">
            <a:avLst/>
          </a:prstGeom>
          <a:noFill/>
          <a:ln>
            <a:noFill/>
          </a:ln>
        </p:spPr>
        <p:txBody>
          <a:bodyPr anchorCtr="0" anchor="t" bIns="45700" lIns="91425" spcFirstLastPara="1" rIns="91425" wrap="square" tIns="45700">
            <a:spAutoFit/>
          </a:bodyPr>
          <a:lstStyle/>
          <a:p>
            <a:pPr indent="0" lvl="0" marL="0" marR="0" rtl="0" algn="l">
              <a:lnSpc>
                <a:spcPct val="133333"/>
              </a:lnSpc>
              <a:spcBef>
                <a:spcPts val="800"/>
              </a:spcBef>
              <a:spcAft>
                <a:spcPts val="0"/>
              </a:spcAft>
              <a:buClr>
                <a:schemeClr val="dk1"/>
              </a:buClr>
              <a:buSzPts val="1100"/>
              <a:buFont typeface="Arial"/>
              <a:buNone/>
            </a:pPr>
            <a:r>
              <a:rPr b="0" i="0" lang="en-GB" sz="1800" u="none" cap="none" strike="noStrike">
                <a:solidFill>
                  <a:schemeClr val="dk1"/>
                </a:solidFill>
                <a:latin typeface="Roboto"/>
                <a:ea typeface="Roboto"/>
                <a:cs typeface="Roboto"/>
                <a:sym typeface="Roboto"/>
              </a:rPr>
              <a:t>Reading : Knowledge :: Work : ?</a:t>
            </a:r>
            <a:endParaRPr b="0" i="0" sz="1800" u="none" cap="none" strike="noStrike">
              <a:solidFill>
                <a:schemeClr val="dk1"/>
              </a:solidFill>
              <a:latin typeface="Roboto"/>
              <a:ea typeface="Roboto"/>
              <a:cs typeface="Roboto"/>
              <a:sym typeface="Roboto"/>
            </a:endParaRPr>
          </a:p>
          <a:p>
            <a:pPr indent="-342900" lvl="0" marL="457200" marR="0" rtl="0" algn="l">
              <a:lnSpc>
                <a:spcPct val="100000"/>
              </a:lnSpc>
              <a:spcBef>
                <a:spcPts val="80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Experience</a:t>
            </a:r>
            <a:endParaRPr b="0" i="0" sz="1800" u="none" cap="none" strike="noStrike">
              <a:solidFill>
                <a:schemeClr val="dk1"/>
              </a:solidFill>
              <a:latin typeface="Roboto"/>
              <a:ea typeface="Roboto"/>
              <a:cs typeface="Roboto"/>
              <a:sym typeface="Roboto"/>
            </a:endParaRPr>
          </a:p>
          <a:p>
            <a:pPr indent="-342900" lvl="0" marL="457200" marR="0" rtl="0" algn="l">
              <a:lnSpc>
                <a:spcPct val="100000"/>
              </a:lnSpc>
              <a:spcBef>
                <a:spcPts val="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Engagement</a:t>
            </a:r>
            <a:endParaRPr b="0" i="0" sz="1800" u="none" cap="none" strike="noStrike">
              <a:solidFill>
                <a:schemeClr val="dk1"/>
              </a:solidFill>
              <a:latin typeface="Roboto"/>
              <a:ea typeface="Roboto"/>
              <a:cs typeface="Roboto"/>
              <a:sym typeface="Roboto"/>
            </a:endParaRPr>
          </a:p>
          <a:p>
            <a:pPr indent="-342900" lvl="0" marL="457200" marR="0" rtl="0" algn="l">
              <a:lnSpc>
                <a:spcPct val="100000"/>
              </a:lnSpc>
              <a:spcBef>
                <a:spcPts val="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Employment</a:t>
            </a:r>
            <a:endParaRPr b="0" i="0" sz="1800" u="none" cap="none" strike="noStrike">
              <a:solidFill>
                <a:schemeClr val="dk1"/>
              </a:solidFill>
              <a:latin typeface="Roboto"/>
              <a:ea typeface="Roboto"/>
              <a:cs typeface="Roboto"/>
              <a:sym typeface="Roboto"/>
            </a:endParaRPr>
          </a:p>
          <a:p>
            <a:pPr indent="-342900" lvl="0" marL="457200" marR="0" rtl="0" algn="l">
              <a:lnSpc>
                <a:spcPct val="100000"/>
              </a:lnSpc>
              <a:spcBef>
                <a:spcPts val="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Experiment</a:t>
            </a:r>
            <a:endParaRPr b="0" i="0" sz="1800" u="none" cap="none" strike="noStrike">
              <a:solidFill>
                <a:schemeClr val="dk1"/>
              </a:solidFill>
              <a:highlight>
                <a:schemeClr val="lt1"/>
              </a:highlight>
              <a:latin typeface="Roboto"/>
              <a:ea typeface="Roboto"/>
              <a:cs typeface="Roboto"/>
              <a:sym typeface="Roboto"/>
            </a:endParaRPr>
          </a:p>
        </p:txBody>
      </p:sp>
      <p:sp>
        <p:nvSpPr>
          <p:cNvPr id="219" name="Google Shape;219;g156ec278577_0_542"/>
          <p:cNvSpPr/>
          <p:nvPr/>
        </p:nvSpPr>
        <p:spPr>
          <a:xfrm>
            <a:off x="720000" y="720612"/>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Question: Q03</a:t>
            </a:r>
            <a:endParaRPr b="1" i="0" sz="2000" u="none" cap="none" strike="noStrike">
              <a:solidFill>
                <a:srgbClr val="FFFFFF"/>
              </a:solidFill>
              <a:latin typeface="Roboto"/>
              <a:ea typeface="Roboto"/>
              <a:cs typeface="Roboto"/>
              <a:sym typeface="Roboto"/>
            </a:endParaRPr>
          </a:p>
        </p:txBody>
      </p:sp>
      <p:sp>
        <p:nvSpPr>
          <p:cNvPr id="220" name="Google Shape;220;g156ec278577_0_542"/>
          <p:cNvSpPr txBox="1"/>
          <p:nvPr/>
        </p:nvSpPr>
        <p:spPr>
          <a:xfrm>
            <a:off x="7189450" y="43243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A</a:t>
            </a:r>
            <a:endParaRPr b="0" i="0" sz="16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0"/>
                                        </p:tgtEl>
                                        <p:attrNameLst>
                                          <p:attrName>style.visibility</p:attrName>
                                        </p:attrNameLst>
                                      </p:cBhvr>
                                      <p:to>
                                        <p:strVal val="visible"/>
                                      </p:to>
                                    </p:set>
                                    <p:animEffect filter="fade" transition="in">
                                      <p:cBhvr>
                                        <p:cTn dur="1000"/>
                                        <p:tgtEl>
                                          <p:spTgt spid="2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24" name="Shape 224"/>
        <p:cNvGrpSpPr/>
        <p:nvPr/>
      </p:nvGrpSpPr>
      <p:grpSpPr>
        <a:xfrm>
          <a:off x="0" y="0"/>
          <a:ext cx="0" cy="0"/>
          <a:chOff x="0" y="0"/>
          <a:chExt cx="0" cy="0"/>
        </a:xfrm>
      </p:grpSpPr>
      <p:sp>
        <p:nvSpPr>
          <p:cNvPr id="225" name="Google Shape;225;g156ec278577_0_550"/>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Roboto"/>
              <a:ea typeface="Roboto"/>
              <a:cs typeface="Roboto"/>
              <a:sym typeface="Roboto"/>
            </a:endParaRPr>
          </a:p>
        </p:txBody>
      </p:sp>
      <p:sp>
        <p:nvSpPr>
          <p:cNvPr id="226" name="Google Shape;226;g156ec278577_0_550"/>
          <p:cNvSpPr/>
          <p:nvPr/>
        </p:nvSpPr>
        <p:spPr>
          <a:xfrm>
            <a:off x="719991" y="794924"/>
            <a:ext cx="2832600" cy="4494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Explanation: Q03</a:t>
            </a:r>
            <a:endParaRPr b="1" i="0" sz="2000" u="none" cap="none" strike="noStrike">
              <a:solidFill>
                <a:srgbClr val="FFFFFF"/>
              </a:solidFill>
              <a:latin typeface="Roboto"/>
              <a:ea typeface="Roboto"/>
              <a:cs typeface="Roboto"/>
              <a:sym typeface="Roboto"/>
            </a:endParaRPr>
          </a:p>
        </p:txBody>
      </p:sp>
      <p:sp>
        <p:nvSpPr>
          <p:cNvPr id="227" name="Google Shape;227;g156ec278577_0_550"/>
          <p:cNvSpPr txBox="1"/>
          <p:nvPr/>
        </p:nvSpPr>
        <p:spPr>
          <a:xfrm>
            <a:off x="720000" y="1400350"/>
            <a:ext cx="78552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rgbClr val="333333"/>
                </a:solidFill>
                <a:highlight>
                  <a:schemeClr val="lt1"/>
                </a:highlight>
                <a:latin typeface="Roboto"/>
                <a:ea typeface="Roboto"/>
                <a:cs typeface="Roboto"/>
                <a:sym typeface="Roboto"/>
              </a:rPr>
              <a:t>Second comes with first</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g156ec278577_0_558"/>
          <p:cNvSpPr txBox="1"/>
          <p:nvPr/>
        </p:nvSpPr>
        <p:spPr>
          <a:xfrm>
            <a:off x="720000" y="1521449"/>
            <a:ext cx="8472300" cy="1672500"/>
          </a:xfrm>
          <a:prstGeom prst="rect">
            <a:avLst/>
          </a:prstGeom>
          <a:noFill/>
          <a:ln>
            <a:noFill/>
          </a:ln>
        </p:spPr>
        <p:txBody>
          <a:bodyPr anchorCtr="0" anchor="t" bIns="45700" lIns="91425" spcFirstLastPara="1" rIns="91425" wrap="square" tIns="45700">
            <a:spAutoFit/>
          </a:bodyPr>
          <a:lstStyle/>
          <a:p>
            <a:pPr indent="0" lvl="0" marL="0" marR="0" rtl="0" algn="l">
              <a:lnSpc>
                <a:spcPct val="133333"/>
              </a:lnSpc>
              <a:spcBef>
                <a:spcPts val="800"/>
              </a:spcBef>
              <a:spcAft>
                <a:spcPts val="0"/>
              </a:spcAft>
              <a:buClr>
                <a:schemeClr val="dk1"/>
              </a:buClr>
              <a:buSzPts val="1100"/>
              <a:buFont typeface="Arial"/>
              <a:buNone/>
            </a:pPr>
            <a:r>
              <a:rPr b="0" i="0" lang="en-GB" sz="1800" u="none" cap="none" strike="noStrike">
                <a:solidFill>
                  <a:schemeClr val="dk1"/>
                </a:solidFill>
                <a:latin typeface="Roboto"/>
                <a:ea typeface="Roboto"/>
                <a:cs typeface="Roboto"/>
                <a:sym typeface="Roboto"/>
              </a:rPr>
              <a:t>Dilatory : Expeditious :: Direct : ?</a:t>
            </a:r>
            <a:endParaRPr b="0" i="0" sz="1800" u="none" cap="none" strike="noStrike">
              <a:solidFill>
                <a:schemeClr val="dk1"/>
              </a:solidFill>
              <a:latin typeface="Roboto"/>
              <a:ea typeface="Roboto"/>
              <a:cs typeface="Roboto"/>
              <a:sym typeface="Roboto"/>
            </a:endParaRPr>
          </a:p>
          <a:p>
            <a:pPr indent="-342900" lvl="0" marL="457200" marR="0" rtl="0" algn="l">
              <a:lnSpc>
                <a:spcPct val="100000"/>
              </a:lnSpc>
              <a:spcBef>
                <a:spcPts val="80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Tortuous</a:t>
            </a:r>
            <a:endParaRPr b="0" i="0" sz="1800" u="none" cap="none" strike="noStrike">
              <a:solidFill>
                <a:schemeClr val="dk1"/>
              </a:solidFill>
              <a:latin typeface="Roboto"/>
              <a:ea typeface="Roboto"/>
              <a:cs typeface="Roboto"/>
              <a:sym typeface="Roboto"/>
            </a:endParaRPr>
          </a:p>
          <a:p>
            <a:pPr indent="-342900" lvl="0" marL="457200" marR="0" rtl="0" algn="l">
              <a:lnSpc>
                <a:spcPct val="100000"/>
              </a:lnSpc>
              <a:spcBef>
                <a:spcPts val="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Circumlocutory</a:t>
            </a:r>
            <a:endParaRPr b="0" i="0" sz="1800" u="none" cap="none" strike="noStrike">
              <a:solidFill>
                <a:schemeClr val="dk1"/>
              </a:solidFill>
              <a:latin typeface="Roboto"/>
              <a:ea typeface="Roboto"/>
              <a:cs typeface="Roboto"/>
              <a:sym typeface="Roboto"/>
            </a:endParaRPr>
          </a:p>
          <a:p>
            <a:pPr indent="-342900" lvl="0" marL="457200" marR="0" rtl="0" algn="l">
              <a:lnSpc>
                <a:spcPct val="100000"/>
              </a:lnSpc>
              <a:spcBef>
                <a:spcPts val="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Straight</a:t>
            </a:r>
            <a:endParaRPr b="0" i="0" sz="1800" u="none" cap="none" strike="noStrike">
              <a:solidFill>
                <a:schemeClr val="dk1"/>
              </a:solidFill>
              <a:latin typeface="Roboto"/>
              <a:ea typeface="Roboto"/>
              <a:cs typeface="Roboto"/>
              <a:sym typeface="Roboto"/>
            </a:endParaRPr>
          </a:p>
          <a:p>
            <a:pPr indent="-342900" lvl="0" marL="457200" marR="0" rtl="0" algn="l">
              <a:lnSpc>
                <a:spcPct val="100000"/>
              </a:lnSpc>
              <a:spcBef>
                <a:spcPts val="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Curved</a:t>
            </a:r>
            <a:endParaRPr b="0" i="0" sz="1800" u="none" cap="none" strike="noStrike">
              <a:solidFill>
                <a:schemeClr val="dk1"/>
              </a:solidFill>
              <a:latin typeface="Roboto"/>
              <a:ea typeface="Roboto"/>
              <a:cs typeface="Roboto"/>
              <a:sym typeface="Roboto"/>
            </a:endParaRPr>
          </a:p>
        </p:txBody>
      </p:sp>
      <p:sp>
        <p:nvSpPr>
          <p:cNvPr id="233" name="Google Shape;233;g156ec278577_0_558"/>
          <p:cNvSpPr/>
          <p:nvPr/>
        </p:nvSpPr>
        <p:spPr>
          <a:xfrm>
            <a:off x="720011" y="720599"/>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Question: Q04</a:t>
            </a:r>
            <a:endParaRPr b="1" i="0" sz="2000" u="none" cap="none" strike="noStrike">
              <a:solidFill>
                <a:srgbClr val="FFFFFF"/>
              </a:solidFill>
              <a:latin typeface="Roboto"/>
              <a:ea typeface="Roboto"/>
              <a:cs typeface="Roboto"/>
              <a:sym typeface="Roboto"/>
            </a:endParaRPr>
          </a:p>
        </p:txBody>
      </p:sp>
      <p:sp>
        <p:nvSpPr>
          <p:cNvPr id="234" name="Google Shape;234;g156ec278577_0_558"/>
          <p:cNvSpPr txBox="1"/>
          <p:nvPr/>
        </p:nvSpPr>
        <p:spPr>
          <a:xfrm>
            <a:off x="7189450" y="43243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B</a:t>
            </a:r>
            <a:endParaRPr b="0" i="0" sz="16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38" name="Shape 238"/>
        <p:cNvGrpSpPr/>
        <p:nvPr/>
      </p:nvGrpSpPr>
      <p:grpSpPr>
        <a:xfrm>
          <a:off x="0" y="0"/>
          <a:ext cx="0" cy="0"/>
          <a:chOff x="0" y="0"/>
          <a:chExt cx="0" cy="0"/>
        </a:xfrm>
      </p:grpSpPr>
      <p:sp>
        <p:nvSpPr>
          <p:cNvPr id="239" name="Google Shape;239;g156ec278577_0_566"/>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Roboto"/>
              <a:ea typeface="Roboto"/>
              <a:cs typeface="Roboto"/>
              <a:sym typeface="Roboto"/>
            </a:endParaRPr>
          </a:p>
        </p:txBody>
      </p:sp>
      <p:sp>
        <p:nvSpPr>
          <p:cNvPr id="240" name="Google Shape;240;g156ec278577_0_566"/>
          <p:cNvSpPr/>
          <p:nvPr/>
        </p:nvSpPr>
        <p:spPr>
          <a:xfrm>
            <a:off x="719989" y="560249"/>
            <a:ext cx="2832600" cy="4494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Explanation: Q04</a:t>
            </a:r>
            <a:endParaRPr b="1" i="0" sz="2000" u="none" cap="none" strike="noStrike">
              <a:solidFill>
                <a:srgbClr val="FFFFFF"/>
              </a:solidFill>
              <a:latin typeface="Roboto"/>
              <a:ea typeface="Roboto"/>
              <a:cs typeface="Roboto"/>
              <a:sym typeface="Roboto"/>
            </a:endParaRPr>
          </a:p>
        </p:txBody>
      </p:sp>
      <p:sp>
        <p:nvSpPr>
          <p:cNvPr id="241" name="Google Shape;241;g156ec278577_0_566"/>
          <p:cNvSpPr txBox="1"/>
          <p:nvPr/>
        </p:nvSpPr>
        <p:spPr>
          <a:xfrm>
            <a:off x="720000" y="1490225"/>
            <a:ext cx="84249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Roboto"/>
                <a:ea typeface="Roboto"/>
                <a:cs typeface="Roboto"/>
                <a:sym typeface="Roboto"/>
              </a:rPr>
              <a:t>Words in pairs are opposite to each other.</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g156ec278577_0_574"/>
          <p:cNvSpPr txBox="1"/>
          <p:nvPr/>
        </p:nvSpPr>
        <p:spPr>
          <a:xfrm>
            <a:off x="720000" y="1371650"/>
            <a:ext cx="7836600" cy="1672500"/>
          </a:xfrm>
          <a:prstGeom prst="rect">
            <a:avLst/>
          </a:prstGeom>
          <a:noFill/>
          <a:ln>
            <a:noFill/>
          </a:ln>
        </p:spPr>
        <p:txBody>
          <a:bodyPr anchorCtr="0" anchor="t" bIns="45700" lIns="91425" spcFirstLastPara="1" rIns="91425" wrap="square" tIns="45700">
            <a:spAutoFit/>
          </a:bodyPr>
          <a:lstStyle/>
          <a:p>
            <a:pPr indent="0" lvl="0" marL="0" marR="0" rtl="0" algn="l">
              <a:lnSpc>
                <a:spcPct val="133333"/>
              </a:lnSpc>
              <a:spcBef>
                <a:spcPts val="800"/>
              </a:spcBef>
              <a:spcAft>
                <a:spcPts val="0"/>
              </a:spcAft>
              <a:buClr>
                <a:srgbClr val="000000"/>
              </a:buClr>
              <a:buSzPts val="1800"/>
              <a:buFont typeface="Arial"/>
              <a:buNone/>
            </a:pPr>
            <a:r>
              <a:rPr b="0" i="0" lang="en-GB" sz="1800" u="none" cap="none" strike="noStrike">
                <a:solidFill>
                  <a:schemeClr val="dk1"/>
                </a:solidFill>
                <a:latin typeface="Roboto"/>
                <a:ea typeface="Roboto"/>
                <a:cs typeface="Roboto"/>
                <a:sym typeface="Roboto"/>
              </a:rPr>
              <a:t>Dilatory : Expeditious :: Direct : ?</a:t>
            </a:r>
            <a:endParaRPr b="0" i="0" sz="1800" u="none" cap="none" strike="noStrike">
              <a:solidFill>
                <a:schemeClr val="dk1"/>
              </a:solidFill>
              <a:latin typeface="Roboto"/>
              <a:ea typeface="Roboto"/>
              <a:cs typeface="Roboto"/>
              <a:sym typeface="Roboto"/>
            </a:endParaRPr>
          </a:p>
          <a:p>
            <a:pPr indent="-342900" lvl="0" marL="457200" marR="0" rtl="0" algn="l">
              <a:lnSpc>
                <a:spcPct val="100000"/>
              </a:lnSpc>
              <a:spcBef>
                <a:spcPts val="80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Tortuous</a:t>
            </a:r>
            <a:endParaRPr b="0" i="0" sz="1800" u="none" cap="none" strike="noStrike">
              <a:solidFill>
                <a:schemeClr val="dk1"/>
              </a:solidFill>
              <a:latin typeface="Roboto"/>
              <a:ea typeface="Roboto"/>
              <a:cs typeface="Roboto"/>
              <a:sym typeface="Roboto"/>
            </a:endParaRPr>
          </a:p>
          <a:p>
            <a:pPr indent="-342900" lvl="0" marL="457200" marR="0" rtl="0" algn="l">
              <a:lnSpc>
                <a:spcPct val="100000"/>
              </a:lnSpc>
              <a:spcBef>
                <a:spcPts val="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Circumlocutory</a:t>
            </a:r>
            <a:endParaRPr b="0" i="0" sz="1800" u="none" cap="none" strike="noStrike">
              <a:solidFill>
                <a:schemeClr val="dk1"/>
              </a:solidFill>
              <a:latin typeface="Roboto"/>
              <a:ea typeface="Roboto"/>
              <a:cs typeface="Roboto"/>
              <a:sym typeface="Roboto"/>
            </a:endParaRPr>
          </a:p>
          <a:p>
            <a:pPr indent="-342900" lvl="0" marL="457200" marR="0" rtl="0" algn="l">
              <a:lnSpc>
                <a:spcPct val="100000"/>
              </a:lnSpc>
              <a:spcBef>
                <a:spcPts val="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Straight</a:t>
            </a:r>
            <a:endParaRPr b="0" i="0" sz="1800" u="none" cap="none" strike="noStrike">
              <a:solidFill>
                <a:schemeClr val="dk1"/>
              </a:solidFill>
              <a:latin typeface="Roboto"/>
              <a:ea typeface="Roboto"/>
              <a:cs typeface="Roboto"/>
              <a:sym typeface="Roboto"/>
            </a:endParaRPr>
          </a:p>
          <a:p>
            <a:pPr indent="-342900" lvl="0" marL="457200" marR="0" rtl="0" algn="l">
              <a:lnSpc>
                <a:spcPct val="100000"/>
              </a:lnSpc>
              <a:spcBef>
                <a:spcPts val="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Curved</a:t>
            </a:r>
            <a:endParaRPr b="0" i="0" sz="1800" u="none" cap="none" strike="noStrike">
              <a:solidFill>
                <a:schemeClr val="dk1"/>
              </a:solidFill>
              <a:latin typeface="Roboto"/>
              <a:ea typeface="Roboto"/>
              <a:cs typeface="Roboto"/>
              <a:sym typeface="Roboto"/>
            </a:endParaRPr>
          </a:p>
        </p:txBody>
      </p:sp>
      <p:sp>
        <p:nvSpPr>
          <p:cNvPr id="247" name="Google Shape;247;g156ec278577_0_574"/>
          <p:cNvSpPr/>
          <p:nvPr/>
        </p:nvSpPr>
        <p:spPr>
          <a:xfrm>
            <a:off x="720000" y="693275"/>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Question: Q05</a:t>
            </a:r>
            <a:endParaRPr b="1" i="0" sz="2000" u="none" cap="none" strike="noStrike">
              <a:solidFill>
                <a:srgbClr val="FFFFFF"/>
              </a:solidFill>
              <a:latin typeface="Roboto"/>
              <a:ea typeface="Roboto"/>
              <a:cs typeface="Roboto"/>
              <a:sym typeface="Roboto"/>
            </a:endParaRPr>
          </a:p>
        </p:txBody>
      </p:sp>
      <p:sp>
        <p:nvSpPr>
          <p:cNvPr id="248" name="Google Shape;248;g156ec278577_0_574"/>
          <p:cNvSpPr txBox="1"/>
          <p:nvPr/>
        </p:nvSpPr>
        <p:spPr>
          <a:xfrm>
            <a:off x="7189450" y="43243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B</a:t>
            </a:r>
            <a:endParaRPr b="0" i="0" sz="16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52" name="Shape 252"/>
        <p:cNvGrpSpPr/>
        <p:nvPr/>
      </p:nvGrpSpPr>
      <p:grpSpPr>
        <a:xfrm>
          <a:off x="0" y="0"/>
          <a:ext cx="0" cy="0"/>
          <a:chOff x="0" y="0"/>
          <a:chExt cx="0" cy="0"/>
        </a:xfrm>
      </p:grpSpPr>
      <p:sp>
        <p:nvSpPr>
          <p:cNvPr id="253" name="Google Shape;253;g156ec278577_0_582"/>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Roboto"/>
              <a:ea typeface="Roboto"/>
              <a:cs typeface="Roboto"/>
              <a:sym typeface="Roboto"/>
            </a:endParaRPr>
          </a:p>
        </p:txBody>
      </p:sp>
      <p:sp>
        <p:nvSpPr>
          <p:cNvPr id="254" name="Google Shape;254;g156ec278577_0_582"/>
          <p:cNvSpPr/>
          <p:nvPr/>
        </p:nvSpPr>
        <p:spPr>
          <a:xfrm>
            <a:off x="720011" y="743499"/>
            <a:ext cx="2832600" cy="4494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Explanation: Q05</a:t>
            </a:r>
            <a:endParaRPr b="1" i="0" sz="2000" u="none" cap="none" strike="noStrike">
              <a:solidFill>
                <a:srgbClr val="FFFFFF"/>
              </a:solidFill>
              <a:latin typeface="Roboto"/>
              <a:ea typeface="Roboto"/>
              <a:cs typeface="Roboto"/>
              <a:sym typeface="Roboto"/>
            </a:endParaRPr>
          </a:p>
        </p:txBody>
      </p:sp>
      <p:sp>
        <p:nvSpPr>
          <p:cNvPr id="255" name="Google Shape;255;g156ec278577_0_582"/>
          <p:cNvSpPr txBox="1"/>
          <p:nvPr/>
        </p:nvSpPr>
        <p:spPr>
          <a:xfrm>
            <a:off x="720000" y="1400350"/>
            <a:ext cx="78552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Roboto"/>
                <a:ea typeface="Roboto"/>
                <a:cs typeface="Roboto"/>
                <a:sym typeface="Roboto"/>
              </a:rPr>
              <a:t>Words in pairs are opposite to each other.</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156ec278577_0_590"/>
          <p:cNvSpPr txBox="1"/>
          <p:nvPr/>
        </p:nvSpPr>
        <p:spPr>
          <a:xfrm>
            <a:off x="720000" y="1371650"/>
            <a:ext cx="7836600" cy="2088300"/>
          </a:xfrm>
          <a:prstGeom prst="rect">
            <a:avLst/>
          </a:prstGeom>
          <a:noFill/>
          <a:ln>
            <a:noFill/>
          </a:ln>
        </p:spPr>
        <p:txBody>
          <a:bodyPr anchorCtr="0" anchor="t" bIns="45700" lIns="91425" spcFirstLastPara="1" rIns="91425" wrap="square" tIns="45700">
            <a:spAutoFit/>
          </a:bodyPr>
          <a:lstStyle/>
          <a:p>
            <a:pPr indent="0" lvl="0" marL="0" marR="0" rtl="0" algn="l">
              <a:lnSpc>
                <a:spcPct val="133333"/>
              </a:lnSpc>
              <a:spcBef>
                <a:spcPts val="800"/>
              </a:spcBef>
              <a:spcAft>
                <a:spcPts val="0"/>
              </a:spcAft>
              <a:buClr>
                <a:schemeClr val="dk1"/>
              </a:buClr>
              <a:buSzPts val="1400"/>
              <a:buFont typeface="Arial"/>
              <a:buNone/>
            </a:pPr>
            <a:r>
              <a:rPr b="0" i="0" lang="en-GB" sz="1800" u="none" cap="none" strike="noStrike">
                <a:solidFill>
                  <a:schemeClr val="dk1"/>
                </a:solidFill>
                <a:latin typeface="Roboto"/>
                <a:ea typeface="Roboto"/>
                <a:cs typeface="Roboto"/>
                <a:sym typeface="Roboto"/>
              </a:rPr>
              <a:t>Mature : Regressed :: Varied : ?</a:t>
            </a:r>
            <a:endParaRPr b="0" i="0" sz="1800" u="none" cap="none" strike="noStrike">
              <a:solidFill>
                <a:schemeClr val="dk1"/>
              </a:solidFill>
              <a:latin typeface="Roboto"/>
              <a:ea typeface="Roboto"/>
              <a:cs typeface="Roboto"/>
              <a:sym typeface="Roboto"/>
            </a:endParaRPr>
          </a:p>
          <a:p>
            <a:pPr indent="-342900" lvl="0" marL="457200" marR="0" rtl="0" algn="l">
              <a:lnSpc>
                <a:spcPct val="150000"/>
              </a:lnSpc>
              <a:spcBef>
                <a:spcPts val="80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Rhythmic</a:t>
            </a:r>
            <a:endParaRPr b="0" i="0" sz="1800" u="none" cap="none" strike="noStrike">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Monotonous</a:t>
            </a:r>
            <a:endParaRPr b="0" i="0" sz="1800" u="none" cap="none" strike="noStrike">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Decorous</a:t>
            </a:r>
            <a:endParaRPr b="0" i="0" sz="1800" u="none" cap="none" strike="noStrike">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Obsolete</a:t>
            </a:r>
            <a:endParaRPr b="0" i="0" sz="1800" u="none" cap="none" strike="noStrike">
              <a:solidFill>
                <a:schemeClr val="dk1"/>
              </a:solidFill>
              <a:latin typeface="Roboto"/>
              <a:ea typeface="Roboto"/>
              <a:cs typeface="Roboto"/>
              <a:sym typeface="Roboto"/>
            </a:endParaRPr>
          </a:p>
        </p:txBody>
      </p:sp>
      <p:sp>
        <p:nvSpPr>
          <p:cNvPr id="261" name="Google Shape;261;g156ec278577_0_590"/>
          <p:cNvSpPr/>
          <p:nvPr/>
        </p:nvSpPr>
        <p:spPr>
          <a:xfrm>
            <a:off x="720000" y="720600"/>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Question: Q06</a:t>
            </a:r>
            <a:endParaRPr b="1" i="0" sz="2000" u="none" cap="none" strike="noStrike">
              <a:solidFill>
                <a:srgbClr val="FFFFFF"/>
              </a:solidFill>
              <a:latin typeface="Roboto"/>
              <a:ea typeface="Roboto"/>
              <a:cs typeface="Roboto"/>
              <a:sym typeface="Roboto"/>
            </a:endParaRPr>
          </a:p>
        </p:txBody>
      </p:sp>
      <p:sp>
        <p:nvSpPr>
          <p:cNvPr id="262" name="Google Shape;262;g156ec278577_0_590"/>
          <p:cNvSpPr txBox="1"/>
          <p:nvPr/>
        </p:nvSpPr>
        <p:spPr>
          <a:xfrm>
            <a:off x="7189450" y="43243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B</a:t>
            </a:r>
            <a:endParaRPr b="0" i="0" sz="16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150" name="Google Shape;150;p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151" name="Google Shape;151;p2"/>
          <p:cNvPicPr preferRelativeResize="0"/>
          <p:nvPr/>
        </p:nvPicPr>
        <p:blipFill rotWithShape="1">
          <a:blip r:embed="rId3">
            <a:alphaModFix/>
          </a:blip>
          <a:srcRect b="0" l="0" r="0" t="0"/>
          <a:stretch/>
        </p:blipFill>
        <p:spPr>
          <a:xfrm>
            <a:off x="2" y="4"/>
            <a:ext cx="9144003" cy="5143501"/>
          </a:xfrm>
          <a:prstGeom prst="rect">
            <a:avLst/>
          </a:prstGeom>
          <a:noFill/>
          <a:ln>
            <a:noFill/>
          </a:ln>
        </p:spPr>
      </p:pic>
      <p:sp>
        <p:nvSpPr>
          <p:cNvPr id="152" name="Google Shape;152;p2"/>
          <p:cNvSpPr txBox="1"/>
          <p:nvPr/>
        </p:nvSpPr>
        <p:spPr>
          <a:xfrm>
            <a:off x="148264" y="1741810"/>
            <a:ext cx="46908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15000"/>
              </a:lnSpc>
              <a:spcBef>
                <a:spcPts val="0"/>
              </a:spcBef>
              <a:spcAft>
                <a:spcPts val="0"/>
              </a:spcAft>
              <a:buClr>
                <a:srgbClr val="000000"/>
              </a:buClr>
              <a:buSzPts val="2800"/>
              <a:buFont typeface="Arial"/>
              <a:buNone/>
            </a:pPr>
            <a:r>
              <a:rPr b="1" i="0" lang="en-GB" sz="2800" u="none" cap="none" strike="noStrike">
                <a:solidFill>
                  <a:schemeClr val="lt1"/>
                </a:solidFill>
                <a:latin typeface="Roboto"/>
                <a:ea typeface="Roboto"/>
                <a:cs typeface="Roboto"/>
                <a:sym typeface="Roboto"/>
              </a:rPr>
              <a:t>ANALOG</a:t>
            </a:r>
            <a:r>
              <a:rPr b="1" lang="en-GB" sz="2800">
                <a:solidFill>
                  <a:schemeClr val="lt1"/>
                </a:solidFill>
                <a:latin typeface="Roboto"/>
                <a:ea typeface="Roboto"/>
                <a:cs typeface="Roboto"/>
                <a:sym typeface="Roboto"/>
              </a:rPr>
              <a:t>Y</a:t>
            </a:r>
            <a:endParaRPr b="1" i="0" sz="1800" u="none" cap="none" strike="noStrike">
              <a:solidFill>
                <a:schemeClr val="lt1"/>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66" name="Shape 266"/>
        <p:cNvGrpSpPr/>
        <p:nvPr/>
      </p:nvGrpSpPr>
      <p:grpSpPr>
        <a:xfrm>
          <a:off x="0" y="0"/>
          <a:ext cx="0" cy="0"/>
          <a:chOff x="0" y="0"/>
          <a:chExt cx="0" cy="0"/>
        </a:xfrm>
      </p:grpSpPr>
      <p:sp>
        <p:nvSpPr>
          <p:cNvPr id="267" name="Google Shape;267;g156ec278577_0_598"/>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Roboto"/>
              <a:ea typeface="Roboto"/>
              <a:cs typeface="Roboto"/>
              <a:sym typeface="Roboto"/>
            </a:endParaRPr>
          </a:p>
        </p:txBody>
      </p:sp>
      <p:sp>
        <p:nvSpPr>
          <p:cNvPr id="268" name="Google Shape;268;g156ec278577_0_598"/>
          <p:cNvSpPr/>
          <p:nvPr/>
        </p:nvSpPr>
        <p:spPr>
          <a:xfrm>
            <a:off x="722199" y="868049"/>
            <a:ext cx="2832600" cy="4494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Explanation: Q06</a:t>
            </a:r>
            <a:endParaRPr b="1" i="0" sz="2000" u="none" cap="none" strike="noStrike">
              <a:solidFill>
                <a:srgbClr val="FFFFFF"/>
              </a:solidFill>
              <a:latin typeface="Roboto"/>
              <a:ea typeface="Roboto"/>
              <a:cs typeface="Roboto"/>
              <a:sym typeface="Roboto"/>
            </a:endParaRPr>
          </a:p>
        </p:txBody>
      </p:sp>
      <p:sp>
        <p:nvSpPr>
          <p:cNvPr id="269" name="Google Shape;269;g156ec278577_0_598"/>
          <p:cNvSpPr txBox="1"/>
          <p:nvPr/>
        </p:nvSpPr>
        <p:spPr>
          <a:xfrm>
            <a:off x="720000" y="1510200"/>
            <a:ext cx="84249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Roboto"/>
                <a:ea typeface="Roboto"/>
                <a:cs typeface="Roboto"/>
                <a:sym typeface="Roboto"/>
              </a:rPr>
              <a:t>Words in each pair are opposite to each other.</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g156ec278577_0_606"/>
          <p:cNvSpPr txBox="1"/>
          <p:nvPr/>
        </p:nvSpPr>
        <p:spPr>
          <a:xfrm>
            <a:off x="720000" y="1371650"/>
            <a:ext cx="7836600" cy="2088300"/>
          </a:xfrm>
          <a:prstGeom prst="rect">
            <a:avLst/>
          </a:prstGeom>
          <a:noFill/>
          <a:ln>
            <a:noFill/>
          </a:ln>
        </p:spPr>
        <p:txBody>
          <a:bodyPr anchorCtr="0" anchor="t" bIns="45700" lIns="91425" spcFirstLastPara="1" rIns="91425" wrap="square" tIns="45700">
            <a:spAutoFit/>
          </a:bodyPr>
          <a:lstStyle/>
          <a:p>
            <a:pPr indent="0" lvl="0" marL="0" marR="0" rtl="0" algn="l">
              <a:lnSpc>
                <a:spcPct val="133333"/>
              </a:lnSpc>
              <a:spcBef>
                <a:spcPts val="800"/>
              </a:spcBef>
              <a:spcAft>
                <a:spcPts val="0"/>
              </a:spcAft>
              <a:buClr>
                <a:schemeClr val="dk1"/>
              </a:buClr>
              <a:buSzPts val="1400"/>
              <a:buFont typeface="Arial"/>
              <a:buNone/>
            </a:pPr>
            <a:r>
              <a:rPr b="0" i="0" lang="en-GB" sz="1800" u="none" cap="none" strike="noStrike">
                <a:solidFill>
                  <a:schemeClr val="dk1"/>
                </a:solidFill>
                <a:latin typeface="Roboto"/>
                <a:ea typeface="Roboto"/>
                <a:cs typeface="Roboto"/>
                <a:sym typeface="Roboto"/>
              </a:rPr>
              <a:t>Amber : Yellow :: Caramine : ?</a:t>
            </a:r>
            <a:endParaRPr b="0" i="0" sz="1800" u="none" cap="none" strike="noStrike">
              <a:solidFill>
                <a:schemeClr val="dk1"/>
              </a:solidFill>
              <a:latin typeface="Roboto"/>
              <a:ea typeface="Roboto"/>
              <a:cs typeface="Roboto"/>
              <a:sym typeface="Roboto"/>
            </a:endParaRPr>
          </a:p>
          <a:p>
            <a:pPr indent="-342900" lvl="0" marL="457200" marR="0" rtl="0" algn="l">
              <a:lnSpc>
                <a:spcPct val="150000"/>
              </a:lnSpc>
              <a:spcBef>
                <a:spcPts val="80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Red</a:t>
            </a:r>
            <a:endParaRPr b="0" i="0" sz="1800" u="none" cap="none" strike="noStrike">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Green</a:t>
            </a:r>
            <a:endParaRPr b="0" i="0" sz="1800" u="none" cap="none" strike="noStrike">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Violet</a:t>
            </a:r>
            <a:endParaRPr b="0" i="0" sz="1800" u="none" cap="none" strike="noStrike">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Blue</a:t>
            </a:r>
            <a:endParaRPr b="0" i="0" sz="1800" u="none" cap="none" strike="noStrike">
              <a:solidFill>
                <a:schemeClr val="dk1"/>
              </a:solidFill>
              <a:latin typeface="Roboto"/>
              <a:ea typeface="Roboto"/>
              <a:cs typeface="Roboto"/>
              <a:sym typeface="Roboto"/>
            </a:endParaRPr>
          </a:p>
        </p:txBody>
      </p:sp>
      <p:sp>
        <p:nvSpPr>
          <p:cNvPr id="275" name="Google Shape;275;g156ec278577_0_606"/>
          <p:cNvSpPr/>
          <p:nvPr/>
        </p:nvSpPr>
        <p:spPr>
          <a:xfrm>
            <a:off x="720725" y="720599"/>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Question: Q07</a:t>
            </a:r>
            <a:endParaRPr b="1" i="0" sz="2000" u="none" cap="none" strike="noStrike">
              <a:solidFill>
                <a:srgbClr val="FFFFFF"/>
              </a:solidFill>
              <a:latin typeface="Roboto"/>
              <a:ea typeface="Roboto"/>
              <a:cs typeface="Roboto"/>
              <a:sym typeface="Roboto"/>
            </a:endParaRPr>
          </a:p>
        </p:txBody>
      </p:sp>
      <p:sp>
        <p:nvSpPr>
          <p:cNvPr id="276" name="Google Shape;276;g156ec278577_0_606"/>
          <p:cNvSpPr txBox="1"/>
          <p:nvPr/>
        </p:nvSpPr>
        <p:spPr>
          <a:xfrm>
            <a:off x="7189450" y="43243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A</a:t>
            </a:r>
            <a:endParaRPr b="0" i="0" sz="16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80" name="Shape 280"/>
        <p:cNvGrpSpPr/>
        <p:nvPr/>
      </p:nvGrpSpPr>
      <p:grpSpPr>
        <a:xfrm>
          <a:off x="0" y="0"/>
          <a:ext cx="0" cy="0"/>
          <a:chOff x="0" y="0"/>
          <a:chExt cx="0" cy="0"/>
        </a:xfrm>
      </p:grpSpPr>
      <p:sp>
        <p:nvSpPr>
          <p:cNvPr id="281" name="Google Shape;281;g156ec278577_0_614"/>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Roboto"/>
              <a:ea typeface="Roboto"/>
              <a:cs typeface="Roboto"/>
              <a:sym typeface="Roboto"/>
            </a:endParaRPr>
          </a:p>
        </p:txBody>
      </p:sp>
      <p:sp>
        <p:nvSpPr>
          <p:cNvPr id="282" name="Google Shape;282;g156ec278577_0_614"/>
          <p:cNvSpPr/>
          <p:nvPr/>
        </p:nvSpPr>
        <p:spPr>
          <a:xfrm>
            <a:off x="720005" y="714775"/>
            <a:ext cx="2832600" cy="4494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Explanation: Q07</a:t>
            </a:r>
            <a:endParaRPr b="1" i="0" sz="2000" u="none" cap="none" strike="noStrike">
              <a:solidFill>
                <a:srgbClr val="FFFFFF"/>
              </a:solidFill>
              <a:latin typeface="Roboto"/>
              <a:ea typeface="Roboto"/>
              <a:cs typeface="Roboto"/>
              <a:sym typeface="Roboto"/>
            </a:endParaRPr>
          </a:p>
        </p:txBody>
      </p:sp>
      <p:sp>
        <p:nvSpPr>
          <p:cNvPr id="283" name="Google Shape;283;g156ec278577_0_614"/>
          <p:cNvSpPr txBox="1"/>
          <p:nvPr/>
        </p:nvSpPr>
        <p:spPr>
          <a:xfrm>
            <a:off x="720000" y="1400350"/>
            <a:ext cx="78552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Roboto"/>
                <a:ea typeface="Roboto"/>
                <a:cs typeface="Roboto"/>
                <a:sym typeface="Roboto"/>
              </a:rPr>
              <a:t>Amber is a shade of yellow and Carmine is a shade of Red.</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g2ee12fb440b_0_0"/>
          <p:cNvSpPr txBox="1"/>
          <p:nvPr/>
        </p:nvSpPr>
        <p:spPr>
          <a:xfrm>
            <a:off x="650300" y="1371650"/>
            <a:ext cx="7906200" cy="2134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highlight>
                  <a:schemeClr val="lt1"/>
                </a:highlight>
                <a:latin typeface="Roboto"/>
                <a:ea typeface="Roboto"/>
                <a:cs typeface="Roboto"/>
                <a:sym typeface="Roboto"/>
              </a:rPr>
              <a:t>Mathematics is related to Numbers in the same way as History is related to ......</a:t>
            </a:r>
            <a:endParaRPr b="0" i="0" sz="18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highlight>
                <a:schemeClr val="lt1"/>
              </a:highlight>
              <a:latin typeface="Roboto"/>
              <a:ea typeface="Roboto"/>
              <a:cs typeface="Roboto"/>
              <a:sym typeface="Roboto"/>
            </a:endParaRPr>
          </a:p>
          <a:p>
            <a:pPr indent="-342900" lvl="0" marL="457200" marR="0" rtl="0" algn="l">
              <a:lnSpc>
                <a:spcPct val="100000"/>
              </a:lnSpc>
              <a:spcBef>
                <a:spcPts val="800"/>
              </a:spcBef>
              <a:spcAft>
                <a:spcPts val="0"/>
              </a:spcAft>
              <a:buClr>
                <a:schemeClr val="dk1"/>
              </a:buClr>
              <a:buSzPts val="1800"/>
              <a:buFont typeface="Arial"/>
              <a:buAutoNum type="alphaUcParenR"/>
            </a:pPr>
            <a:r>
              <a:rPr b="0" i="0" lang="en-GB" sz="1800" u="none" cap="none" strike="noStrike">
                <a:solidFill>
                  <a:schemeClr val="dk1"/>
                </a:solidFill>
                <a:highlight>
                  <a:schemeClr val="lt1"/>
                </a:highlight>
                <a:latin typeface="Roboto"/>
                <a:ea typeface="Roboto"/>
                <a:cs typeface="Roboto"/>
                <a:sym typeface="Roboto"/>
              </a:rPr>
              <a:t>People</a:t>
            </a:r>
            <a:endParaRPr b="0" i="0" sz="1800" u="none" cap="none" strike="noStrike">
              <a:solidFill>
                <a:schemeClr val="dk1"/>
              </a:solidFill>
              <a:highlight>
                <a:schemeClr val="lt1"/>
              </a:highlight>
              <a:latin typeface="Roboto"/>
              <a:ea typeface="Roboto"/>
              <a:cs typeface="Roboto"/>
              <a:sym typeface="Roboto"/>
            </a:endParaRPr>
          </a:p>
          <a:p>
            <a:pPr indent="-342900" lvl="0" marL="457200" marR="0" rtl="0" algn="l">
              <a:lnSpc>
                <a:spcPct val="100000"/>
              </a:lnSpc>
              <a:spcBef>
                <a:spcPts val="0"/>
              </a:spcBef>
              <a:spcAft>
                <a:spcPts val="0"/>
              </a:spcAft>
              <a:buClr>
                <a:schemeClr val="dk1"/>
              </a:buClr>
              <a:buSzPts val="1800"/>
              <a:buFont typeface="Arial"/>
              <a:buAutoNum type="alphaUcParenR"/>
            </a:pPr>
            <a:r>
              <a:rPr b="0" i="0" lang="en-GB" sz="1800" u="none" cap="none" strike="noStrike">
                <a:solidFill>
                  <a:schemeClr val="dk1"/>
                </a:solidFill>
                <a:highlight>
                  <a:schemeClr val="lt1"/>
                </a:highlight>
                <a:latin typeface="Roboto"/>
                <a:ea typeface="Roboto"/>
                <a:cs typeface="Roboto"/>
                <a:sym typeface="Roboto"/>
              </a:rPr>
              <a:t>Events</a:t>
            </a:r>
            <a:endParaRPr b="0" i="0" sz="1800" u="none" cap="none" strike="noStrike">
              <a:solidFill>
                <a:schemeClr val="dk1"/>
              </a:solidFill>
              <a:highlight>
                <a:schemeClr val="lt1"/>
              </a:highlight>
              <a:latin typeface="Roboto"/>
              <a:ea typeface="Roboto"/>
              <a:cs typeface="Roboto"/>
              <a:sym typeface="Roboto"/>
            </a:endParaRPr>
          </a:p>
          <a:p>
            <a:pPr indent="-342900" lvl="0" marL="457200" marR="0" rtl="0" algn="l">
              <a:lnSpc>
                <a:spcPct val="100000"/>
              </a:lnSpc>
              <a:spcBef>
                <a:spcPts val="0"/>
              </a:spcBef>
              <a:spcAft>
                <a:spcPts val="0"/>
              </a:spcAft>
              <a:buClr>
                <a:schemeClr val="dk1"/>
              </a:buClr>
              <a:buSzPts val="1800"/>
              <a:buFont typeface="Arial"/>
              <a:buAutoNum type="alphaUcParenR"/>
            </a:pPr>
            <a:r>
              <a:rPr b="0" i="0" lang="en-GB" sz="1800" u="none" cap="none" strike="noStrike">
                <a:solidFill>
                  <a:schemeClr val="dk1"/>
                </a:solidFill>
                <a:highlight>
                  <a:schemeClr val="lt1"/>
                </a:highlight>
                <a:latin typeface="Roboto"/>
                <a:ea typeface="Roboto"/>
                <a:cs typeface="Roboto"/>
                <a:sym typeface="Roboto"/>
              </a:rPr>
              <a:t>Dates</a:t>
            </a:r>
            <a:endParaRPr b="0" i="0" sz="1800" u="none" cap="none" strike="noStrike">
              <a:solidFill>
                <a:schemeClr val="dk1"/>
              </a:solidFill>
              <a:highlight>
                <a:schemeClr val="lt1"/>
              </a:highlight>
              <a:latin typeface="Roboto"/>
              <a:ea typeface="Roboto"/>
              <a:cs typeface="Roboto"/>
              <a:sym typeface="Roboto"/>
            </a:endParaRPr>
          </a:p>
          <a:p>
            <a:pPr indent="-342900" lvl="0" marL="457200" marR="0" rtl="0" algn="l">
              <a:lnSpc>
                <a:spcPct val="100000"/>
              </a:lnSpc>
              <a:spcBef>
                <a:spcPts val="0"/>
              </a:spcBef>
              <a:spcAft>
                <a:spcPts val="0"/>
              </a:spcAft>
              <a:buClr>
                <a:schemeClr val="dk1"/>
              </a:buClr>
              <a:buSzPts val="1800"/>
              <a:buFont typeface="Arial"/>
              <a:buAutoNum type="alphaUcParenR"/>
            </a:pPr>
            <a:r>
              <a:rPr b="0" i="0" lang="en-GB" sz="1800" u="none" cap="none" strike="noStrike">
                <a:solidFill>
                  <a:schemeClr val="dk1"/>
                </a:solidFill>
                <a:highlight>
                  <a:schemeClr val="lt1"/>
                </a:highlight>
                <a:latin typeface="Roboto"/>
                <a:ea typeface="Roboto"/>
                <a:cs typeface="Roboto"/>
                <a:sym typeface="Roboto"/>
              </a:rPr>
              <a:t>Wars</a:t>
            </a:r>
            <a:endParaRPr b="0" i="0" sz="1800" u="none" cap="none" strike="noStrike">
              <a:solidFill>
                <a:schemeClr val="dk1"/>
              </a:solidFill>
              <a:latin typeface="Roboto"/>
              <a:ea typeface="Roboto"/>
              <a:cs typeface="Roboto"/>
              <a:sym typeface="Roboto"/>
            </a:endParaRPr>
          </a:p>
        </p:txBody>
      </p:sp>
      <p:sp>
        <p:nvSpPr>
          <p:cNvPr id="289" name="Google Shape;289;g2ee12fb440b_0_0"/>
          <p:cNvSpPr/>
          <p:nvPr/>
        </p:nvSpPr>
        <p:spPr>
          <a:xfrm>
            <a:off x="720000" y="742544"/>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Question: Q08</a:t>
            </a:r>
            <a:endParaRPr b="1" i="0" sz="2000" u="none" cap="none" strike="noStrike">
              <a:solidFill>
                <a:srgbClr val="FFFFFF"/>
              </a:solidFill>
              <a:latin typeface="Roboto"/>
              <a:ea typeface="Roboto"/>
              <a:cs typeface="Roboto"/>
              <a:sym typeface="Roboto"/>
            </a:endParaRPr>
          </a:p>
        </p:txBody>
      </p:sp>
      <p:sp>
        <p:nvSpPr>
          <p:cNvPr id="290" name="Google Shape;290;g2ee12fb440b_0_0"/>
          <p:cNvSpPr txBox="1"/>
          <p:nvPr/>
        </p:nvSpPr>
        <p:spPr>
          <a:xfrm>
            <a:off x="7189450" y="43243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B</a:t>
            </a:r>
            <a:endParaRPr b="0" i="0" sz="16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0"/>
                                        </p:tgtEl>
                                        <p:attrNameLst>
                                          <p:attrName>style.visibility</p:attrName>
                                        </p:attrNameLst>
                                      </p:cBhvr>
                                      <p:to>
                                        <p:strVal val="visible"/>
                                      </p:to>
                                    </p:set>
                                    <p:animEffect filter="fade" transition="in">
                                      <p:cBhvr>
                                        <p:cTn dur="1000"/>
                                        <p:tgtEl>
                                          <p:spTgt spid="2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294" name="Shape 294"/>
        <p:cNvGrpSpPr/>
        <p:nvPr/>
      </p:nvGrpSpPr>
      <p:grpSpPr>
        <a:xfrm>
          <a:off x="0" y="0"/>
          <a:ext cx="0" cy="0"/>
          <a:chOff x="0" y="0"/>
          <a:chExt cx="0" cy="0"/>
        </a:xfrm>
      </p:grpSpPr>
      <p:sp>
        <p:nvSpPr>
          <p:cNvPr id="295" name="Google Shape;295;g2ee12fb440b_0_6"/>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Roboto"/>
              <a:ea typeface="Roboto"/>
              <a:cs typeface="Roboto"/>
              <a:sym typeface="Roboto"/>
            </a:endParaRPr>
          </a:p>
        </p:txBody>
      </p:sp>
      <p:sp>
        <p:nvSpPr>
          <p:cNvPr id="296" name="Google Shape;296;g2ee12fb440b_0_6"/>
          <p:cNvSpPr/>
          <p:nvPr/>
        </p:nvSpPr>
        <p:spPr>
          <a:xfrm>
            <a:off x="719988" y="806599"/>
            <a:ext cx="2832600" cy="4494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Explanation: Q08</a:t>
            </a:r>
            <a:endParaRPr b="1" i="0" sz="2000" u="none" cap="none" strike="noStrike">
              <a:solidFill>
                <a:srgbClr val="FFFFFF"/>
              </a:solidFill>
              <a:latin typeface="Roboto"/>
              <a:ea typeface="Roboto"/>
              <a:cs typeface="Roboto"/>
              <a:sym typeface="Roboto"/>
            </a:endParaRPr>
          </a:p>
        </p:txBody>
      </p:sp>
      <p:sp>
        <p:nvSpPr>
          <p:cNvPr id="297" name="Google Shape;297;g2ee12fb440b_0_6"/>
          <p:cNvSpPr txBox="1"/>
          <p:nvPr/>
        </p:nvSpPr>
        <p:spPr>
          <a:xfrm>
            <a:off x="720000" y="1769875"/>
            <a:ext cx="84249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Roboto"/>
                <a:ea typeface="Roboto"/>
                <a:cs typeface="Roboto"/>
                <a:sym typeface="Roboto"/>
              </a:rPr>
              <a:t>Mathematics is the theory of numbers and History is the theory of past events.</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g156ec278577_0_622"/>
          <p:cNvSpPr txBox="1"/>
          <p:nvPr/>
        </p:nvSpPr>
        <p:spPr>
          <a:xfrm>
            <a:off x="720000" y="1521449"/>
            <a:ext cx="8472300" cy="2088300"/>
          </a:xfrm>
          <a:prstGeom prst="rect">
            <a:avLst/>
          </a:prstGeom>
          <a:noFill/>
          <a:ln>
            <a:noFill/>
          </a:ln>
        </p:spPr>
        <p:txBody>
          <a:bodyPr anchorCtr="0" anchor="t" bIns="45700" lIns="91425" spcFirstLastPara="1" rIns="91425" wrap="square" tIns="45700">
            <a:spAutoFit/>
          </a:bodyPr>
          <a:lstStyle/>
          <a:p>
            <a:pPr indent="0" lvl="0" marL="0" marR="0" rtl="0" algn="l">
              <a:lnSpc>
                <a:spcPct val="133333"/>
              </a:lnSpc>
              <a:spcBef>
                <a:spcPts val="800"/>
              </a:spcBef>
              <a:spcAft>
                <a:spcPts val="0"/>
              </a:spcAft>
              <a:buClr>
                <a:schemeClr val="dk1"/>
              </a:buClr>
              <a:buSzPts val="1400"/>
              <a:buFont typeface="Arial"/>
              <a:buNone/>
            </a:pPr>
            <a:r>
              <a:rPr b="0" i="0" lang="en-GB" sz="1800" u="none" cap="none" strike="noStrike">
                <a:solidFill>
                  <a:schemeClr val="dk1"/>
                </a:solidFill>
                <a:latin typeface="Roboto"/>
                <a:ea typeface="Roboto"/>
                <a:cs typeface="Roboto"/>
                <a:sym typeface="Roboto"/>
              </a:rPr>
              <a:t>Palaeography : Writings :: Ichthyology : ?</a:t>
            </a:r>
            <a:endParaRPr b="0" i="0" sz="1800" u="none" cap="none" strike="noStrike">
              <a:solidFill>
                <a:schemeClr val="dk1"/>
              </a:solidFill>
              <a:latin typeface="Roboto"/>
              <a:ea typeface="Roboto"/>
              <a:cs typeface="Roboto"/>
              <a:sym typeface="Roboto"/>
            </a:endParaRPr>
          </a:p>
          <a:p>
            <a:pPr indent="-342900" lvl="0" marL="457200" marR="0" rtl="0" algn="l">
              <a:lnSpc>
                <a:spcPct val="150000"/>
              </a:lnSpc>
              <a:spcBef>
                <a:spcPts val="80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Fishes</a:t>
            </a:r>
            <a:endParaRPr b="0" i="0" sz="1800" u="none" cap="none" strike="noStrike">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Whales</a:t>
            </a:r>
            <a:endParaRPr b="0" i="0" sz="1800" u="none" cap="none" strike="noStrike">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Oysters</a:t>
            </a:r>
            <a:endParaRPr b="0" i="0" sz="1800" u="none" cap="none" strike="noStrike">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Mammals</a:t>
            </a:r>
            <a:endParaRPr b="0" i="0" sz="1800" u="none" cap="none" strike="noStrike">
              <a:solidFill>
                <a:schemeClr val="dk1"/>
              </a:solidFill>
              <a:latin typeface="Roboto"/>
              <a:ea typeface="Roboto"/>
              <a:cs typeface="Roboto"/>
              <a:sym typeface="Roboto"/>
            </a:endParaRPr>
          </a:p>
        </p:txBody>
      </p:sp>
      <p:sp>
        <p:nvSpPr>
          <p:cNvPr id="303" name="Google Shape;303;g156ec278577_0_622"/>
          <p:cNvSpPr/>
          <p:nvPr/>
        </p:nvSpPr>
        <p:spPr>
          <a:xfrm>
            <a:off x="747400" y="781512"/>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Question: Q09</a:t>
            </a:r>
            <a:endParaRPr b="1" i="0" sz="2000" u="none" cap="none" strike="noStrike">
              <a:solidFill>
                <a:srgbClr val="FFFFFF"/>
              </a:solidFill>
              <a:latin typeface="Roboto"/>
              <a:ea typeface="Roboto"/>
              <a:cs typeface="Roboto"/>
              <a:sym typeface="Roboto"/>
            </a:endParaRPr>
          </a:p>
        </p:txBody>
      </p:sp>
      <p:sp>
        <p:nvSpPr>
          <p:cNvPr id="304" name="Google Shape;304;g156ec278577_0_622"/>
          <p:cNvSpPr txBox="1"/>
          <p:nvPr/>
        </p:nvSpPr>
        <p:spPr>
          <a:xfrm>
            <a:off x="7189450" y="43243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A</a:t>
            </a:r>
            <a:endParaRPr b="0" i="0" sz="16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08" name="Shape 308"/>
        <p:cNvGrpSpPr/>
        <p:nvPr/>
      </p:nvGrpSpPr>
      <p:grpSpPr>
        <a:xfrm>
          <a:off x="0" y="0"/>
          <a:ext cx="0" cy="0"/>
          <a:chOff x="0" y="0"/>
          <a:chExt cx="0" cy="0"/>
        </a:xfrm>
      </p:grpSpPr>
      <p:sp>
        <p:nvSpPr>
          <p:cNvPr id="309" name="Google Shape;309;g156ec278577_0_630"/>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Roboto"/>
              <a:ea typeface="Roboto"/>
              <a:cs typeface="Roboto"/>
              <a:sym typeface="Roboto"/>
            </a:endParaRPr>
          </a:p>
        </p:txBody>
      </p:sp>
      <p:sp>
        <p:nvSpPr>
          <p:cNvPr id="310" name="Google Shape;310;g156ec278577_0_630"/>
          <p:cNvSpPr/>
          <p:nvPr/>
        </p:nvSpPr>
        <p:spPr>
          <a:xfrm>
            <a:off x="747187" y="748273"/>
            <a:ext cx="2832600" cy="4494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Explanation: Q09</a:t>
            </a:r>
            <a:endParaRPr b="1" i="0" sz="2000" u="none" cap="none" strike="noStrike">
              <a:solidFill>
                <a:srgbClr val="FFFFFF"/>
              </a:solidFill>
              <a:latin typeface="Roboto"/>
              <a:ea typeface="Roboto"/>
              <a:cs typeface="Roboto"/>
              <a:sym typeface="Roboto"/>
            </a:endParaRPr>
          </a:p>
        </p:txBody>
      </p:sp>
      <p:sp>
        <p:nvSpPr>
          <p:cNvPr id="311" name="Google Shape;311;g156ec278577_0_630"/>
          <p:cNvSpPr txBox="1"/>
          <p:nvPr/>
        </p:nvSpPr>
        <p:spPr>
          <a:xfrm>
            <a:off x="720000" y="1400350"/>
            <a:ext cx="78552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Roboto"/>
                <a:ea typeface="Roboto"/>
                <a:cs typeface="Roboto"/>
                <a:sym typeface="Roboto"/>
              </a:rPr>
              <a:t>First is study of second.</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156ec278577_0_638"/>
          <p:cNvSpPr txBox="1"/>
          <p:nvPr/>
        </p:nvSpPr>
        <p:spPr>
          <a:xfrm>
            <a:off x="733350" y="1684049"/>
            <a:ext cx="8472300" cy="2088300"/>
          </a:xfrm>
          <a:prstGeom prst="rect">
            <a:avLst/>
          </a:prstGeom>
          <a:noFill/>
          <a:ln>
            <a:noFill/>
          </a:ln>
        </p:spPr>
        <p:txBody>
          <a:bodyPr anchorCtr="0" anchor="t" bIns="45700" lIns="91425" spcFirstLastPara="1" rIns="91425" wrap="square" tIns="45700">
            <a:spAutoFit/>
          </a:bodyPr>
          <a:lstStyle/>
          <a:p>
            <a:pPr indent="0" lvl="0" marL="0" marR="0" rtl="0" algn="l">
              <a:lnSpc>
                <a:spcPct val="133333"/>
              </a:lnSpc>
              <a:spcBef>
                <a:spcPts val="800"/>
              </a:spcBef>
              <a:spcAft>
                <a:spcPts val="0"/>
              </a:spcAft>
              <a:buClr>
                <a:schemeClr val="dk1"/>
              </a:buClr>
              <a:buSzPts val="1400"/>
              <a:buFont typeface="Arial"/>
              <a:buNone/>
            </a:pPr>
            <a:r>
              <a:rPr b="0" i="0" lang="en-GB" sz="1800" u="none" cap="none" strike="noStrike">
                <a:solidFill>
                  <a:schemeClr val="dk1"/>
                </a:solidFill>
                <a:latin typeface="Roboto"/>
                <a:ea typeface="Roboto"/>
                <a:cs typeface="Roboto"/>
                <a:sym typeface="Roboto"/>
              </a:rPr>
              <a:t>Novice : Learner :: Harbinger : ?</a:t>
            </a:r>
            <a:endParaRPr b="0" i="0" sz="1800" u="none" cap="none" strike="noStrike">
              <a:solidFill>
                <a:schemeClr val="dk1"/>
              </a:solidFill>
              <a:latin typeface="Roboto"/>
              <a:ea typeface="Roboto"/>
              <a:cs typeface="Roboto"/>
              <a:sym typeface="Roboto"/>
            </a:endParaRPr>
          </a:p>
          <a:p>
            <a:pPr indent="-342900" lvl="0" marL="457200" marR="0" rtl="0" algn="l">
              <a:lnSpc>
                <a:spcPct val="150000"/>
              </a:lnSpc>
              <a:spcBef>
                <a:spcPts val="80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Messenger</a:t>
            </a:r>
            <a:endParaRPr b="0" i="0" sz="1800" u="none" cap="none" strike="noStrike">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Thief</a:t>
            </a:r>
            <a:endParaRPr b="0" i="0" sz="1800" u="none" cap="none" strike="noStrike">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Pickpocket</a:t>
            </a:r>
            <a:endParaRPr b="0" i="0" sz="1800" u="none" cap="none" strike="noStrike">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Robber</a:t>
            </a:r>
            <a:endParaRPr b="0" i="0" sz="1800" u="none" cap="none" strike="noStrike">
              <a:solidFill>
                <a:schemeClr val="dk1"/>
              </a:solidFill>
              <a:latin typeface="Roboto"/>
              <a:ea typeface="Roboto"/>
              <a:cs typeface="Roboto"/>
              <a:sym typeface="Roboto"/>
            </a:endParaRPr>
          </a:p>
        </p:txBody>
      </p:sp>
      <p:sp>
        <p:nvSpPr>
          <p:cNvPr id="317" name="Google Shape;317;g156ec278577_0_638"/>
          <p:cNvSpPr/>
          <p:nvPr/>
        </p:nvSpPr>
        <p:spPr>
          <a:xfrm>
            <a:off x="733350" y="720599"/>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Question: Q10</a:t>
            </a:r>
            <a:endParaRPr b="1" i="0" sz="2000" u="none" cap="none" strike="noStrike">
              <a:solidFill>
                <a:srgbClr val="FFFFFF"/>
              </a:solidFill>
              <a:latin typeface="Roboto"/>
              <a:ea typeface="Roboto"/>
              <a:cs typeface="Roboto"/>
              <a:sym typeface="Roboto"/>
            </a:endParaRPr>
          </a:p>
        </p:txBody>
      </p:sp>
      <p:sp>
        <p:nvSpPr>
          <p:cNvPr id="318" name="Google Shape;318;g156ec278577_0_638"/>
          <p:cNvSpPr txBox="1"/>
          <p:nvPr/>
        </p:nvSpPr>
        <p:spPr>
          <a:xfrm>
            <a:off x="7189450" y="43243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A</a:t>
            </a:r>
            <a:endParaRPr b="0" i="0" sz="16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22" name="Shape 322"/>
        <p:cNvGrpSpPr/>
        <p:nvPr/>
      </p:nvGrpSpPr>
      <p:grpSpPr>
        <a:xfrm>
          <a:off x="0" y="0"/>
          <a:ext cx="0" cy="0"/>
          <a:chOff x="0" y="0"/>
          <a:chExt cx="0" cy="0"/>
        </a:xfrm>
      </p:grpSpPr>
      <p:sp>
        <p:nvSpPr>
          <p:cNvPr id="323" name="Google Shape;323;g156ec278577_0_646"/>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Roboto"/>
              <a:ea typeface="Roboto"/>
              <a:cs typeface="Roboto"/>
              <a:sym typeface="Roboto"/>
            </a:endParaRPr>
          </a:p>
        </p:txBody>
      </p:sp>
      <p:sp>
        <p:nvSpPr>
          <p:cNvPr id="324" name="Google Shape;324;g156ec278577_0_646"/>
          <p:cNvSpPr/>
          <p:nvPr/>
        </p:nvSpPr>
        <p:spPr>
          <a:xfrm>
            <a:off x="773675" y="882150"/>
            <a:ext cx="2832600" cy="4494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Explanation: Q10</a:t>
            </a:r>
            <a:endParaRPr b="1" i="0" sz="2000" u="none" cap="none" strike="noStrike">
              <a:solidFill>
                <a:srgbClr val="FFFFFF"/>
              </a:solidFill>
              <a:latin typeface="Roboto"/>
              <a:ea typeface="Roboto"/>
              <a:cs typeface="Roboto"/>
              <a:sym typeface="Roboto"/>
            </a:endParaRPr>
          </a:p>
        </p:txBody>
      </p:sp>
      <p:sp>
        <p:nvSpPr>
          <p:cNvPr id="325" name="Google Shape;325;g156ec278577_0_646"/>
          <p:cNvSpPr txBox="1"/>
          <p:nvPr/>
        </p:nvSpPr>
        <p:spPr>
          <a:xfrm>
            <a:off x="720000" y="1719950"/>
            <a:ext cx="84249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Roboto"/>
                <a:ea typeface="Roboto"/>
                <a:cs typeface="Roboto"/>
                <a:sym typeface="Roboto"/>
              </a:rPr>
              <a:t>Words in each pair are synonyms.</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156ec278577_0_654"/>
          <p:cNvSpPr txBox="1"/>
          <p:nvPr/>
        </p:nvSpPr>
        <p:spPr>
          <a:xfrm>
            <a:off x="720000" y="1371650"/>
            <a:ext cx="7836600" cy="2088300"/>
          </a:xfrm>
          <a:prstGeom prst="rect">
            <a:avLst/>
          </a:prstGeom>
          <a:noFill/>
          <a:ln>
            <a:noFill/>
          </a:ln>
        </p:spPr>
        <p:txBody>
          <a:bodyPr anchorCtr="0" anchor="t" bIns="45700" lIns="91425" spcFirstLastPara="1" rIns="91425" wrap="square" tIns="45700">
            <a:spAutoFit/>
          </a:bodyPr>
          <a:lstStyle/>
          <a:p>
            <a:pPr indent="0" lvl="0" marL="0" marR="0" rtl="0" algn="l">
              <a:lnSpc>
                <a:spcPct val="133333"/>
              </a:lnSpc>
              <a:spcBef>
                <a:spcPts val="800"/>
              </a:spcBef>
              <a:spcAft>
                <a:spcPts val="0"/>
              </a:spcAft>
              <a:buClr>
                <a:schemeClr val="dk1"/>
              </a:buClr>
              <a:buSzPts val="1400"/>
              <a:buFont typeface="Arial"/>
              <a:buNone/>
            </a:pPr>
            <a:r>
              <a:rPr b="0" i="0" lang="en-GB" sz="1800" u="none" cap="none" strike="noStrike">
                <a:solidFill>
                  <a:schemeClr val="dk1"/>
                </a:solidFill>
                <a:latin typeface="Roboto"/>
                <a:ea typeface="Roboto"/>
                <a:cs typeface="Roboto"/>
                <a:sym typeface="Roboto"/>
              </a:rPr>
              <a:t>Mattock : Dig :: Shovel : ?</a:t>
            </a:r>
            <a:endParaRPr b="0" i="0" sz="1800" u="none" cap="none" strike="noStrike">
              <a:solidFill>
                <a:schemeClr val="dk1"/>
              </a:solidFill>
              <a:latin typeface="Roboto"/>
              <a:ea typeface="Roboto"/>
              <a:cs typeface="Roboto"/>
              <a:sym typeface="Roboto"/>
            </a:endParaRPr>
          </a:p>
          <a:p>
            <a:pPr indent="-342900" lvl="0" marL="457200" marR="0" rtl="0" algn="l">
              <a:lnSpc>
                <a:spcPct val="150000"/>
              </a:lnSpc>
              <a:spcBef>
                <a:spcPts val="80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Break</a:t>
            </a:r>
            <a:endParaRPr b="0" i="0" sz="1800" u="none" cap="none" strike="noStrike">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Push</a:t>
            </a:r>
            <a:endParaRPr b="0" i="0" sz="1800" u="none" cap="none" strike="noStrike">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Scoop</a:t>
            </a:r>
            <a:endParaRPr b="0" i="0" sz="1800" u="none" cap="none" strike="noStrike">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Whittle</a:t>
            </a:r>
            <a:endParaRPr b="0" i="0" sz="1800" u="none" cap="none" strike="noStrike">
              <a:solidFill>
                <a:schemeClr val="dk1"/>
              </a:solidFill>
              <a:latin typeface="Roboto"/>
              <a:ea typeface="Roboto"/>
              <a:cs typeface="Roboto"/>
              <a:sym typeface="Roboto"/>
            </a:endParaRPr>
          </a:p>
        </p:txBody>
      </p:sp>
      <p:sp>
        <p:nvSpPr>
          <p:cNvPr id="331" name="Google Shape;331;g156ec278577_0_654"/>
          <p:cNvSpPr/>
          <p:nvPr/>
        </p:nvSpPr>
        <p:spPr>
          <a:xfrm>
            <a:off x="720000" y="699800"/>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Question: Q11</a:t>
            </a:r>
            <a:endParaRPr b="1" i="0" sz="2000" u="none" cap="none" strike="noStrike">
              <a:solidFill>
                <a:srgbClr val="FFFFFF"/>
              </a:solidFill>
              <a:latin typeface="Roboto"/>
              <a:ea typeface="Roboto"/>
              <a:cs typeface="Roboto"/>
              <a:sym typeface="Roboto"/>
            </a:endParaRPr>
          </a:p>
        </p:txBody>
      </p:sp>
      <p:sp>
        <p:nvSpPr>
          <p:cNvPr id="332" name="Google Shape;332;g156ec278577_0_654"/>
          <p:cNvSpPr txBox="1"/>
          <p:nvPr/>
        </p:nvSpPr>
        <p:spPr>
          <a:xfrm>
            <a:off x="7189450" y="43243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C</a:t>
            </a:r>
            <a:endParaRPr b="0" i="0" sz="16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156ec278577_0_114"/>
          <p:cNvSpPr txBox="1"/>
          <p:nvPr>
            <p:ph idx="1" type="body"/>
          </p:nvPr>
        </p:nvSpPr>
        <p:spPr>
          <a:xfrm>
            <a:off x="789125" y="1271850"/>
            <a:ext cx="80862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a:solidFill>
                  <a:srgbClr val="373737"/>
                </a:solidFill>
                <a:highlight>
                  <a:srgbClr val="FFFFFF"/>
                </a:highlight>
              </a:rPr>
              <a:t>URL:</a:t>
            </a:r>
            <a:r>
              <a:rPr b="1" lang="en-GB">
                <a:solidFill>
                  <a:srgbClr val="FF0000"/>
                </a:solidFill>
                <a:highlight>
                  <a:schemeClr val="lt1"/>
                </a:highlight>
              </a:rPr>
              <a:t> </a:t>
            </a:r>
            <a:r>
              <a:rPr b="1" lang="en-GB" u="sng">
                <a:solidFill>
                  <a:srgbClr val="FF0000"/>
                </a:solidFill>
                <a:highlight>
                  <a:schemeClr val="lt1"/>
                </a:highlight>
                <a:hlinkClick r:id="rId3">
                  <a:extLst>
                    <a:ext uri="{A12FA001-AC4F-418D-AE19-62706E023703}">
                      <ahyp:hlinkClr val="tx"/>
                    </a:ext>
                  </a:extLst>
                </a:hlinkClick>
              </a:rPr>
              <a:t>https://forms.gle/tSc8LmCBFwLk5TUm6</a:t>
            </a:r>
            <a:endParaRPr b="1">
              <a:solidFill>
                <a:srgbClr val="FF0000"/>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t/>
            </a:r>
            <a:endParaRPr b="1">
              <a:solidFill>
                <a:srgbClr val="373737"/>
              </a:solidFill>
              <a:highlight>
                <a:srgbClr val="FFFFFF"/>
              </a:highlight>
            </a:endParaRPr>
          </a:p>
          <a:p>
            <a:pPr indent="0" lvl="0" marL="0" rtl="0" algn="l">
              <a:lnSpc>
                <a:spcPct val="115000"/>
              </a:lnSpc>
              <a:spcBef>
                <a:spcPts val="0"/>
              </a:spcBef>
              <a:spcAft>
                <a:spcPts val="0"/>
              </a:spcAft>
              <a:buSzPts val="1800"/>
              <a:buNone/>
            </a:pPr>
            <a:r>
              <a:rPr b="1" lang="en-GB">
                <a:solidFill>
                  <a:srgbClr val="373737"/>
                </a:solidFill>
                <a:highlight>
                  <a:srgbClr val="FFFFFF"/>
                </a:highlight>
              </a:rPr>
              <a:t>QR CODE:</a:t>
            </a:r>
            <a:endParaRPr b="1">
              <a:solidFill>
                <a:srgbClr val="373737"/>
              </a:solidFill>
              <a:highlight>
                <a:srgbClr val="FFFFFF"/>
              </a:highlight>
            </a:endParaRPr>
          </a:p>
        </p:txBody>
      </p:sp>
      <p:pic>
        <p:nvPicPr>
          <p:cNvPr id="158" name="Google Shape;158;g156ec278577_0_114"/>
          <p:cNvPicPr preferRelativeResize="0"/>
          <p:nvPr/>
        </p:nvPicPr>
        <p:blipFill rotWithShape="1">
          <a:blip r:embed="rId4">
            <a:alphaModFix/>
          </a:blip>
          <a:srcRect b="0" l="0" r="0" t="0"/>
          <a:stretch/>
        </p:blipFill>
        <p:spPr>
          <a:xfrm>
            <a:off x="3127425" y="2103900"/>
            <a:ext cx="2470026" cy="1917926"/>
          </a:xfrm>
          <a:prstGeom prst="rect">
            <a:avLst/>
          </a:prstGeom>
          <a:noFill/>
          <a:ln>
            <a:noFill/>
          </a:ln>
        </p:spPr>
      </p:pic>
      <p:sp>
        <p:nvSpPr>
          <p:cNvPr id="159" name="Google Shape;159;g156ec278577_0_114"/>
          <p:cNvSpPr txBox="1"/>
          <p:nvPr/>
        </p:nvSpPr>
        <p:spPr>
          <a:xfrm>
            <a:off x="2597825" y="519350"/>
            <a:ext cx="4494300" cy="4464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rPr b="0" i="0" lang="en-GB" sz="1700" u="none" cap="none" strike="noStrike">
                <a:solidFill>
                  <a:schemeClr val="dk2"/>
                </a:solidFill>
                <a:latin typeface="Roboto"/>
                <a:ea typeface="Roboto"/>
                <a:cs typeface="Roboto"/>
                <a:sym typeface="Roboto"/>
              </a:rPr>
              <a:t>TEST TIME ON ALPHA NUMERIC SERIES</a:t>
            </a:r>
            <a:endParaRPr b="1" i="0" sz="2000" u="none" cap="none" strike="noStrike">
              <a:solidFill>
                <a:schemeClr val="dk2"/>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36" name="Shape 336"/>
        <p:cNvGrpSpPr/>
        <p:nvPr/>
      </p:nvGrpSpPr>
      <p:grpSpPr>
        <a:xfrm>
          <a:off x="0" y="0"/>
          <a:ext cx="0" cy="0"/>
          <a:chOff x="0" y="0"/>
          <a:chExt cx="0" cy="0"/>
        </a:xfrm>
      </p:grpSpPr>
      <p:sp>
        <p:nvSpPr>
          <p:cNvPr id="337" name="Google Shape;337;g156ec278577_0_662"/>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Roboto"/>
              <a:ea typeface="Roboto"/>
              <a:cs typeface="Roboto"/>
              <a:sym typeface="Roboto"/>
            </a:endParaRPr>
          </a:p>
        </p:txBody>
      </p:sp>
      <p:sp>
        <p:nvSpPr>
          <p:cNvPr id="338" name="Google Shape;338;g156ec278577_0_662"/>
          <p:cNvSpPr/>
          <p:nvPr/>
        </p:nvSpPr>
        <p:spPr>
          <a:xfrm>
            <a:off x="720000" y="784949"/>
            <a:ext cx="2832600" cy="4494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Explanation: Q11</a:t>
            </a:r>
            <a:endParaRPr b="1" i="0" sz="2000" u="none" cap="none" strike="noStrike">
              <a:solidFill>
                <a:srgbClr val="FFFFFF"/>
              </a:solidFill>
              <a:latin typeface="Roboto"/>
              <a:ea typeface="Roboto"/>
              <a:cs typeface="Roboto"/>
              <a:sym typeface="Roboto"/>
            </a:endParaRPr>
          </a:p>
        </p:txBody>
      </p:sp>
      <p:sp>
        <p:nvSpPr>
          <p:cNvPr id="339" name="Google Shape;339;g156ec278577_0_662"/>
          <p:cNvSpPr txBox="1"/>
          <p:nvPr/>
        </p:nvSpPr>
        <p:spPr>
          <a:xfrm>
            <a:off x="720000" y="1400350"/>
            <a:ext cx="78552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highlight>
                  <a:schemeClr val="lt1"/>
                </a:highlight>
                <a:latin typeface="Roboto"/>
                <a:ea typeface="Roboto"/>
                <a:cs typeface="Roboto"/>
                <a:sym typeface="Roboto"/>
              </a:rPr>
              <a:t>First is a tool for second.</a:t>
            </a:r>
            <a:endParaRPr b="0" i="0" sz="1800" u="none" cap="none" strike="noStrike">
              <a:solidFill>
                <a:schemeClr val="dk1"/>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g156ec278577_0_670"/>
          <p:cNvSpPr txBox="1"/>
          <p:nvPr/>
        </p:nvSpPr>
        <p:spPr>
          <a:xfrm>
            <a:off x="720000" y="1541424"/>
            <a:ext cx="8472300" cy="2088300"/>
          </a:xfrm>
          <a:prstGeom prst="rect">
            <a:avLst/>
          </a:prstGeom>
          <a:noFill/>
          <a:ln>
            <a:noFill/>
          </a:ln>
        </p:spPr>
        <p:txBody>
          <a:bodyPr anchorCtr="0" anchor="t" bIns="45700" lIns="91425" spcFirstLastPara="1" rIns="91425" wrap="square" tIns="45700">
            <a:spAutoFit/>
          </a:bodyPr>
          <a:lstStyle/>
          <a:p>
            <a:pPr indent="0" lvl="0" marL="0" marR="0" rtl="0" algn="l">
              <a:lnSpc>
                <a:spcPct val="133333"/>
              </a:lnSpc>
              <a:spcBef>
                <a:spcPts val="800"/>
              </a:spcBef>
              <a:spcAft>
                <a:spcPts val="0"/>
              </a:spcAft>
              <a:buClr>
                <a:schemeClr val="dk1"/>
              </a:buClr>
              <a:buSzPts val="1400"/>
              <a:buFont typeface="Arial"/>
              <a:buNone/>
            </a:pPr>
            <a:r>
              <a:rPr b="0" i="0" lang="en-GB" sz="1800" u="none" cap="none" strike="noStrike">
                <a:solidFill>
                  <a:schemeClr val="dk1"/>
                </a:solidFill>
                <a:latin typeface="Roboto"/>
                <a:ea typeface="Roboto"/>
                <a:cs typeface="Roboto"/>
                <a:sym typeface="Roboto"/>
              </a:rPr>
              <a:t>"Life" is related to "Death" in the same way as "Hope" is related to .. ?</a:t>
            </a:r>
            <a:endParaRPr b="0" i="0" sz="1800" u="none" cap="none" strike="noStrike">
              <a:solidFill>
                <a:schemeClr val="dk1"/>
              </a:solidFill>
              <a:latin typeface="Roboto"/>
              <a:ea typeface="Roboto"/>
              <a:cs typeface="Roboto"/>
              <a:sym typeface="Roboto"/>
            </a:endParaRPr>
          </a:p>
          <a:p>
            <a:pPr indent="-342900" lvl="0" marL="457200" marR="0" rtl="0" algn="l">
              <a:lnSpc>
                <a:spcPct val="150000"/>
              </a:lnSpc>
              <a:spcBef>
                <a:spcPts val="80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Sad</a:t>
            </a:r>
            <a:endParaRPr b="0" i="0" sz="1800" u="none" cap="none" strike="noStrike">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Despair</a:t>
            </a:r>
            <a:endParaRPr b="0" i="0" sz="1800" u="none" cap="none" strike="noStrike">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Pain</a:t>
            </a:r>
            <a:endParaRPr b="0" i="0" sz="1800" u="none" cap="none" strike="noStrike">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Cry</a:t>
            </a:r>
            <a:endParaRPr b="0" i="0" sz="1800" u="none" cap="none" strike="noStrike">
              <a:solidFill>
                <a:schemeClr val="dk1"/>
              </a:solidFill>
              <a:latin typeface="Roboto"/>
              <a:ea typeface="Roboto"/>
              <a:cs typeface="Roboto"/>
              <a:sym typeface="Roboto"/>
            </a:endParaRPr>
          </a:p>
        </p:txBody>
      </p:sp>
      <p:sp>
        <p:nvSpPr>
          <p:cNvPr id="345" name="Google Shape;345;g156ec278577_0_670"/>
          <p:cNvSpPr/>
          <p:nvPr/>
        </p:nvSpPr>
        <p:spPr>
          <a:xfrm>
            <a:off x="753793" y="790790"/>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Question: Q12</a:t>
            </a:r>
            <a:endParaRPr b="1" i="0" sz="2000" u="none" cap="none" strike="noStrike">
              <a:solidFill>
                <a:srgbClr val="FFFFFF"/>
              </a:solidFill>
              <a:latin typeface="Roboto"/>
              <a:ea typeface="Roboto"/>
              <a:cs typeface="Roboto"/>
              <a:sym typeface="Roboto"/>
            </a:endParaRPr>
          </a:p>
        </p:txBody>
      </p:sp>
      <p:sp>
        <p:nvSpPr>
          <p:cNvPr id="346" name="Google Shape;346;g156ec278577_0_670"/>
          <p:cNvSpPr txBox="1"/>
          <p:nvPr/>
        </p:nvSpPr>
        <p:spPr>
          <a:xfrm>
            <a:off x="7189450" y="43243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B</a:t>
            </a:r>
            <a:endParaRPr b="0" i="0" sz="16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50" name="Shape 350"/>
        <p:cNvGrpSpPr/>
        <p:nvPr/>
      </p:nvGrpSpPr>
      <p:grpSpPr>
        <a:xfrm>
          <a:off x="0" y="0"/>
          <a:ext cx="0" cy="0"/>
          <a:chOff x="0" y="0"/>
          <a:chExt cx="0" cy="0"/>
        </a:xfrm>
      </p:grpSpPr>
      <p:sp>
        <p:nvSpPr>
          <p:cNvPr id="351" name="Google Shape;351;g156ec278577_0_678"/>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Roboto"/>
              <a:ea typeface="Roboto"/>
              <a:cs typeface="Roboto"/>
              <a:sym typeface="Roboto"/>
            </a:endParaRPr>
          </a:p>
        </p:txBody>
      </p:sp>
      <p:sp>
        <p:nvSpPr>
          <p:cNvPr id="352" name="Google Shape;352;g156ec278577_0_678"/>
          <p:cNvSpPr/>
          <p:nvPr/>
        </p:nvSpPr>
        <p:spPr>
          <a:xfrm>
            <a:off x="732532" y="694174"/>
            <a:ext cx="2832600" cy="4494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Explanation: Q12</a:t>
            </a:r>
            <a:endParaRPr b="1" i="0" sz="2000" u="none" cap="none" strike="noStrike">
              <a:solidFill>
                <a:srgbClr val="FFFFFF"/>
              </a:solidFill>
              <a:latin typeface="Roboto"/>
              <a:ea typeface="Roboto"/>
              <a:cs typeface="Roboto"/>
              <a:sym typeface="Roboto"/>
            </a:endParaRPr>
          </a:p>
        </p:txBody>
      </p:sp>
      <p:sp>
        <p:nvSpPr>
          <p:cNvPr id="353" name="Google Shape;353;g156ec278577_0_678"/>
          <p:cNvSpPr txBox="1"/>
          <p:nvPr/>
        </p:nvSpPr>
        <p:spPr>
          <a:xfrm>
            <a:off x="732525" y="1400350"/>
            <a:ext cx="78426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highlight>
                  <a:schemeClr val="lt1"/>
                </a:highlight>
                <a:latin typeface="Roboto"/>
                <a:ea typeface="Roboto"/>
                <a:cs typeface="Roboto"/>
                <a:sym typeface="Roboto"/>
              </a:rPr>
              <a:t>Word in each pair are antonym to each other.</a:t>
            </a:r>
            <a:endParaRPr b="0" i="0" sz="1800" u="none" cap="none" strike="noStrike">
              <a:solidFill>
                <a:schemeClr val="dk1"/>
              </a:solidFill>
              <a:highlight>
                <a:schemeClr val="lt1"/>
              </a:highlight>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156ec278577_0_686"/>
          <p:cNvSpPr txBox="1"/>
          <p:nvPr/>
        </p:nvSpPr>
        <p:spPr>
          <a:xfrm>
            <a:off x="720000" y="1371650"/>
            <a:ext cx="8474400" cy="2088300"/>
          </a:xfrm>
          <a:prstGeom prst="rect">
            <a:avLst/>
          </a:prstGeom>
          <a:noFill/>
          <a:ln>
            <a:noFill/>
          </a:ln>
        </p:spPr>
        <p:txBody>
          <a:bodyPr anchorCtr="0" anchor="t" bIns="45700" lIns="91425" spcFirstLastPara="1" rIns="91425" wrap="square" tIns="45700">
            <a:spAutoFit/>
          </a:bodyPr>
          <a:lstStyle/>
          <a:p>
            <a:pPr indent="0" lvl="0" marL="0" marR="0" rtl="0" algn="l">
              <a:lnSpc>
                <a:spcPct val="133333"/>
              </a:lnSpc>
              <a:spcBef>
                <a:spcPts val="800"/>
              </a:spcBef>
              <a:spcAft>
                <a:spcPts val="0"/>
              </a:spcAft>
              <a:buClr>
                <a:schemeClr val="dk1"/>
              </a:buClr>
              <a:buSzPts val="1400"/>
              <a:buFont typeface="Arial"/>
              <a:buNone/>
            </a:pPr>
            <a:r>
              <a:rPr b="0" i="0" lang="en-GB" sz="1800" u="none" cap="none" strike="noStrike">
                <a:solidFill>
                  <a:schemeClr val="dk1"/>
                </a:solidFill>
                <a:latin typeface="Roboto"/>
                <a:ea typeface="Roboto"/>
                <a:cs typeface="Roboto"/>
                <a:sym typeface="Roboto"/>
              </a:rPr>
              <a:t>Radical" is related to "Moderate" in the same way as "Revolution" is related to .. ?</a:t>
            </a:r>
            <a:endParaRPr b="0" i="0" sz="1800" u="none" cap="none" strike="noStrike">
              <a:solidFill>
                <a:schemeClr val="dk1"/>
              </a:solidFill>
              <a:latin typeface="Roboto"/>
              <a:ea typeface="Roboto"/>
              <a:cs typeface="Roboto"/>
              <a:sym typeface="Roboto"/>
            </a:endParaRPr>
          </a:p>
          <a:p>
            <a:pPr indent="-342900" lvl="0" marL="457200" marR="0" rtl="0" algn="l">
              <a:lnSpc>
                <a:spcPct val="150000"/>
              </a:lnSpc>
              <a:spcBef>
                <a:spcPts val="80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Change</a:t>
            </a:r>
            <a:endParaRPr b="0" i="0" sz="1800" u="none" cap="none" strike="noStrike">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Chaos</a:t>
            </a:r>
            <a:endParaRPr b="0" i="0" sz="1800" u="none" cap="none" strike="noStrike">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Peace</a:t>
            </a:r>
            <a:endParaRPr b="0" i="0" sz="1800" u="none" cap="none" strike="noStrike">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Reformation</a:t>
            </a:r>
            <a:endParaRPr b="0" i="0" sz="1800" u="none" cap="none" strike="noStrike">
              <a:solidFill>
                <a:schemeClr val="dk1"/>
              </a:solidFill>
              <a:latin typeface="Roboto"/>
              <a:ea typeface="Roboto"/>
              <a:cs typeface="Roboto"/>
              <a:sym typeface="Roboto"/>
            </a:endParaRPr>
          </a:p>
        </p:txBody>
      </p:sp>
      <p:sp>
        <p:nvSpPr>
          <p:cNvPr id="359" name="Google Shape;359;g156ec278577_0_686"/>
          <p:cNvSpPr/>
          <p:nvPr/>
        </p:nvSpPr>
        <p:spPr>
          <a:xfrm>
            <a:off x="720000" y="671844"/>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Question: Q13</a:t>
            </a:r>
            <a:endParaRPr b="1" i="0" sz="2000" u="none" cap="none" strike="noStrike">
              <a:solidFill>
                <a:srgbClr val="FFFFFF"/>
              </a:solidFill>
              <a:latin typeface="Roboto"/>
              <a:ea typeface="Roboto"/>
              <a:cs typeface="Roboto"/>
              <a:sym typeface="Roboto"/>
            </a:endParaRPr>
          </a:p>
        </p:txBody>
      </p:sp>
      <p:sp>
        <p:nvSpPr>
          <p:cNvPr id="360" name="Google Shape;360;g156ec278577_0_686"/>
          <p:cNvSpPr txBox="1"/>
          <p:nvPr/>
        </p:nvSpPr>
        <p:spPr>
          <a:xfrm>
            <a:off x="7189450" y="43243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C</a:t>
            </a:r>
            <a:endParaRPr b="0" i="0" sz="16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60"/>
                                        </p:tgtEl>
                                        <p:attrNameLst>
                                          <p:attrName>style.visibility</p:attrName>
                                        </p:attrNameLst>
                                      </p:cBhvr>
                                      <p:to>
                                        <p:strVal val="visible"/>
                                      </p:to>
                                    </p:set>
                                    <p:animEffect filter="fade" transition="in">
                                      <p:cBhvr>
                                        <p:cTn dur="1000"/>
                                        <p:tgtEl>
                                          <p:spTgt spid="3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64" name="Shape 364"/>
        <p:cNvGrpSpPr/>
        <p:nvPr/>
      </p:nvGrpSpPr>
      <p:grpSpPr>
        <a:xfrm>
          <a:off x="0" y="0"/>
          <a:ext cx="0" cy="0"/>
          <a:chOff x="0" y="0"/>
          <a:chExt cx="0" cy="0"/>
        </a:xfrm>
      </p:grpSpPr>
      <p:sp>
        <p:nvSpPr>
          <p:cNvPr id="365" name="Google Shape;365;g156ec278577_0_694"/>
          <p:cNvSpPr/>
          <p:nvPr/>
        </p:nvSpPr>
        <p:spPr>
          <a:xfrm>
            <a:off x="719996" y="669209"/>
            <a:ext cx="2832600" cy="4494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Explanation: Q13</a:t>
            </a:r>
            <a:endParaRPr b="1" i="0" sz="2000" u="none" cap="none" strike="noStrike">
              <a:solidFill>
                <a:srgbClr val="FFFFFF"/>
              </a:solidFill>
              <a:latin typeface="Roboto"/>
              <a:ea typeface="Roboto"/>
              <a:cs typeface="Roboto"/>
              <a:sym typeface="Roboto"/>
            </a:endParaRPr>
          </a:p>
        </p:txBody>
      </p:sp>
      <p:sp>
        <p:nvSpPr>
          <p:cNvPr id="366" name="Google Shape;366;g156ec278577_0_694"/>
          <p:cNvSpPr txBox="1"/>
          <p:nvPr/>
        </p:nvSpPr>
        <p:spPr>
          <a:xfrm>
            <a:off x="760150" y="1400350"/>
            <a:ext cx="78150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highlight>
                  <a:schemeClr val="lt1"/>
                </a:highlight>
                <a:latin typeface="Roboto"/>
                <a:ea typeface="Roboto"/>
                <a:cs typeface="Roboto"/>
                <a:sym typeface="Roboto"/>
              </a:rPr>
              <a:t>Words in each pair are antonym to each other.</a:t>
            </a:r>
            <a:endParaRPr b="0" i="0" sz="1800" u="none" cap="none" strike="noStrike">
              <a:solidFill>
                <a:schemeClr val="dk1"/>
              </a:solidFill>
              <a:highlight>
                <a:schemeClr val="lt1"/>
              </a:highlight>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156ec278577_0_702"/>
          <p:cNvSpPr txBox="1"/>
          <p:nvPr/>
        </p:nvSpPr>
        <p:spPr>
          <a:xfrm>
            <a:off x="720000" y="1551399"/>
            <a:ext cx="8472300" cy="2088300"/>
          </a:xfrm>
          <a:prstGeom prst="rect">
            <a:avLst/>
          </a:prstGeom>
          <a:noFill/>
          <a:ln>
            <a:noFill/>
          </a:ln>
        </p:spPr>
        <p:txBody>
          <a:bodyPr anchorCtr="0" anchor="t" bIns="45700" lIns="91425" spcFirstLastPara="1" rIns="91425" wrap="square" tIns="45700">
            <a:spAutoFit/>
          </a:bodyPr>
          <a:lstStyle/>
          <a:p>
            <a:pPr indent="0" lvl="0" marL="0" marR="0" rtl="0" algn="l">
              <a:lnSpc>
                <a:spcPct val="133333"/>
              </a:lnSpc>
              <a:spcBef>
                <a:spcPts val="800"/>
              </a:spcBef>
              <a:spcAft>
                <a:spcPts val="0"/>
              </a:spcAft>
              <a:buClr>
                <a:schemeClr val="dk1"/>
              </a:buClr>
              <a:buSzPts val="1400"/>
              <a:buFont typeface="Arial"/>
              <a:buNone/>
            </a:pPr>
            <a:r>
              <a:rPr b="0" i="0" lang="en-GB" sz="1800" u="none" cap="none" strike="noStrike">
                <a:solidFill>
                  <a:schemeClr val="dk1"/>
                </a:solidFill>
                <a:latin typeface="Roboto"/>
                <a:ea typeface="Roboto"/>
                <a:cs typeface="Roboto"/>
                <a:sym typeface="Roboto"/>
              </a:rPr>
              <a:t>Find analogous pair of Sound : Muffled</a:t>
            </a:r>
            <a:endParaRPr b="0" i="0" sz="1800" u="none" cap="none" strike="noStrike">
              <a:solidFill>
                <a:schemeClr val="dk1"/>
              </a:solidFill>
              <a:latin typeface="Roboto"/>
              <a:ea typeface="Roboto"/>
              <a:cs typeface="Roboto"/>
              <a:sym typeface="Roboto"/>
            </a:endParaRPr>
          </a:p>
          <a:p>
            <a:pPr indent="-342900" lvl="0" marL="457200" marR="0" rtl="0" algn="l">
              <a:lnSpc>
                <a:spcPct val="150000"/>
              </a:lnSpc>
              <a:spcBef>
                <a:spcPts val="80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Moisture : Humid</a:t>
            </a:r>
            <a:endParaRPr b="0" i="0" sz="1800" u="none" cap="none" strike="noStrike">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Colour : Faded</a:t>
            </a:r>
            <a:endParaRPr b="0" i="0" sz="1800" u="none" cap="none" strike="noStrike">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Despair : Anger</a:t>
            </a:r>
            <a:endParaRPr b="0" i="0" sz="1800" u="none" cap="none" strike="noStrike">
              <a:solidFill>
                <a:schemeClr val="dk1"/>
              </a:solidFill>
              <a:latin typeface="Roboto"/>
              <a:ea typeface="Roboto"/>
              <a:cs typeface="Roboto"/>
              <a:sym typeface="Roboto"/>
            </a:endParaRPr>
          </a:p>
          <a:p>
            <a:pPr indent="-342900" lvl="0" marL="457200" marR="0" rtl="0" algn="l">
              <a:lnSpc>
                <a:spcPct val="150000"/>
              </a:lnSpc>
              <a:spcBef>
                <a:spcPts val="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Odour : Pungent</a:t>
            </a:r>
            <a:endParaRPr b="0" i="0" sz="1800" u="none" cap="none" strike="noStrike">
              <a:solidFill>
                <a:schemeClr val="dk1"/>
              </a:solidFill>
              <a:latin typeface="Roboto"/>
              <a:ea typeface="Roboto"/>
              <a:cs typeface="Roboto"/>
              <a:sym typeface="Roboto"/>
            </a:endParaRPr>
          </a:p>
        </p:txBody>
      </p:sp>
      <p:sp>
        <p:nvSpPr>
          <p:cNvPr id="372" name="Google Shape;372;g156ec278577_0_702"/>
          <p:cNvSpPr/>
          <p:nvPr/>
        </p:nvSpPr>
        <p:spPr>
          <a:xfrm>
            <a:off x="720000" y="720600"/>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Question: Q14</a:t>
            </a:r>
            <a:endParaRPr b="1" i="0" sz="2000" u="none" cap="none" strike="noStrike">
              <a:solidFill>
                <a:srgbClr val="FFFFFF"/>
              </a:solidFill>
              <a:latin typeface="Roboto"/>
              <a:ea typeface="Roboto"/>
              <a:cs typeface="Roboto"/>
              <a:sym typeface="Roboto"/>
            </a:endParaRPr>
          </a:p>
        </p:txBody>
      </p:sp>
      <p:sp>
        <p:nvSpPr>
          <p:cNvPr id="373" name="Google Shape;373;g156ec278577_0_702"/>
          <p:cNvSpPr txBox="1"/>
          <p:nvPr/>
        </p:nvSpPr>
        <p:spPr>
          <a:xfrm>
            <a:off x="7189450" y="43243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B</a:t>
            </a:r>
            <a:endParaRPr b="0" i="0" sz="16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73"/>
                                        </p:tgtEl>
                                        <p:attrNameLst>
                                          <p:attrName>style.visibility</p:attrName>
                                        </p:attrNameLst>
                                      </p:cBhvr>
                                      <p:to>
                                        <p:strVal val="visible"/>
                                      </p:to>
                                    </p:set>
                                    <p:animEffect filter="fade" transition="in">
                                      <p:cBhvr>
                                        <p:cTn dur="1000"/>
                                        <p:tgtEl>
                                          <p:spTgt spid="37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77" name="Shape 377"/>
        <p:cNvGrpSpPr/>
        <p:nvPr/>
      </p:nvGrpSpPr>
      <p:grpSpPr>
        <a:xfrm>
          <a:off x="0" y="0"/>
          <a:ext cx="0" cy="0"/>
          <a:chOff x="0" y="0"/>
          <a:chExt cx="0" cy="0"/>
        </a:xfrm>
      </p:grpSpPr>
      <p:sp>
        <p:nvSpPr>
          <p:cNvPr id="378" name="Google Shape;378;g156ec278577_0_710"/>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Roboto"/>
              <a:ea typeface="Roboto"/>
              <a:cs typeface="Roboto"/>
              <a:sym typeface="Roboto"/>
            </a:endParaRPr>
          </a:p>
        </p:txBody>
      </p:sp>
      <p:sp>
        <p:nvSpPr>
          <p:cNvPr id="379" name="Google Shape;379;g156ec278577_0_710"/>
          <p:cNvSpPr/>
          <p:nvPr/>
        </p:nvSpPr>
        <p:spPr>
          <a:xfrm>
            <a:off x="720003" y="773449"/>
            <a:ext cx="2832600" cy="4494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Explanation: Q14</a:t>
            </a:r>
            <a:endParaRPr b="1" i="0" sz="2000" u="none" cap="none" strike="noStrike">
              <a:solidFill>
                <a:srgbClr val="FFFFFF"/>
              </a:solidFill>
              <a:latin typeface="Roboto"/>
              <a:ea typeface="Roboto"/>
              <a:cs typeface="Roboto"/>
              <a:sym typeface="Roboto"/>
            </a:endParaRPr>
          </a:p>
        </p:txBody>
      </p:sp>
      <p:sp>
        <p:nvSpPr>
          <p:cNvPr id="380" name="Google Shape;380;g156ec278577_0_710"/>
          <p:cNvSpPr txBox="1"/>
          <p:nvPr/>
        </p:nvSpPr>
        <p:spPr>
          <a:xfrm>
            <a:off x="720000" y="1400350"/>
            <a:ext cx="78552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highlight>
                  <a:schemeClr val="lt1"/>
                </a:highlight>
                <a:latin typeface="Roboto"/>
                <a:ea typeface="Roboto"/>
                <a:cs typeface="Roboto"/>
                <a:sym typeface="Roboto"/>
              </a:rPr>
              <a:t>Second is the process of gradual disappearance of first.</a:t>
            </a:r>
            <a:endParaRPr b="0" i="0" sz="1800" u="none" cap="none" strike="noStrike">
              <a:solidFill>
                <a:schemeClr val="dk1"/>
              </a:solidFill>
              <a:highlight>
                <a:schemeClr val="lt1"/>
              </a:highlight>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g156ec278577_0_718"/>
          <p:cNvSpPr txBox="1"/>
          <p:nvPr/>
        </p:nvSpPr>
        <p:spPr>
          <a:xfrm>
            <a:off x="720000" y="1828850"/>
            <a:ext cx="7836600" cy="1857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Roboto"/>
                <a:ea typeface="Roboto"/>
                <a:cs typeface="Roboto"/>
                <a:sym typeface="Roboto"/>
              </a:rPr>
              <a:t>Communicable disease: Malaria :: Non-Communicable disease: ?</a:t>
            </a:r>
            <a:endParaRPr b="0" i="0" sz="18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Roboto"/>
              <a:ea typeface="Roboto"/>
              <a:cs typeface="Roboto"/>
              <a:sym typeface="Roboto"/>
            </a:endParaRPr>
          </a:p>
          <a:p>
            <a:pPr indent="-342900" lvl="0" marL="457200" marR="0" rtl="0" algn="l">
              <a:lnSpc>
                <a:spcPct val="100000"/>
              </a:lnSpc>
              <a:spcBef>
                <a:spcPts val="80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Tuberculosis</a:t>
            </a:r>
            <a:endParaRPr b="0" i="0" sz="1800" u="none" cap="none" strike="noStrike">
              <a:solidFill>
                <a:schemeClr val="dk1"/>
              </a:solidFill>
              <a:latin typeface="Roboto"/>
              <a:ea typeface="Roboto"/>
              <a:cs typeface="Roboto"/>
              <a:sym typeface="Roboto"/>
            </a:endParaRPr>
          </a:p>
          <a:p>
            <a:pPr indent="-342900" lvl="0" marL="457200" marR="0" rtl="0" algn="l">
              <a:lnSpc>
                <a:spcPct val="100000"/>
              </a:lnSpc>
              <a:spcBef>
                <a:spcPts val="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Hepatitis</a:t>
            </a:r>
            <a:endParaRPr b="0" i="0" sz="1800" u="none" cap="none" strike="noStrike">
              <a:solidFill>
                <a:schemeClr val="dk1"/>
              </a:solidFill>
              <a:latin typeface="Roboto"/>
              <a:ea typeface="Roboto"/>
              <a:cs typeface="Roboto"/>
              <a:sym typeface="Roboto"/>
            </a:endParaRPr>
          </a:p>
          <a:p>
            <a:pPr indent="-342900" lvl="0" marL="457200" marR="0" rtl="0" algn="l">
              <a:lnSpc>
                <a:spcPct val="100000"/>
              </a:lnSpc>
              <a:spcBef>
                <a:spcPts val="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AIDS</a:t>
            </a:r>
            <a:endParaRPr b="0" i="0" sz="1800" u="none" cap="none" strike="noStrike">
              <a:solidFill>
                <a:schemeClr val="dk1"/>
              </a:solidFill>
              <a:latin typeface="Roboto"/>
              <a:ea typeface="Roboto"/>
              <a:cs typeface="Roboto"/>
              <a:sym typeface="Roboto"/>
            </a:endParaRPr>
          </a:p>
          <a:p>
            <a:pPr indent="-342900" lvl="0" marL="457200" marR="0" rtl="0" algn="l">
              <a:lnSpc>
                <a:spcPct val="100000"/>
              </a:lnSpc>
              <a:spcBef>
                <a:spcPts val="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Cancer</a:t>
            </a:r>
            <a:endParaRPr b="0" i="0" sz="1800" u="none" cap="none" strike="noStrike">
              <a:solidFill>
                <a:schemeClr val="dk1"/>
              </a:solidFill>
              <a:latin typeface="Roboto"/>
              <a:ea typeface="Roboto"/>
              <a:cs typeface="Roboto"/>
              <a:sym typeface="Roboto"/>
            </a:endParaRPr>
          </a:p>
        </p:txBody>
      </p:sp>
      <p:sp>
        <p:nvSpPr>
          <p:cNvPr id="386" name="Google Shape;386;g156ec278577_0_718"/>
          <p:cNvSpPr/>
          <p:nvPr/>
        </p:nvSpPr>
        <p:spPr>
          <a:xfrm>
            <a:off x="719994" y="720599"/>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Question: Q15</a:t>
            </a:r>
            <a:endParaRPr b="1" i="0" sz="2000" u="none" cap="none" strike="noStrike">
              <a:solidFill>
                <a:srgbClr val="FFFFFF"/>
              </a:solidFill>
              <a:latin typeface="Roboto"/>
              <a:ea typeface="Roboto"/>
              <a:cs typeface="Roboto"/>
              <a:sym typeface="Roboto"/>
            </a:endParaRPr>
          </a:p>
        </p:txBody>
      </p:sp>
      <p:sp>
        <p:nvSpPr>
          <p:cNvPr id="387" name="Google Shape;387;g156ec278577_0_718"/>
          <p:cNvSpPr txBox="1"/>
          <p:nvPr/>
        </p:nvSpPr>
        <p:spPr>
          <a:xfrm>
            <a:off x="7189450" y="43243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D</a:t>
            </a:r>
            <a:endParaRPr b="0" i="0" sz="16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87"/>
                                        </p:tgtEl>
                                        <p:attrNameLst>
                                          <p:attrName>style.visibility</p:attrName>
                                        </p:attrNameLst>
                                      </p:cBhvr>
                                      <p:to>
                                        <p:strVal val="visible"/>
                                      </p:to>
                                    </p:set>
                                    <p:animEffect filter="fade" transition="in">
                                      <p:cBhvr>
                                        <p:cTn dur="1000"/>
                                        <p:tgtEl>
                                          <p:spTgt spid="3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391" name="Shape 391"/>
        <p:cNvGrpSpPr/>
        <p:nvPr/>
      </p:nvGrpSpPr>
      <p:grpSpPr>
        <a:xfrm>
          <a:off x="0" y="0"/>
          <a:ext cx="0" cy="0"/>
          <a:chOff x="0" y="0"/>
          <a:chExt cx="0" cy="0"/>
        </a:xfrm>
      </p:grpSpPr>
      <p:sp>
        <p:nvSpPr>
          <p:cNvPr id="392" name="Google Shape;392;g156ec278577_0_726"/>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Roboto"/>
              <a:ea typeface="Roboto"/>
              <a:cs typeface="Roboto"/>
              <a:sym typeface="Roboto"/>
            </a:endParaRPr>
          </a:p>
        </p:txBody>
      </p:sp>
      <p:sp>
        <p:nvSpPr>
          <p:cNvPr id="393" name="Google Shape;393;g156ec278577_0_726"/>
          <p:cNvSpPr/>
          <p:nvPr/>
        </p:nvSpPr>
        <p:spPr>
          <a:xfrm>
            <a:off x="719994" y="748199"/>
            <a:ext cx="2832600" cy="4494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Explanation: Q15</a:t>
            </a:r>
            <a:endParaRPr b="1" i="0" sz="2000" u="none" cap="none" strike="noStrike">
              <a:solidFill>
                <a:srgbClr val="FFFFFF"/>
              </a:solidFill>
              <a:latin typeface="Roboto"/>
              <a:ea typeface="Roboto"/>
              <a:cs typeface="Roboto"/>
              <a:sym typeface="Roboto"/>
            </a:endParaRPr>
          </a:p>
        </p:txBody>
      </p:sp>
      <p:sp>
        <p:nvSpPr>
          <p:cNvPr id="394" name="Google Shape;394;g156ec278577_0_726"/>
          <p:cNvSpPr txBox="1"/>
          <p:nvPr/>
        </p:nvSpPr>
        <p:spPr>
          <a:xfrm>
            <a:off x="720000" y="1554250"/>
            <a:ext cx="78552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Roboto"/>
                <a:ea typeface="Roboto"/>
                <a:cs typeface="Roboto"/>
                <a:sym typeface="Roboto"/>
              </a:rPr>
              <a:t>Cancer is Non-Communicable disease</a:t>
            </a:r>
            <a:endParaRPr b="0" i="0" sz="1800" u="none" cap="none" strike="noStrike">
              <a:solidFill>
                <a:schemeClr val="dk1"/>
              </a:solidFill>
              <a:highlight>
                <a:schemeClr val="lt1"/>
              </a:highlight>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g156ec278577_0_734"/>
          <p:cNvSpPr txBox="1"/>
          <p:nvPr/>
        </p:nvSpPr>
        <p:spPr>
          <a:xfrm>
            <a:off x="720000" y="1401599"/>
            <a:ext cx="8472300" cy="203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chemeClr val="dk1"/>
              </a:buClr>
              <a:buSzPts val="1400"/>
              <a:buFont typeface="Arial"/>
              <a:buNone/>
            </a:pPr>
            <a:r>
              <a:rPr b="0" i="0" lang="en-GB" sz="1800" u="none" cap="none" strike="noStrike">
                <a:solidFill>
                  <a:schemeClr val="dk1"/>
                </a:solidFill>
                <a:latin typeface="Roboto"/>
                <a:ea typeface="Roboto"/>
                <a:cs typeface="Roboto"/>
                <a:sym typeface="Roboto"/>
              </a:rPr>
              <a:t>Aerie : Eagle ::</a:t>
            </a:r>
            <a:endParaRPr b="0" i="0" sz="18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400"/>
              <a:buFont typeface="Arial"/>
              <a:buNone/>
            </a:pPr>
            <a:r>
              <a:t/>
            </a:r>
            <a:endParaRPr b="0" i="0" sz="1800" u="none" cap="none" strike="noStrike">
              <a:solidFill>
                <a:schemeClr val="dk1"/>
              </a:solidFill>
              <a:latin typeface="Roboto"/>
              <a:ea typeface="Roboto"/>
              <a:cs typeface="Roboto"/>
              <a:sym typeface="Roboto"/>
            </a:endParaRPr>
          </a:p>
          <a:p>
            <a:pPr indent="-342900" lvl="0" marL="457200" marR="0" rtl="0" algn="l">
              <a:lnSpc>
                <a:spcPct val="100000"/>
              </a:lnSpc>
              <a:spcBef>
                <a:spcPts val="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Capital : Government</a:t>
            </a:r>
            <a:endParaRPr b="0" i="0" sz="1800" u="none" cap="none" strike="noStrike">
              <a:solidFill>
                <a:schemeClr val="dk1"/>
              </a:solidFill>
              <a:latin typeface="Roboto"/>
              <a:ea typeface="Roboto"/>
              <a:cs typeface="Roboto"/>
              <a:sym typeface="Roboto"/>
            </a:endParaRPr>
          </a:p>
          <a:p>
            <a:pPr indent="-342900" lvl="0" marL="457200" marR="0" rtl="0" algn="l">
              <a:lnSpc>
                <a:spcPct val="100000"/>
              </a:lnSpc>
              <a:spcBef>
                <a:spcPts val="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Bridge: Architect</a:t>
            </a:r>
            <a:endParaRPr b="0" i="0" sz="1800" u="none" cap="none" strike="noStrike">
              <a:solidFill>
                <a:schemeClr val="dk1"/>
              </a:solidFill>
              <a:latin typeface="Roboto"/>
              <a:ea typeface="Roboto"/>
              <a:cs typeface="Roboto"/>
              <a:sym typeface="Roboto"/>
            </a:endParaRPr>
          </a:p>
          <a:p>
            <a:pPr indent="-342900" lvl="0" marL="457200" marR="0" rtl="0" algn="l">
              <a:lnSpc>
                <a:spcPct val="100000"/>
              </a:lnSpc>
              <a:spcBef>
                <a:spcPts val="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Unit : Apartment</a:t>
            </a:r>
            <a:endParaRPr b="0" i="0" sz="1800" u="none" cap="none" strike="noStrike">
              <a:solidFill>
                <a:schemeClr val="dk1"/>
              </a:solidFill>
              <a:latin typeface="Roboto"/>
              <a:ea typeface="Roboto"/>
              <a:cs typeface="Roboto"/>
              <a:sym typeface="Roboto"/>
            </a:endParaRPr>
          </a:p>
          <a:p>
            <a:pPr indent="-342900" lvl="0" marL="457200" marR="0" rtl="0" algn="l">
              <a:lnSpc>
                <a:spcPct val="100000"/>
              </a:lnSpc>
              <a:spcBef>
                <a:spcPts val="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Kennel : Veterinarian</a:t>
            </a:r>
            <a:endParaRPr b="0" i="0" sz="1800" u="none" cap="none" strike="noStrike">
              <a:solidFill>
                <a:schemeClr val="dk1"/>
              </a:solidFill>
              <a:latin typeface="Roboto"/>
              <a:ea typeface="Roboto"/>
              <a:cs typeface="Roboto"/>
              <a:sym typeface="Roboto"/>
            </a:endParaRPr>
          </a:p>
          <a:p>
            <a:pPr indent="-342900" lvl="0" marL="457200" marR="0" rtl="0" algn="l">
              <a:lnSpc>
                <a:spcPct val="100000"/>
              </a:lnSpc>
              <a:spcBef>
                <a:spcPts val="0"/>
              </a:spcBef>
              <a:spcAft>
                <a:spcPts val="0"/>
              </a:spcAft>
              <a:buClr>
                <a:schemeClr val="dk1"/>
              </a:buClr>
              <a:buSzPts val="1800"/>
              <a:buFont typeface="Arial"/>
              <a:buAutoNum type="alphaUcParenR"/>
            </a:pPr>
            <a:r>
              <a:rPr b="0" i="0" lang="en-GB" sz="1800" u="none" cap="none" strike="noStrike">
                <a:solidFill>
                  <a:schemeClr val="dk1"/>
                </a:solidFill>
                <a:latin typeface="Roboto"/>
                <a:ea typeface="Roboto"/>
                <a:cs typeface="Roboto"/>
                <a:sym typeface="Roboto"/>
              </a:rPr>
              <a:t>House : Person</a:t>
            </a:r>
            <a:endParaRPr b="0" i="0" sz="1800" u="none" cap="none" strike="noStrike">
              <a:solidFill>
                <a:schemeClr val="dk1"/>
              </a:solidFill>
              <a:latin typeface="Roboto"/>
              <a:ea typeface="Roboto"/>
              <a:cs typeface="Roboto"/>
              <a:sym typeface="Roboto"/>
            </a:endParaRPr>
          </a:p>
        </p:txBody>
      </p:sp>
      <p:sp>
        <p:nvSpPr>
          <p:cNvPr id="400" name="Google Shape;400;g156ec278577_0_734"/>
          <p:cNvSpPr/>
          <p:nvPr/>
        </p:nvSpPr>
        <p:spPr>
          <a:xfrm>
            <a:off x="720000" y="643325"/>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Question: Q16</a:t>
            </a:r>
            <a:endParaRPr b="1" i="0" sz="2000" u="none" cap="none" strike="noStrike">
              <a:solidFill>
                <a:srgbClr val="FFFFFF"/>
              </a:solidFill>
              <a:latin typeface="Roboto"/>
              <a:ea typeface="Roboto"/>
              <a:cs typeface="Roboto"/>
              <a:sym typeface="Roboto"/>
            </a:endParaRPr>
          </a:p>
        </p:txBody>
      </p:sp>
      <p:sp>
        <p:nvSpPr>
          <p:cNvPr id="401" name="Google Shape;401;g156ec278577_0_734"/>
          <p:cNvSpPr txBox="1"/>
          <p:nvPr/>
        </p:nvSpPr>
        <p:spPr>
          <a:xfrm>
            <a:off x="7189450" y="43243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E</a:t>
            </a:r>
            <a:endParaRPr b="0" i="0" sz="16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156ec278577_0_266"/>
          <p:cNvSpPr txBox="1"/>
          <p:nvPr/>
        </p:nvSpPr>
        <p:spPr>
          <a:xfrm>
            <a:off x="720000" y="1115625"/>
            <a:ext cx="8317800" cy="25551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2000"/>
              <a:buFont typeface="Arial"/>
              <a:buNone/>
            </a:pPr>
            <a:r>
              <a:rPr b="1" i="0" lang="en-GB" sz="1400" u="none" cap="none" strike="noStrike">
                <a:solidFill>
                  <a:schemeClr val="dk1"/>
                </a:solidFill>
                <a:latin typeface="Roboto"/>
                <a:ea typeface="Roboto"/>
                <a:cs typeface="Roboto"/>
                <a:sym typeface="Roboto"/>
              </a:rPr>
              <a:t>Definition:</a:t>
            </a:r>
            <a:endParaRPr b="1" i="0" sz="14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Roboto"/>
                <a:ea typeface="Roboto"/>
                <a:cs typeface="Roboto"/>
                <a:sym typeface="Roboto"/>
              </a:rPr>
              <a:t>      </a:t>
            </a:r>
            <a:endParaRPr b="0" i="0" sz="14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400"/>
              <a:buFont typeface="Arial"/>
              <a:buNone/>
            </a:pPr>
            <a:r>
              <a:rPr b="0" i="0" lang="en-GB" sz="1400" u="none" cap="none" strike="noStrike">
                <a:solidFill>
                  <a:schemeClr val="dk1"/>
                </a:solidFill>
                <a:latin typeface="Roboto"/>
                <a:ea typeface="Roboto"/>
                <a:cs typeface="Roboto"/>
                <a:sym typeface="Roboto"/>
              </a:rPr>
              <a:t>                An analogy is a </a:t>
            </a:r>
            <a:r>
              <a:rPr b="0" i="0" lang="en-GB" sz="1400" u="none" cap="none" strike="noStrike">
                <a:solidFill>
                  <a:schemeClr val="dk1"/>
                </a:solidFill>
                <a:uFill>
                  <a:noFill/>
                </a:uFill>
                <a:latin typeface="Roboto"/>
                <a:ea typeface="Roboto"/>
                <a:cs typeface="Roboto"/>
                <a:sym typeface="Roboto"/>
                <a:hlinkClick r:id="rId3">
                  <a:extLst>
                    <a:ext uri="{A12FA001-AC4F-418D-AE19-62706E023703}">
                      <ahyp:hlinkClr val="tx"/>
                    </a:ext>
                  </a:extLst>
                </a:hlinkClick>
              </a:rPr>
              <a:t>comparison</a:t>
            </a:r>
            <a:r>
              <a:rPr b="0" i="0" lang="en-GB" sz="1400" u="none" cap="none" strike="noStrike">
                <a:solidFill>
                  <a:schemeClr val="dk1"/>
                </a:solidFill>
                <a:latin typeface="Roboto"/>
                <a:ea typeface="Roboto"/>
                <a:cs typeface="Roboto"/>
                <a:sym typeface="Roboto"/>
              </a:rPr>
              <a:t> in which an idea or a thing is compared to another thing that is quite different from it. It aims at explaining that idea or thing by comparing it to something that is familiar. Metaphors and similes are tools used to draw an analogy. Therefore, analogy is more extensive and elaborate than either a </a:t>
            </a:r>
            <a:r>
              <a:rPr b="0" i="0" lang="en-GB" sz="1400" u="none" cap="none" strike="noStrike">
                <a:solidFill>
                  <a:schemeClr val="dk1"/>
                </a:solidFill>
                <a:uFill>
                  <a:noFill/>
                </a:uFill>
                <a:latin typeface="Roboto"/>
                <a:ea typeface="Roboto"/>
                <a:cs typeface="Roboto"/>
                <a:sym typeface="Roboto"/>
                <a:hlinkClick r:id="rId4">
                  <a:extLst>
                    <a:ext uri="{A12FA001-AC4F-418D-AE19-62706E023703}">
                      <ahyp:hlinkClr val="tx"/>
                    </a:ext>
                  </a:extLst>
                </a:hlinkClick>
              </a:rPr>
              <a:t>similar or</a:t>
            </a:r>
            <a:r>
              <a:rPr b="0" i="0" lang="en-GB" sz="1400" u="none" cap="none" strike="noStrike">
                <a:solidFill>
                  <a:schemeClr val="dk1"/>
                </a:solidFill>
                <a:latin typeface="Roboto"/>
                <a:ea typeface="Roboto"/>
                <a:cs typeface="Roboto"/>
                <a:sym typeface="Roboto"/>
              </a:rPr>
              <a:t> a </a:t>
            </a:r>
            <a:r>
              <a:rPr b="0" i="0" lang="en-GB" sz="1400" u="none" cap="none" strike="noStrike">
                <a:solidFill>
                  <a:schemeClr val="dk1"/>
                </a:solidFill>
                <a:uFill>
                  <a:noFill/>
                </a:uFill>
                <a:latin typeface="Roboto"/>
                <a:ea typeface="Roboto"/>
                <a:cs typeface="Roboto"/>
                <a:sym typeface="Roboto"/>
                <a:hlinkClick r:id="rId5">
                  <a:extLst>
                    <a:ext uri="{A12FA001-AC4F-418D-AE19-62706E023703}">
                      <ahyp:hlinkClr val="tx"/>
                    </a:ext>
                  </a:extLst>
                </a:hlinkClick>
              </a:rPr>
              <a:t>metaphor</a:t>
            </a:r>
            <a:r>
              <a:rPr b="0" i="0" lang="en-GB" sz="1400" u="none" cap="none" strike="noStrike">
                <a:solidFill>
                  <a:schemeClr val="dk1"/>
                </a:solidFill>
                <a:latin typeface="Roboto"/>
                <a:ea typeface="Roboto"/>
                <a:cs typeface="Roboto"/>
                <a:sym typeface="Roboto"/>
              </a:rPr>
              <a:t>.</a:t>
            </a:r>
            <a:endParaRPr b="0" i="0" sz="14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2000"/>
              <a:buFont typeface="Arial"/>
              <a:buNone/>
            </a:pPr>
            <a:r>
              <a:t/>
            </a:r>
            <a:endParaRPr b="1" i="0" sz="14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2000"/>
              <a:buFont typeface="Arial"/>
              <a:buNone/>
            </a:pPr>
            <a:r>
              <a:rPr b="1" i="0" lang="en-GB" sz="1400" u="none" cap="none" strike="noStrike">
                <a:solidFill>
                  <a:schemeClr val="dk1"/>
                </a:solidFill>
                <a:latin typeface="Roboto"/>
                <a:ea typeface="Roboto"/>
                <a:cs typeface="Roboto"/>
                <a:sym typeface="Roboto"/>
              </a:rPr>
              <a:t>Why?</a:t>
            </a:r>
            <a:endParaRPr b="1" i="0" sz="1400" u="none" cap="none" strike="noStrike">
              <a:solidFill>
                <a:schemeClr val="dk1"/>
              </a:solidFill>
              <a:latin typeface="Roboto"/>
              <a:ea typeface="Roboto"/>
              <a:cs typeface="Roboto"/>
              <a:sym typeface="Roboto"/>
            </a:endParaRPr>
          </a:p>
          <a:p>
            <a:pPr indent="0" lvl="0" marL="0" marR="0" rtl="0" algn="just">
              <a:lnSpc>
                <a:spcPct val="100000"/>
              </a:lnSpc>
              <a:spcBef>
                <a:spcPts val="0"/>
              </a:spcBef>
              <a:spcAft>
                <a:spcPts val="0"/>
              </a:spcAft>
              <a:buClr>
                <a:srgbClr val="000000"/>
              </a:buClr>
              <a:buSzPts val="1400"/>
              <a:buFont typeface="Arial"/>
              <a:buNone/>
            </a:pPr>
            <a:r>
              <a:rPr b="0" i="0" lang="en-GB" sz="1400" u="none" cap="none" strike="noStrike">
                <a:solidFill>
                  <a:srgbClr val="363636"/>
                </a:solidFill>
                <a:highlight>
                  <a:schemeClr val="lt1"/>
                </a:highlight>
                <a:latin typeface="Roboto"/>
                <a:ea typeface="Roboto"/>
                <a:cs typeface="Roboto"/>
                <a:sym typeface="Roboto"/>
              </a:rPr>
              <a:t>             Analogies require students to develop useful learning strategies that help them understand the relationship between words and how they fit together.</a:t>
            </a:r>
            <a:endParaRPr b="0" i="0" sz="1400" u="none" cap="none" strike="noStrike">
              <a:solidFill>
                <a:srgbClr val="000000"/>
              </a:solidFill>
              <a:latin typeface="Roboto"/>
              <a:ea typeface="Roboto"/>
              <a:cs typeface="Roboto"/>
              <a:sym typeface="Roboto"/>
            </a:endParaRPr>
          </a:p>
        </p:txBody>
      </p:sp>
      <p:sp>
        <p:nvSpPr>
          <p:cNvPr id="165" name="Google Shape;165;g156ec278577_0_266"/>
          <p:cNvSpPr txBox="1"/>
          <p:nvPr/>
        </p:nvSpPr>
        <p:spPr>
          <a:xfrm>
            <a:off x="720000" y="549300"/>
            <a:ext cx="27693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2800"/>
              <a:buFont typeface="Arial"/>
              <a:buNone/>
            </a:pPr>
            <a:r>
              <a:rPr b="1" i="0" lang="en-GB" sz="2800" u="none" cap="none" strike="noStrike">
                <a:solidFill>
                  <a:schemeClr val="accent1"/>
                </a:solidFill>
                <a:latin typeface="Roboto"/>
                <a:ea typeface="Roboto"/>
                <a:cs typeface="Roboto"/>
                <a:sym typeface="Roboto"/>
              </a:rPr>
              <a:t>ANALOGIES</a:t>
            </a:r>
            <a:endParaRPr b="0" i="0" sz="1400" u="none" cap="none" strike="noStrike">
              <a:solidFill>
                <a:schemeClr val="accent1"/>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05" name="Shape 405"/>
        <p:cNvGrpSpPr/>
        <p:nvPr/>
      </p:nvGrpSpPr>
      <p:grpSpPr>
        <a:xfrm>
          <a:off x="0" y="0"/>
          <a:ext cx="0" cy="0"/>
          <a:chOff x="0" y="0"/>
          <a:chExt cx="0" cy="0"/>
        </a:xfrm>
      </p:grpSpPr>
      <p:sp>
        <p:nvSpPr>
          <p:cNvPr id="406" name="Google Shape;406;g156ec278577_0_742"/>
          <p:cNvSpPr txBox="1"/>
          <p:nvPr/>
        </p:nvSpPr>
        <p:spPr>
          <a:xfrm>
            <a:off x="342900" y="1009649"/>
            <a:ext cx="8472300" cy="307800"/>
          </a:xfrm>
          <a:prstGeom prst="rect">
            <a:avLst/>
          </a:prstGeom>
          <a:noFill/>
          <a:ln>
            <a:noFill/>
          </a:ln>
        </p:spPr>
        <p:txBody>
          <a:bodyPr anchorCtr="0" anchor="t" bIns="45700" lIns="91425" spcFirstLastPara="1" rIns="91425" wrap="square" tIns="45700">
            <a:spAutoFit/>
          </a:bodyPr>
          <a:lstStyle/>
          <a:p>
            <a:pPr indent="0" lvl="0" marL="4572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highlight>
                <a:schemeClr val="lt1"/>
              </a:highlight>
              <a:latin typeface="Roboto"/>
              <a:ea typeface="Roboto"/>
              <a:cs typeface="Roboto"/>
              <a:sym typeface="Roboto"/>
            </a:endParaRPr>
          </a:p>
        </p:txBody>
      </p:sp>
      <p:sp>
        <p:nvSpPr>
          <p:cNvPr id="407" name="Google Shape;407;g156ec278577_0_742"/>
          <p:cNvSpPr/>
          <p:nvPr/>
        </p:nvSpPr>
        <p:spPr>
          <a:xfrm>
            <a:off x="753189" y="782499"/>
            <a:ext cx="2832600" cy="449400"/>
          </a:xfrm>
          <a:prstGeom prst="roundRect">
            <a:avLst>
              <a:gd fmla="val 16667" name="adj"/>
            </a:avLst>
          </a:prstGeom>
          <a:solidFill>
            <a:srgbClr val="6AA84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Explanation: Q16</a:t>
            </a:r>
            <a:endParaRPr b="1" i="0" sz="2000" u="none" cap="none" strike="noStrike">
              <a:solidFill>
                <a:srgbClr val="FFFFFF"/>
              </a:solidFill>
              <a:latin typeface="Roboto"/>
              <a:ea typeface="Roboto"/>
              <a:cs typeface="Roboto"/>
              <a:sym typeface="Roboto"/>
            </a:endParaRPr>
          </a:p>
        </p:txBody>
      </p:sp>
      <p:sp>
        <p:nvSpPr>
          <p:cNvPr id="408" name="Google Shape;408;g156ec278577_0_742"/>
          <p:cNvSpPr txBox="1"/>
          <p:nvPr/>
        </p:nvSpPr>
        <p:spPr>
          <a:xfrm>
            <a:off x="753200" y="1450975"/>
            <a:ext cx="78918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GB" sz="1800" u="none" cap="none" strike="noStrike">
                <a:solidFill>
                  <a:schemeClr val="dk1"/>
                </a:solidFill>
                <a:latin typeface="Roboto"/>
                <a:ea typeface="Roboto"/>
                <a:cs typeface="Roboto"/>
                <a:sym typeface="Roboto"/>
              </a:rPr>
              <a:t>An aerie is where an eagle lives ; a house is where a person lives</a:t>
            </a:r>
            <a:endParaRPr b="0" i="0" sz="1800" u="none" cap="none" strike="noStrike">
              <a:solidFill>
                <a:schemeClr val="dk1"/>
              </a:solidFill>
              <a:highlight>
                <a:schemeClr val="lt1"/>
              </a:highlight>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3"/>
          <p:cNvSpPr/>
          <p:nvPr/>
        </p:nvSpPr>
        <p:spPr>
          <a:xfrm>
            <a:off x="555120" y="915840"/>
            <a:ext cx="7544880"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pic>
        <p:nvPicPr>
          <p:cNvPr id="414" name="Google Shape;414;p3"/>
          <p:cNvPicPr preferRelativeResize="0"/>
          <p:nvPr/>
        </p:nvPicPr>
        <p:blipFill rotWithShape="1">
          <a:blip r:embed="rId3">
            <a:alphaModFix/>
          </a:blip>
          <a:srcRect b="0" l="0" r="0" t="0"/>
          <a:stretch/>
        </p:blipFill>
        <p:spPr>
          <a:xfrm>
            <a:off x="2799160" y="913210"/>
            <a:ext cx="2855119" cy="2888456"/>
          </a:xfrm>
          <a:prstGeom prst="rect">
            <a:avLst/>
          </a:prstGeom>
          <a:noFill/>
          <a:ln>
            <a:noFill/>
          </a:ln>
        </p:spPr>
      </p:pic>
      <p:sp>
        <p:nvSpPr>
          <p:cNvPr id="415" name="Google Shape;415;p3"/>
          <p:cNvSpPr/>
          <p:nvPr/>
        </p:nvSpPr>
        <p:spPr>
          <a:xfrm>
            <a:off x="1634729" y="4055269"/>
            <a:ext cx="5183981" cy="284560"/>
          </a:xfrm>
          <a:prstGeom prst="rect">
            <a:avLst/>
          </a:prstGeom>
          <a:noFill/>
          <a:ln>
            <a:noFill/>
          </a:ln>
        </p:spPr>
        <p:txBody>
          <a:bodyPr anchorCtr="0" anchor="ctr" bIns="82925" lIns="81625" spcFirstLastPara="1" rIns="81625" wrap="square" tIns="8292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sng" cap="none" strike="noStrike">
                <a:solidFill>
                  <a:srgbClr val="666666"/>
                </a:solidFill>
                <a:latin typeface="Roboto"/>
                <a:ea typeface="Roboto"/>
                <a:cs typeface="Roboto"/>
                <a:sym typeface="Roboto"/>
                <a:hlinkClick r:id="rId4">
                  <a:extLst>
                    <a:ext uri="{A12FA001-AC4F-418D-AE19-62706E023703}">
                      <ahyp:hlinkClr val="tx"/>
                    </a:ext>
                  </a:extLst>
                </a:hlinkClick>
              </a:rPr>
              <a:t>https://learn.codemithra.com</a:t>
            </a:r>
            <a:endParaRPr b="0" i="0" sz="1200" u="none" cap="none" strike="noStrike">
              <a:solidFill>
                <a:srgbClr val="666666"/>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4"/>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421" name="Google Shape;421;p4"/>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422" name="Google Shape;422;p4"/>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423" name="Google Shape;423;p4"/>
          <p:cNvSpPr txBox="1"/>
          <p:nvPr/>
        </p:nvSpPr>
        <p:spPr>
          <a:xfrm>
            <a:off x="3141000" y="2194650"/>
            <a:ext cx="2862000" cy="75402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3700"/>
              <a:buFont typeface="Arial"/>
              <a:buNone/>
            </a:pPr>
            <a:r>
              <a:rPr b="0" i="0" lang="en-GB" sz="3700" u="none" cap="none" strike="noStrike">
                <a:solidFill>
                  <a:schemeClr val="lt1"/>
                </a:solidFill>
                <a:latin typeface="Roboto"/>
                <a:ea typeface="Roboto"/>
                <a:cs typeface="Roboto"/>
                <a:sym typeface="Roboto"/>
              </a:rPr>
              <a:t>THANK YOU</a:t>
            </a:r>
            <a:endParaRPr b="0" i="0" sz="3700" u="none" cap="none" strike="noStrike">
              <a:solidFill>
                <a:schemeClr val="lt1"/>
              </a:solidFill>
              <a:latin typeface="Roboto"/>
              <a:ea typeface="Roboto"/>
              <a:cs typeface="Roboto"/>
              <a:sym typeface="Roboto"/>
            </a:endParaRPr>
          </a:p>
        </p:txBody>
      </p:sp>
      <p:pic>
        <p:nvPicPr>
          <p:cNvPr id="424" name="Google Shape;424;p4"/>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425" name="Google Shape;425;p4"/>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426" name="Google Shape;426;p4"/>
          <p:cNvSpPr txBox="1"/>
          <p:nvPr/>
        </p:nvSpPr>
        <p:spPr>
          <a:xfrm>
            <a:off x="1980750" y="4590801"/>
            <a:ext cx="11871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a:ea typeface="Roboto"/>
                <a:cs typeface="Roboto"/>
                <a:sym typeface="Roboto"/>
              </a:rPr>
              <a:t>+91 78150 95095</a:t>
            </a:r>
            <a:endParaRPr b="0" i="0" sz="1000" u="none" cap="none" strike="noStrike">
              <a:solidFill>
                <a:schemeClr val="lt1"/>
              </a:solidFill>
              <a:latin typeface="Roboto"/>
              <a:ea typeface="Roboto"/>
              <a:cs typeface="Roboto"/>
              <a:sym typeface="Roboto"/>
            </a:endParaRPr>
          </a:p>
        </p:txBody>
      </p:sp>
      <p:cxnSp>
        <p:nvCxnSpPr>
          <p:cNvPr id="427" name="Google Shape;427;p4"/>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428" name="Google Shape;428;p4"/>
          <p:cNvSpPr txBox="1"/>
          <p:nvPr/>
        </p:nvSpPr>
        <p:spPr>
          <a:xfrm>
            <a:off x="3519050"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a:ea typeface="Roboto"/>
                <a:cs typeface="Roboto"/>
                <a:sym typeface="Roboto"/>
              </a:rPr>
              <a:t>codemithra@ethnus.com</a:t>
            </a:r>
            <a:endParaRPr b="0" i="0" sz="1000" u="none" cap="none" strike="noStrike">
              <a:solidFill>
                <a:schemeClr val="lt1"/>
              </a:solidFill>
              <a:latin typeface="Roboto"/>
              <a:ea typeface="Roboto"/>
              <a:cs typeface="Roboto"/>
              <a:sym typeface="Roboto"/>
            </a:endParaRPr>
          </a:p>
        </p:txBody>
      </p:sp>
      <p:pic>
        <p:nvPicPr>
          <p:cNvPr id="429" name="Google Shape;429;p4"/>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430" name="Google Shape;430;p4"/>
          <p:cNvSpPr txBox="1"/>
          <p:nvPr/>
        </p:nvSpPr>
        <p:spPr>
          <a:xfrm>
            <a:off x="5457275"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Roboto"/>
                <a:ea typeface="Roboto"/>
                <a:cs typeface="Roboto"/>
                <a:sym typeface="Roboto"/>
              </a:rPr>
              <a:t>www.codemithra.com</a:t>
            </a:r>
            <a:endParaRPr b="0" i="0" sz="1000" u="none" cap="none" strike="noStrike">
              <a:solidFill>
                <a:schemeClr val="lt1"/>
              </a:solidFill>
              <a:latin typeface="Roboto"/>
              <a:ea typeface="Roboto"/>
              <a:cs typeface="Roboto"/>
              <a:sym typeface="Roboto"/>
            </a:endParaRPr>
          </a:p>
        </p:txBody>
      </p:sp>
      <p:cxnSp>
        <p:nvCxnSpPr>
          <p:cNvPr id="431" name="Google Shape;431;p4"/>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156ec278577_0_321"/>
          <p:cNvSpPr txBox="1"/>
          <p:nvPr/>
        </p:nvSpPr>
        <p:spPr>
          <a:xfrm>
            <a:off x="720000" y="974325"/>
            <a:ext cx="8809200" cy="37557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Clr>
                <a:srgbClr val="000000"/>
              </a:buClr>
              <a:buSzPts val="1600"/>
              <a:buFont typeface="Arial"/>
              <a:buNone/>
            </a:pPr>
            <a:r>
              <a:rPr b="1" i="0" lang="en-GB" sz="1600" u="none" cap="none" strike="noStrike">
                <a:solidFill>
                  <a:srgbClr val="222222"/>
                </a:solidFill>
                <a:highlight>
                  <a:schemeClr val="lt1"/>
                </a:highlight>
                <a:latin typeface="Roboto"/>
                <a:ea typeface="Roboto"/>
                <a:cs typeface="Roboto"/>
                <a:sym typeface="Roboto"/>
              </a:rPr>
              <a:t>It plays a significant role </a:t>
            </a:r>
            <a:endParaRPr b="1" i="0" sz="1600" u="none" cap="none" strike="noStrike">
              <a:solidFill>
                <a:srgbClr val="222222"/>
              </a:solidFill>
              <a:highlight>
                <a:schemeClr val="lt1"/>
              </a:highlight>
              <a:latin typeface="Roboto"/>
              <a:ea typeface="Roboto"/>
              <a:cs typeface="Roboto"/>
              <a:sym typeface="Roboto"/>
            </a:endParaRPr>
          </a:p>
          <a:p>
            <a:pPr indent="-285750" lvl="0" marL="400050" marR="0" rtl="0" algn="just">
              <a:lnSpc>
                <a:spcPct val="100000"/>
              </a:lnSpc>
              <a:spcBef>
                <a:spcPts val="0"/>
              </a:spcBef>
              <a:spcAft>
                <a:spcPts val="0"/>
              </a:spcAft>
              <a:buClr>
                <a:srgbClr val="222222"/>
              </a:buClr>
              <a:buSzPts val="1800"/>
              <a:buFont typeface="Arial"/>
              <a:buChar char="•"/>
            </a:pPr>
            <a:r>
              <a:rPr b="0" i="0" lang="en-GB" sz="1600" u="none" cap="none" strike="noStrike">
                <a:solidFill>
                  <a:srgbClr val="222222"/>
                </a:solidFill>
                <a:highlight>
                  <a:schemeClr val="lt1"/>
                </a:highlight>
                <a:latin typeface="Roboto"/>
                <a:ea typeface="Roboto"/>
                <a:cs typeface="Roboto"/>
                <a:sym typeface="Roboto"/>
              </a:rPr>
              <a:t>Problem solving</a:t>
            </a:r>
            <a:endParaRPr b="0" i="0" sz="1600" u="none" cap="none" strike="noStrike">
              <a:solidFill>
                <a:srgbClr val="222222"/>
              </a:solidFill>
              <a:highlight>
                <a:schemeClr val="lt1"/>
              </a:highlight>
              <a:latin typeface="Roboto"/>
              <a:ea typeface="Roboto"/>
              <a:cs typeface="Roboto"/>
              <a:sym typeface="Roboto"/>
            </a:endParaRPr>
          </a:p>
          <a:p>
            <a:pPr indent="-285750" lvl="0" marL="400050" marR="0" rtl="0" algn="just">
              <a:lnSpc>
                <a:spcPct val="100000"/>
              </a:lnSpc>
              <a:spcBef>
                <a:spcPts val="0"/>
              </a:spcBef>
              <a:spcAft>
                <a:spcPts val="0"/>
              </a:spcAft>
              <a:buClr>
                <a:srgbClr val="222222"/>
              </a:buClr>
              <a:buSzPts val="1800"/>
              <a:buFont typeface="Arial"/>
              <a:buChar char="•"/>
            </a:pPr>
            <a:r>
              <a:rPr b="0" i="0" lang="en-GB" sz="1600" u="none" cap="none" strike="noStrike">
                <a:solidFill>
                  <a:srgbClr val="222222"/>
                </a:solidFill>
                <a:highlight>
                  <a:schemeClr val="lt1"/>
                </a:highlight>
                <a:latin typeface="Roboto"/>
                <a:ea typeface="Roboto"/>
                <a:cs typeface="Roboto"/>
                <a:sym typeface="Roboto"/>
              </a:rPr>
              <a:t>Decision making</a:t>
            </a:r>
            <a:endParaRPr b="0" i="0" sz="1600" u="none" cap="none" strike="noStrike">
              <a:solidFill>
                <a:srgbClr val="222222"/>
              </a:solidFill>
              <a:highlight>
                <a:schemeClr val="lt1"/>
              </a:highlight>
              <a:latin typeface="Roboto"/>
              <a:ea typeface="Roboto"/>
              <a:cs typeface="Roboto"/>
              <a:sym typeface="Roboto"/>
            </a:endParaRPr>
          </a:p>
          <a:p>
            <a:pPr indent="-285750" lvl="0" marL="400050" marR="0" rtl="0" algn="just">
              <a:lnSpc>
                <a:spcPct val="100000"/>
              </a:lnSpc>
              <a:spcBef>
                <a:spcPts val="0"/>
              </a:spcBef>
              <a:spcAft>
                <a:spcPts val="0"/>
              </a:spcAft>
              <a:buClr>
                <a:srgbClr val="222222"/>
              </a:buClr>
              <a:buSzPts val="1800"/>
              <a:buFont typeface="Arial"/>
              <a:buChar char="•"/>
            </a:pPr>
            <a:r>
              <a:rPr b="0" i="0" lang="en-GB" sz="1600" u="none" cap="none" strike="noStrike">
                <a:solidFill>
                  <a:srgbClr val="222222"/>
                </a:solidFill>
                <a:highlight>
                  <a:schemeClr val="lt1"/>
                </a:highlight>
                <a:latin typeface="Roboto"/>
                <a:ea typeface="Roboto"/>
                <a:cs typeface="Roboto"/>
                <a:sym typeface="Roboto"/>
              </a:rPr>
              <a:t>Argumentation</a:t>
            </a:r>
            <a:endParaRPr b="0" i="0" sz="1600" u="none" cap="none" strike="noStrike">
              <a:solidFill>
                <a:srgbClr val="222222"/>
              </a:solidFill>
              <a:highlight>
                <a:schemeClr val="lt1"/>
              </a:highlight>
              <a:latin typeface="Roboto"/>
              <a:ea typeface="Roboto"/>
              <a:cs typeface="Roboto"/>
              <a:sym typeface="Roboto"/>
            </a:endParaRPr>
          </a:p>
          <a:p>
            <a:pPr indent="-285750" lvl="0" marL="400050" marR="0" rtl="0" algn="just">
              <a:lnSpc>
                <a:spcPct val="100000"/>
              </a:lnSpc>
              <a:spcBef>
                <a:spcPts val="0"/>
              </a:spcBef>
              <a:spcAft>
                <a:spcPts val="0"/>
              </a:spcAft>
              <a:buClr>
                <a:srgbClr val="222222"/>
              </a:buClr>
              <a:buSzPts val="1800"/>
              <a:buFont typeface="Arial"/>
              <a:buChar char="•"/>
            </a:pPr>
            <a:r>
              <a:rPr b="0" i="0" lang="en-GB" sz="1600" u="none" cap="none" strike="noStrike">
                <a:solidFill>
                  <a:srgbClr val="222222"/>
                </a:solidFill>
                <a:highlight>
                  <a:schemeClr val="lt1"/>
                </a:highlight>
                <a:latin typeface="Roboto"/>
                <a:ea typeface="Roboto"/>
                <a:cs typeface="Roboto"/>
                <a:sym typeface="Roboto"/>
              </a:rPr>
              <a:t>Perception</a:t>
            </a:r>
            <a:endParaRPr b="0" i="0" sz="1600" u="none" cap="none" strike="noStrike">
              <a:solidFill>
                <a:srgbClr val="222222"/>
              </a:solidFill>
              <a:highlight>
                <a:schemeClr val="lt1"/>
              </a:highlight>
              <a:latin typeface="Roboto"/>
              <a:ea typeface="Roboto"/>
              <a:cs typeface="Roboto"/>
              <a:sym typeface="Roboto"/>
            </a:endParaRPr>
          </a:p>
          <a:p>
            <a:pPr indent="-285750" lvl="0" marL="400050" marR="0" rtl="0" algn="just">
              <a:lnSpc>
                <a:spcPct val="100000"/>
              </a:lnSpc>
              <a:spcBef>
                <a:spcPts val="0"/>
              </a:spcBef>
              <a:spcAft>
                <a:spcPts val="0"/>
              </a:spcAft>
              <a:buClr>
                <a:srgbClr val="222222"/>
              </a:buClr>
              <a:buSzPts val="1800"/>
              <a:buFont typeface="Arial"/>
              <a:buChar char="•"/>
            </a:pPr>
            <a:r>
              <a:rPr b="0" i="0" lang="en-GB" sz="1600" u="none" cap="none" strike="noStrike">
                <a:solidFill>
                  <a:srgbClr val="222222"/>
                </a:solidFill>
                <a:highlight>
                  <a:schemeClr val="lt1"/>
                </a:highlight>
                <a:latin typeface="Roboto"/>
                <a:ea typeface="Roboto"/>
                <a:cs typeface="Roboto"/>
                <a:sym typeface="Roboto"/>
              </a:rPr>
              <a:t>Generalization</a:t>
            </a:r>
            <a:endParaRPr b="0" i="0" sz="1600" u="none" cap="none" strike="noStrike">
              <a:solidFill>
                <a:srgbClr val="222222"/>
              </a:solidFill>
              <a:highlight>
                <a:schemeClr val="lt1"/>
              </a:highlight>
              <a:latin typeface="Roboto"/>
              <a:ea typeface="Roboto"/>
              <a:cs typeface="Roboto"/>
              <a:sym typeface="Roboto"/>
            </a:endParaRPr>
          </a:p>
          <a:p>
            <a:pPr indent="-285750" lvl="0" marL="400050" marR="0" rtl="0" algn="just">
              <a:lnSpc>
                <a:spcPct val="100000"/>
              </a:lnSpc>
              <a:spcBef>
                <a:spcPts val="0"/>
              </a:spcBef>
              <a:spcAft>
                <a:spcPts val="0"/>
              </a:spcAft>
              <a:buClr>
                <a:srgbClr val="222222"/>
              </a:buClr>
              <a:buSzPts val="1800"/>
              <a:buFont typeface="Arial"/>
              <a:buChar char="•"/>
            </a:pPr>
            <a:r>
              <a:rPr b="0" i="0" lang="en-GB" sz="1600" u="none" cap="none" strike="noStrike">
                <a:solidFill>
                  <a:srgbClr val="222222"/>
                </a:solidFill>
                <a:highlight>
                  <a:schemeClr val="lt1"/>
                </a:highlight>
                <a:latin typeface="Roboto"/>
                <a:ea typeface="Roboto"/>
                <a:cs typeface="Roboto"/>
                <a:sym typeface="Roboto"/>
              </a:rPr>
              <a:t>Memory</a:t>
            </a:r>
            <a:endParaRPr b="0" i="0" sz="1600" u="none" cap="none" strike="noStrike">
              <a:solidFill>
                <a:srgbClr val="222222"/>
              </a:solidFill>
              <a:highlight>
                <a:schemeClr val="lt1"/>
              </a:highlight>
              <a:latin typeface="Roboto"/>
              <a:ea typeface="Roboto"/>
              <a:cs typeface="Roboto"/>
              <a:sym typeface="Roboto"/>
            </a:endParaRPr>
          </a:p>
          <a:p>
            <a:pPr indent="-285750" lvl="0" marL="400050" marR="0" rtl="0" algn="just">
              <a:lnSpc>
                <a:spcPct val="100000"/>
              </a:lnSpc>
              <a:spcBef>
                <a:spcPts val="0"/>
              </a:spcBef>
              <a:spcAft>
                <a:spcPts val="0"/>
              </a:spcAft>
              <a:buClr>
                <a:srgbClr val="222222"/>
              </a:buClr>
              <a:buSzPts val="1800"/>
              <a:buFont typeface="Arial"/>
              <a:buChar char="•"/>
            </a:pPr>
            <a:r>
              <a:rPr b="0" i="0" lang="en-GB" sz="1600" u="none" cap="none" strike="noStrike">
                <a:solidFill>
                  <a:srgbClr val="222222"/>
                </a:solidFill>
                <a:highlight>
                  <a:schemeClr val="lt1"/>
                </a:highlight>
                <a:latin typeface="Roboto"/>
                <a:ea typeface="Roboto"/>
                <a:cs typeface="Roboto"/>
                <a:sym typeface="Roboto"/>
              </a:rPr>
              <a:t>Creativity</a:t>
            </a:r>
            <a:endParaRPr b="0" i="0" sz="1600" u="none" cap="none" strike="noStrike">
              <a:solidFill>
                <a:srgbClr val="222222"/>
              </a:solidFill>
              <a:highlight>
                <a:schemeClr val="lt1"/>
              </a:highlight>
              <a:latin typeface="Roboto"/>
              <a:ea typeface="Roboto"/>
              <a:cs typeface="Roboto"/>
              <a:sym typeface="Roboto"/>
            </a:endParaRPr>
          </a:p>
          <a:p>
            <a:pPr indent="-285750" lvl="0" marL="400050" marR="0" rtl="0" algn="just">
              <a:lnSpc>
                <a:spcPct val="100000"/>
              </a:lnSpc>
              <a:spcBef>
                <a:spcPts val="0"/>
              </a:spcBef>
              <a:spcAft>
                <a:spcPts val="0"/>
              </a:spcAft>
              <a:buClr>
                <a:srgbClr val="222222"/>
              </a:buClr>
              <a:buSzPts val="1800"/>
              <a:buFont typeface="Arial"/>
              <a:buChar char="•"/>
            </a:pPr>
            <a:r>
              <a:rPr b="0" i="0" lang="en-GB" sz="1600" u="none" cap="none" strike="noStrike">
                <a:solidFill>
                  <a:srgbClr val="222222"/>
                </a:solidFill>
                <a:highlight>
                  <a:schemeClr val="lt1"/>
                </a:highlight>
                <a:latin typeface="Roboto"/>
                <a:ea typeface="Roboto"/>
                <a:cs typeface="Roboto"/>
                <a:sym typeface="Roboto"/>
              </a:rPr>
              <a:t>Invention</a:t>
            </a:r>
            <a:endParaRPr b="0" i="0" sz="1600" u="none" cap="none" strike="noStrike">
              <a:solidFill>
                <a:srgbClr val="222222"/>
              </a:solidFill>
              <a:highlight>
                <a:schemeClr val="lt1"/>
              </a:highlight>
              <a:latin typeface="Roboto"/>
              <a:ea typeface="Roboto"/>
              <a:cs typeface="Roboto"/>
              <a:sym typeface="Roboto"/>
            </a:endParaRPr>
          </a:p>
          <a:p>
            <a:pPr indent="-285750" lvl="0" marL="400050" marR="0" rtl="0" algn="just">
              <a:lnSpc>
                <a:spcPct val="100000"/>
              </a:lnSpc>
              <a:spcBef>
                <a:spcPts val="0"/>
              </a:spcBef>
              <a:spcAft>
                <a:spcPts val="0"/>
              </a:spcAft>
              <a:buClr>
                <a:srgbClr val="222222"/>
              </a:buClr>
              <a:buSzPts val="1800"/>
              <a:buFont typeface="Arial"/>
              <a:buChar char="•"/>
            </a:pPr>
            <a:r>
              <a:rPr b="0" i="0" lang="en-GB" sz="1600" u="none" cap="none" strike="noStrike">
                <a:solidFill>
                  <a:srgbClr val="222222"/>
                </a:solidFill>
                <a:highlight>
                  <a:schemeClr val="lt1"/>
                </a:highlight>
                <a:latin typeface="Roboto"/>
                <a:ea typeface="Roboto"/>
                <a:cs typeface="Roboto"/>
                <a:sym typeface="Roboto"/>
              </a:rPr>
              <a:t>Prediction</a:t>
            </a:r>
            <a:endParaRPr b="0" i="0" sz="1600" u="none" cap="none" strike="noStrike">
              <a:solidFill>
                <a:srgbClr val="222222"/>
              </a:solidFill>
              <a:highlight>
                <a:schemeClr val="lt1"/>
              </a:highlight>
              <a:latin typeface="Roboto"/>
              <a:ea typeface="Roboto"/>
              <a:cs typeface="Roboto"/>
              <a:sym typeface="Roboto"/>
            </a:endParaRPr>
          </a:p>
          <a:p>
            <a:pPr indent="-285750" lvl="0" marL="400050" marR="0" rtl="0" algn="just">
              <a:lnSpc>
                <a:spcPct val="100000"/>
              </a:lnSpc>
              <a:spcBef>
                <a:spcPts val="0"/>
              </a:spcBef>
              <a:spcAft>
                <a:spcPts val="0"/>
              </a:spcAft>
              <a:buClr>
                <a:srgbClr val="222222"/>
              </a:buClr>
              <a:buSzPts val="1800"/>
              <a:buFont typeface="Arial"/>
              <a:buChar char="•"/>
            </a:pPr>
            <a:r>
              <a:rPr b="0" i="0" lang="en-GB" sz="1600" u="none" cap="none" strike="noStrike">
                <a:solidFill>
                  <a:srgbClr val="222222"/>
                </a:solidFill>
                <a:highlight>
                  <a:schemeClr val="lt1"/>
                </a:highlight>
                <a:latin typeface="Roboto"/>
                <a:ea typeface="Roboto"/>
                <a:cs typeface="Roboto"/>
                <a:sym typeface="Roboto"/>
              </a:rPr>
              <a:t>Emotion</a:t>
            </a:r>
            <a:endParaRPr b="0" i="0" sz="1600" u="none" cap="none" strike="noStrike">
              <a:solidFill>
                <a:srgbClr val="222222"/>
              </a:solidFill>
              <a:highlight>
                <a:schemeClr val="lt1"/>
              </a:highlight>
              <a:latin typeface="Roboto"/>
              <a:ea typeface="Roboto"/>
              <a:cs typeface="Roboto"/>
              <a:sym typeface="Roboto"/>
            </a:endParaRPr>
          </a:p>
          <a:p>
            <a:pPr indent="-285750" lvl="0" marL="400050" marR="0" rtl="0" algn="just">
              <a:lnSpc>
                <a:spcPct val="100000"/>
              </a:lnSpc>
              <a:spcBef>
                <a:spcPts val="0"/>
              </a:spcBef>
              <a:spcAft>
                <a:spcPts val="0"/>
              </a:spcAft>
              <a:buClr>
                <a:srgbClr val="222222"/>
              </a:buClr>
              <a:buSzPts val="1800"/>
              <a:buFont typeface="Arial"/>
              <a:buChar char="•"/>
            </a:pPr>
            <a:r>
              <a:rPr b="0" i="0" lang="en-GB" sz="1600" u="none" cap="none" strike="noStrike">
                <a:solidFill>
                  <a:srgbClr val="222222"/>
                </a:solidFill>
                <a:highlight>
                  <a:schemeClr val="lt1"/>
                </a:highlight>
                <a:latin typeface="Roboto"/>
                <a:ea typeface="Roboto"/>
                <a:cs typeface="Roboto"/>
                <a:sym typeface="Roboto"/>
              </a:rPr>
              <a:t>Explanation </a:t>
            </a:r>
            <a:endParaRPr b="0" i="0" sz="1600" u="none" cap="none" strike="noStrike">
              <a:solidFill>
                <a:srgbClr val="222222"/>
              </a:solidFill>
              <a:highlight>
                <a:schemeClr val="lt1"/>
              </a:highlight>
              <a:latin typeface="Roboto"/>
              <a:ea typeface="Roboto"/>
              <a:cs typeface="Roboto"/>
              <a:sym typeface="Roboto"/>
            </a:endParaRPr>
          </a:p>
          <a:p>
            <a:pPr indent="-285750" lvl="0" marL="400050" marR="0" rtl="0" algn="just">
              <a:lnSpc>
                <a:spcPct val="100000"/>
              </a:lnSpc>
              <a:spcBef>
                <a:spcPts val="0"/>
              </a:spcBef>
              <a:spcAft>
                <a:spcPts val="0"/>
              </a:spcAft>
              <a:buClr>
                <a:srgbClr val="222222"/>
              </a:buClr>
              <a:buSzPts val="1800"/>
              <a:buFont typeface="Arial"/>
              <a:buChar char="•"/>
            </a:pPr>
            <a:r>
              <a:rPr b="0" i="0" lang="en-GB" sz="1600" u="none" cap="none" strike="noStrike">
                <a:solidFill>
                  <a:srgbClr val="222222"/>
                </a:solidFill>
                <a:highlight>
                  <a:schemeClr val="lt1"/>
                </a:highlight>
                <a:latin typeface="Roboto"/>
                <a:ea typeface="Roboto"/>
                <a:cs typeface="Roboto"/>
                <a:sym typeface="Roboto"/>
              </a:rPr>
              <a:t>Conceptualization and Communication.</a:t>
            </a:r>
            <a:endParaRPr b="1" i="0" sz="1600" u="none" cap="none" strike="noStrike">
              <a:solidFill>
                <a:schemeClr val="dk1"/>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graphicFrame>
        <p:nvGraphicFramePr>
          <p:cNvPr id="175" name="Google Shape;175;g156ec278577_0_328"/>
          <p:cNvGraphicFramePr/>
          <p:nvPr/>
        </p:nvGraphicFramePr>
        <p:xfrm>
          <a:off x="952490" y="916247"/>
          <a:ext cx="3000000" cy="3000000"/>
        </p:xfrm>
        <a:graphic>
          <a:graphicData uri="http://schemas.openxmlformats.org/drawingml/2006/table">
            <a:tbl>
              <a:tblPr>
                <a:noFill/>
                <a:tableStyleId>{AC41E21D-1C6A-4BC1-8423-0EFE98869B7E}</a:tableStyleId>
              </a:tblPr>
              <a:tblGrid>
                <a:gridCol w="3619500"/>
                <a:gridCol w="3619500"/>
              </a:tblGrid>
              <a:tr h="435275">
                <a:tc>
                  <a:txBody>
                    <a:bodyPr/>
                    <a:lstStyle/>
                    <a:p>
                      <a:pPr indent="0" lvl="0" marL="0" marR="0" rtl="0" algn="ctr">
                        <a:lnSpc>
                          <a:spcPct val="100000"/>
                        </a:lnSpc>
                        <a:spcBef>
                          <a:spcPts val="0"/>
                        </a:spcBef>
                        <a:spcAft>
                          <a:spcPts val="0"/>
                        </a:spcAft>
                        <a:buClr>
                          <a:srgbClr val="000000"/>
                        </a:buClr>
                        <a:buSzPts val="2000"/>
                        <a:buFont typeface="Arial"/>
                        <a:buNone/>
                      </a:pPr>
                      <a:r>
                        <a:rPr b="1" lang="en-GB" sz="2000" u="none" cap="none" strike="noStrike">
                          <a:latin typeface="Roboto"/>
                          <a:ea typeface="Roboto"/>
                          <a:cs typeface="Roboto"/>
                          <a:sym typeface="Roboto"/>
                        </a:rPr>
                        <a:t>RELATIONSHIPS</a:t>
                      </a:r>
                      <a:endParaRPr b="1" sz="2000" u="none" cap="none" strike="noStrike">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b="1" lang="en-GB" sz="2000" u="none" cap="none" strike="noStrike">
                          <a:latin typeface="Roboto"/>
                          <a:ea typeface="Roboto"/>
                          <a:cs typeface="Roboto"/>
                          <a:sym typeface="Roboto"/>
                        </a:rPr>
                        <a:t>EXAMPLES</a:t>
                      </a:r>
                      <a:endParaRPr b="1" sz="2000" u="none" cap="none" strike="noStrike">
                        <a:latin typeface="Roboto"/>
                        <a:ea typeface="Roboto"/>
                        <a:cs typeface="Roboto"/>
                        <a:sym typeface="Roboto"/>
                      </a:endParaRPr>
                    </a:p>
                  </a:txBody>
                  <a:tcPr marT="91425" marB="91425" marR="91425" marL="91425"/>
                </a:tc>
              </a:tr>
              <a:tr h="367150">
                <a:tc>
                  <a:txBody>
                    <a:bodyPr/>
                    <a:lstStyle/>
                    <a:p>
                      <a:pPr indent="0" lvl="0" marL="0" marR="0" rtl="0" algn="ctr">
                        <a:lnSpc>
                          <a:spcPct val="115000"/>
                        </a:lnSpc>
                        <a:spcBef>
                          <a:spcPts val="0"/>
                        </a:spcBef>
                        <a:spcAft>
                          <a:spcPts val="0"/>
                        </a:spcAft>
                        <a:buClr>
                          <a:srgbClr val="000000"/>
                        </a:buClr>
                        <a:buSzPts val="1400"/>
                        <a:buFont typeface="Arial"/>
                        <a:buNone/>
                      </a:pPr>
                      <a:r>
                        <a:rPr b="1" lang="en-GB" sz="1400" u="none" cap="none" strike="noStrike">
                          <a:latin typeface="Roboto"/>
                          <a:ea typeface="Roboto"/>
                          <a:cs typeface="Roboto"/>
                          <a:sym typeface="Roboto"/>
                        </a:rPr>
                        <a:t>Part and whole</a:t>
                      </a:r>
                      <a:endParaRPr b="1" sz="1400" u="none" cap="none" strike="noStrike">
                        <a:latin typeface="Roboto"/>
                        <a:ea typeface="Roboto"/>
                        <a:cs typeface="Roboto"/>
                        <a:sym typeface="Roboto"/>
                      </a:endParaRPr>
                    </a:p>
                  </a:txBody>
                  <a:tcPr marT="91425" marB="91425" marR="91425" marL="91425"/>
                </a:tc>
                <a:tc>
                  <a:txBody>
                    <a:bodyPr/>
                    <a:lstStyle/>
                    <a:p>
                      <a:pPr indent="0" lvl="0" marL="0" marR="0" rtl="0" algn="ctr">
                        <a:lnSpc>
                          <a:spcPct val="115000"/>
                        </a:lnSpc>
                        <a:spcBef>
                          <a:spcPts val="0"/>
                        </a:spcBef>
                        <a:spcAft>
                          <a:spcPts val="0"/>
                        </a:spcAft>
                        <a:buClr>
                          <a:srgbClr val="000000"/>
                        </a:buClr>
                        <a:buSzPts val="1400"/>
                        <a:buFont typeface="Arial"/>
                        <a:buNone/>
                      </a:pPr>
                      <a:r>
                        <a:rPr lang="en-GB" sz="1400" u="none" cap="none" strike="noStrike">
                          <a:latin typeface="Roboto"/>
                          <a:ea typeface="Roboto"/>
                          <a:cs typeface="Roboto"/>
                          <a:sym typeface="Roboto"/>
                        </a:rPr>
                        <a:t>hand: human:: fin: fish</a:t>
                      </a:r>
                      <a:endParaRPr sz="1400" u="none" cap="none" strike="noStrike">
                        <a:latin typeface="Roboto"/>
                        <a:ea typeface="Roboto"/>
                        <a:cs typeface="Roboto"/>
                        <a:sym typeface="Roboto"/>
                      </a:endParaRPr>
                    </a:p>
                  </a:txBody>
                  <a:tcPr marT="91425" marB="91425" marR="91425" marL="91425"/>
                </a:tc>
              </a:tr>
              <a:tr h="367150">
                <a:tc>
                  <a:txBody>
                    <a:bodyPr/>
                    <a:lstStyle/>
                    <a:p>
                      <a:pPr indent="0" lvl="0" marL="0" marR="0" rtl="0" algn="ctr">
                        <a:lnSpc>
                          <a:spcPct val="115000"/>
                        </a:lnSpc>
                        <a:spcBef>
                          <a:spcPts val="0"/>
                        </a:spcBef>
                        <a:spcAft>
                          <a:spcPts val="0"/>
                        </a:spcAft>
                        <a:buClr>
                          <a:srgbClr val="000000"/>
                        </a:buClr>
                        <a:buSzPts val="1400"/>
                        <a:buFont typeface="Arial"/>
                        <a:buNone/>
                      </a:pPr>
                      <a:r>
                        <a:rPr b="1" lang="en-GB" sz="1400" u="none" cap="none" strike="noStrike">
                          <a:latin typeface="Roboto"/>
                          <a:ea typeface="Roboto"/>
                          <a:cs typeface="Roboto"/>
                          <a:sym typeface="Roboto"/>
                        </a:rPr>
                        <a:t>Action : object</a:t>
                      </a:r>
                      <a:endParaRPr b="1" sz="1400" u="none" cap="none" strike="noStrike">
                        <a:latin typeface="Roboto"/>
                        <a:ea typeface="Roboto"/>
                        <a:cs typeface="Roboto"/>
                        <a:sym typeface="Roboto"/>
                      </a:endParaRPr>
                    </a:p>
                  </a:txBody>
                  <a:tcPr marT="91425" marB="91425" marR="91425" marL="91425"/>
                </a:tc>
                <a:tc>
                  <a:txBody>
                    <a:bodyPr/>
                    <a:lstStyle/>
                    <a:p>
                      <a:pPr indent="0" lvl="0" marL="0" marR="0" rtl="0" algn="ctr">
                        <a:lnSpc>
                          <a:spcPct val="115000"/>
                        </a:lnSpc>
                        <a:spcBef>
                          <a:spcPts val="0"/>
                        </a:spcBef>
                        <a:spcAft>
                          <a:spcPts val="0"/>
                        </a:spcAft>
                        <a:buClr>
                          <a:srgbClr val="000000"/>
                        </a:buClr>
                        <a:buSzPts val="1400"/>
                        <a:buFont typeface="Arial"/>
                        <a:buNone/>
                      </a:pPr>
                      <a:r>
                        <a:rPr lang="en-GB" sz="1400" u="none" cap="none" strike="noStrike">
                          <a:latin typeface="Roboto"/>
                          <a:ea typeface="Roboto"/>
                          <a:cs typeface="Roboto"/>
                          <a:sym typeface="Roboto"/>
                        </a:rPr>
                        <a:t>Drive : car:: ride: bike</a:t>
                      </a:r>
                      <a:endParaRPr sz="1400" u="none" cap="none" strike="noStrike">
                        <a:latin typeface="Roboto"/>
                        <a:ea typeface="Roboto"/>
                        <a:cs typeface="Roboto"/>
                        <a:sym typeface="Roboto"/>
                      </a:endParaRPr>
                    </a:p>
                  </a:txBody>
                  <a:tcPr marT="91425" marB="91425" marR="91425" marL="91425"/>
                </a:tc>
              </a:tr>
              <a:tr h="367150">
                <a:tc>
                  <a:txBody>
                    <a:bodyPr/>
                    <a:lstStyle/>
                    <a:p>
                      <a:pPr indent="0" lvl="0" marL="0" marR="0" rtl="0" algn="ctr">
                        <a:lnSpc>
                          <a:spcPct val="115000"/>
                        </a:lnSpc>
                        <a:spcBef>
                          <a:spcPts val="0"/>
                        </a:spcBef>
                        <a:spcAft>
                          <a:spcPts val="0"/>
                        </a:spcAft>
                        <a:buClr>
                          <a:srgbClr val="000000"/>
                        </a:buClr>
                        <a:buSzPts val="1400"/>
                        <a:buFont typeface="Arial"/>
                        <a:buNone/>
                      </a:pPr>
                      <a:r>
                        <a:rPr b="1" lang="en-GB" sz="1400" u="none" cap="none" strike="noStrike">
                          <a:latin typeface="Roboto"/>
                          <a:ea typeface="Roboto"/>
                          <a:cs typeface="Roboto"/>
                          <a:sym typeface="Roboto"/>
                        </a:rPr>
                        <a:t>Synonyms</a:t>
                      </a:r>
                      <a:endParaRPr b="1" sz="1400" u="none" cap="none" strike="noStrike">
                        <a:latin typeface="Roboto"/>
                        <a:ea typeface="Roboto"/>
                        <a:cs typeface="Roboto"/>
                        <a:sym typeface="Roboto"/>
                      </a:endParaRPr>
                    </a:p>
                  </a:txBody>
                  <a:tcPr marT="91425" marB="91425" marR="91425" marL="91425"/>
                </a:tc>
                <a:tc>
                  <a:txBody>
                    <a:bodyPr/>
                    <a:lstStyle/>
                    <a:p>
                      <a:pPr indent="0" lvl="0" marL="0" marR="0" rtl="0" algn="ctr">
                        <a:lnSpc>
                          <a:spcPct val="115000"/>
                        </a:lnSpc>
                        <a:spcBef>
                          <a:spcPts val="0"/>
                        </a:spcBef>
                        <a:spcAft>
                          <a:spcPts val="0"/>
                        </a:spcAft>
                        <a:buClr>
                          <a:srgbClr val="000000"/>
                        </a:buClr>
                        <a:buSzPts val="1400"/>
                        <a:buFont typeface="Arial"/>
                        <a:buNone/>
                      </a:pPr>
                      <a:r>
                        <a:rPr lang="en-GB" sz="1400" u="none" cap="none" strike="noStrike">
                          <a:latin typeface="Roboto"/>
                          <a:ea typeface="Roboto"/>
                          <a:cs typeface="Roboto"/>
                          <a:sym typeface="Roboto"/>
                        </a:rPr>
                        <a:t>Large: huge::small: tiny</a:t>
                      </a:r>
                      <a:endParaRPr sz="1400" u="none" cap="none" strike="noStrike">
                        <a:latin typeface="Roboto"/>
                        <a:ea typeface="Roboto"/>
                        <a:cs typeface="Roboto"/>
                        <a:sym typeface="Roboto"/>
                      </a:endParaRPr>
                    </a:p>
                  </a:txBody>
                  <a:tcPr marT="91425" marB="91425" marR="91425" marL="91425"/>
                </a:tc>
              </a:tr>
              <a:tr h="367150">
                <a:tc>
                  <a:txBody>
                    <a:bodyPr/>
                    <a:lstStyle/>
                    <a:p>
                      <a:pPr indent="0" lvl="0" marL="0" marR="0" rtl="0" algn="ctr">
                        <a:lnSpc>
                          <a:spcPct val="115000"/>
                        </a:lnSpc>
                        <a:spcBef>
                          <a:spcPts val="0"/>
                        </a:spcBef>
                        <a:spcAft>
                          <a:spcPts val="0"/>
                        </a:spcAft>
                        <a:buClr>
                          <a:srgbClr val="000000"/>
                        </a:buClr>
                        <a:buSzPts val="1400"/>
                        <a:buFont typeface="Arial"/>
                        <a:buNone/>
                      </a:pPr>
                      <a:r>
                        <a:rPr b="1" lang="en-GB" sz="1400" u="none" cap="none" strike="noStrike">
                          <a:latin typeface="Roboto"/>
                          <a:ea typeface="Roboto"/>
                          <a:cs typeface="Roboto"/>
                          <a:sym typeface="Roboto"/>
                        </a:rPr>
                        <a:t>Antonyms</a:t>
                      </a:r>
                      <a:endParaRPr b="1" sz="1400" u="none" cap="none" strike="noStrike">
                        <a:latin typeface="Roboto"/>
                        <a:ea typeface="Roboto"/>
                        <a:cs typeface="Roboto"/>
                        <a:sym typeface="Roboto"/>
                      </a:endParaRPr>
                    </a:p>
                  </a:txBody>
                  <a:tcPr marT="91425" marB="91425" marR="91425" marL="91425"/>
                </a:tc>
                <a:tc>
                  <a:txBody>
                    <a:bodyPr/>
                    <a:lstStyle/>
                    <a:p>
                      <a:pPr indent="0" lvl="0" marL="0" marR="0" rtl="0" algn="ctr">
                        <a:lnSpc>
                          <a:spcPct val="115000"/>
                        </a:lnSpc>
                        <a:spcBef>
                          <a:spcPts val="0"/>
                        </a:spcBef>
                        <a:spcAft>
                          <a:spcPts val="0"/>
                        </a:spcAft>
                        <a:buClr>
                          <a:srgbClr val="000000"/>
                        </a:buClr>
                        <a:buSzPts val="1400"/>
                        <a:buFont typeface="Arial"/>
                        <a:buNone/>
                      </a:pPr>
                      <a:r>
                        <a:rPr lang="en-GB" sz="1400" u="none" cap="none" strike="noStrike">
                          <a:latin typeface="Roboto"/>
                          <a:ea typeface="Roboto"/>
                          <a:cs typeface="Roboto"/>
                          <a:sym typeface="Roboto"/>
                        </a:rPr>
                        <a:t>old: new::good: bad</a:t>
                      </a:r>
                      <a:endParaRPr sz="1400" u="none" cap="none" strike="noStrike">
                        <a:latin typeface="Roboto"/>
                        <a:ea typeface="Roboto"/>
                        <a:cs typeface="Roboto"/>
                        <a:sym typeface="Roboto"/>
                      </a:endParaRPr>
                    </a:p>
                  </a:txBody>
                  <a:tcPr marT="91425" marB="91425" marR="91425" marL="91425"/>
                </a:tc>
              </a:tr>
              <a:tr h="367150">
                <a:tc>
                  <a:txBody>
                    <a:bodyPr/>
                    <a:lstStyle/>
                    <a:p>
                      <a:pPr indent="0" lvl="0" marL="0" marR="0" rtl="0" algn="ctr">
                        <a:lnSpc>
                          <a:spcPct val="115000"/>
                        </a:lnSpc>
                        <a:spcBef>
                          <a:spcPts val="0"/>
                        </a:spcBef>
                        <a:spcAft>
                          <a:spcPts val="0"/>
                        </a:spcAft>
                        <a:buClr>
                          <a:srgbClr val="000000"/>
                        </a:buClr>
                        <a:buSzPts val="1400"/>
                        <a:buFont typeface="Arial"/>
                        <a:buNone/>
                      </a:pPr>
                      <a:r>
                        <a:rPr b="1" lang="en-GB" sz="1400" u="none" cap="none" strike="noStrike">
                          <a:latin typeface="Roboto"/>
                          <a:ea typeface="Roboto"/>
                          <a:cs typeface="Roboto"/>
                          <a:sym typeface="Roboto"/>
                        </a:rPr>
                        <a:t>Location</a:t>
                      </a:r>
                      <a:endParaRPr b="1" sz="1400" u="none" cap="none" strike="noStrike">
                        <a:latin typeface="Roboto"/>
                        <a:ea typeface="Roboto"/>
                        <a:cs typeface="Roboto"/>
                        <a:sym typeface="Roboto"/>
                      </a:endParaRPr>
                    </a:p>
                  </a:txBody>
                  <a:tcPr marT="91425" marB="91425" marR="91425" marL="91425"/>
                </a:tc>
                <a:tc>
                  <a:txBody>
                    <a:bodyPr/>
                    <a:lstStyle/>
                    <a:p>
                      <a:pPr indent="0" lvl="0" marL="0" marR="0" rtl="0" algn="ctr">
                        <a:lnSpc>
                          <a:spcPct val="115000"/>
                        </a:lnSpc>
                        <a:spcBef>
                          <a:spcPts val="0"/>
                        </a:spcBef>
                        <a:spcAft>
                          <a:spcPts val="0"/>
                        </a:spcAft>
                        <a:buClr>
                          <a:srgbClr val="000000"/>
                        </a:buClr>
                        <a:buSzPts val="1400"/>
                        <a:buFont typeface="Arial"/>
                        <a:buNone/>
                      </a:pPr>
                      <a:r>
                        <a:rPr lang="en-GB" sz="1400" u="none" cap="none" strike="noStrike">
                          <a:latin typeface="Roboto"/>
                          <a:ea typeface="Roboto"/>
                          <a:cs typeface="Roboto"/>
                          <a:sym typeface="Roboto"/>
                        </a:rPr>
                        <a:t>lion: forest :: fish: ocean</a:t>
                      </a:r>
                      <a:endParaRPr sz="1400" u="none" cap="none" strike="noStrike">
                        <a:latin typeface="Roboto"/>
                        <a:ea typeface="Roboto"/>
                        <a:cs typeface="Roboto"/>
                        <a:sym typeface="Roboto"/>
                      </a:endParaRPr>
                    </a:p>
                  </a:txBody>
                  <a:tcPr marT="91425" marB="91425" marR="91425" marL="91425"/>
                </a:tc>
              </a:tr>
              <a:tr h="367150">
                <a:tc>
                  <a:txBody>
                    <a:bodyPr/>
                    <a:lstStyle/>
                    <a:p>
                      <a:pPr indent="0" lvl="0" marL="0" marR="0" rtl="0" algn="ctr">
                        <a:lnSpc>
                          <a:spcPct val="115000"/>
                        </a:lnSpc>
                        <a:spcBef>
                          <a:spcPts val="0"/>
                        </a:spcBef>
                        <a:spcAft>
                          <a:spcPts val="0"/>
                        </a:spcAft>
                        <a:buClr>
                          <a:srgbClr val="000000"/>
                        </a:buClr>
                        <a:buSzPts val="1400"/>
                        <a:buFont typeface="Arial"/>
                        <a:buNone/>
                      </a:pPr>
                      <a:r>
                        <a:rPr b="1" lang="en-GB" sz="1400" u="none" cap="none" strike="noStrike">
                          <a:latin typeface="Roboto"/>
                          <a:ea typeface="Roboto"/>
                          <a:cs typeface="Roboto"/>
                          <a:sym typeface="Roboto"/>
                        </a:rPr>
                        <a:t>Function</a:t>
                      </a:r>
                      <a:endParaRPr b="1" sz="1400" u="none" cap="none" strike="noStrike">
                        <a:latin typeface="Roboto"/>
                        <a:ea typeface="Roboto"/>
                        <a:cs typeface="Roboto"/>
                        <a:sym typeface="Roboto"/>
                      </a:endParaRPr>
                    </a:p>
                  </a:txBody>
                  <a:tcPr marT="91425" marB="91425" marR="91425" marL="91425"/>
                </a:tc>
                <a:tc>
                  <a:txBody>
                    <a:bodyPr/>
                    <a:lstStyle/>
                    <a:p>
                      <a:pPr indent="0" lvl="0" marL="0" marR="0" rtl="0" algn="ctr">
                        <a:lnSpc>
                          <a:spcPct val="115000"/>
                        </a:lnSpc>
                        <a:spcBef>
                          <a:spcPts val="0"/>
                        </a:spcBef>
                        <a:spcAft>
                          <a:spcPts val="0"/>
                        </a:spcAft>
                        <a:buClr>
                          <a:srgbClr val="000000"/>
                        </a:buClr>
                        <a:buSzPts val="1400"/>
                        <a:buFont typeface="Arial"/>
                        <a:buNone/>
                      </a:pPr>
                      <a:r>
                        <a:rPr lang="en-GB" sz="1400" u="none" cap="none" strike="noStrike">
                          <a:latin typeface="Roboto"/>
                          <a:ea typeface="Roboto"/>
                          <a:cs typeface="Roboto"/>
                          <a:sym typeface="Roboto"/>
                        </a:rPr>
                        <a:t>scissors: cut:: shovel: dig</a:t>
                      </a:r>
                      <a:endParaRPr sz="1400" u="none" cap="none" strike="noStrike">
                        <a:latin typeface="Roboto"/>
                        <a:ea typeface="Roboto"/>
                        <a:cs typeface="Roboto"/>
                        <a:sym typeface="Roboto"/>
                      </a:endParaRPr>
                    </a:p>
                  </a:txBody>
                  <a:tcPr marT="91425" marB="91425" marR="91425" marL="91425"/>
                </a:tc>
              </a:tr>
              <a:tr h="367150">
                <a:tc>
                  <a:txBody>
                    <a:bodyPr/>
                    <a:lstStyle/>
                    <a:p>
                      <a:pPr indent="0" lvl="0" marL="0" marR="0" rtl="0" algn="ctr">
                        <a:lnSpc>
                          <a:spcPct val="115000"/>
                        </a:lnSpc>
                        <a:spcBef>
                          <a:spcPts val="0"/>
                        </a:spcBef>
                        <a:spcAft>
                          <a:spcPts val="0"/>
                        </a:spcAft>
                        <a:buClr>
                          <a:srgbClr val="000000"/>
                        </a:buClr>
                        <a:buSzPts val="1400"/>
                        <a:buFont typeface="Arial"/>
                        <a:buNone/>
                      </a:pPr>
                      <a:r>
                        <a:rPr b="1" lang="en-GB" sz="1400" u="none" cap="none" strike="noStrike">
                          <a:latin typeface="Roboto"/>
                          <a:ea typeface="Roboto"/>
                          <a:cs typeface="Roboto"/>
                          <a:sym typeface="Roboto"/>
                        </a:rPr>
                        <a:t>Cause and effect</a:t>
                      </a:r>
                      <a:endParaRPr b="1" sz="1400" u="none" cap="none" strike="noStrike">
                        <a:latin typeface="Roboto"/>
                        <a:ea typeface="Roboto"/>
                        <a:cs typeface="Roboto"/>
                        <a:sym typeface="Roboto"/>
                      </a:endParaRPr>
                    </a:p>
                  </a:txBody>
                  <a:tcPr marT="91425" marB="91425" marR="91425" marL="91425"/>
                </a:tc>
                <a:tc>
                  <a:txBody>
                    <a:bodyPr/>
                    <a:lstStyle/>
                    <a:p>
                      <a:pPr indent="0" lvl="0" marL="0" marR="0" rtl="0" algn="ctr">
                        <a:lnSpc>
                          <a:spcPct val="115000"/>
                        </a:lnSpc>
                        <a:spcBef>
                          <a:spcPts val="0"/>
                        </a:spcBef>
                        <a:spcAft>
                          <a:spcPts val="0"/>
                        </a:spcAft>
                        <a:buClr>
                          <a:srgbClr val="000000"/>
                        </a:buClr>
                        <a:buSzPts val="1400"/>
                        <a:buFont typeface="Arial"/>
                        <a:buNone/>
                      </a:pPr>
                      <a:r>
                        <a:rPr lang="en-GB" sz="1400" u="none" cap="none" strike="noStrike">
                          <a:latin typeface="Roboto"/>
                          <a:ea typeface="Roboto"/>
                          <a:cs typeface="Roboto"/>
                          <a:sym typeface="Roboto"/>
                        </a:rPr>
                        <a:t>rain: flood::earthquake: tsunami</a:t>
                      </a:r>
                      <a:endParaRPr sz="1400" u="none" cap="none" strike="noStrike">
                        <a:latin typeface="Roboto"/>
                        <a:ea typeface="Roboto"/>
                        <a:cs typeface="Roboto"/>
                        <a:sym typeface="Roboto"/>
                      </a:endParaRPr>
                    </a:p>
                  </a:txBody>
                  <a:tcPr marT="91425" marB="91425" marR="91425" marL="91425"/>
                </a:tc>
              </a:tr>
              <a:tr h="367150">
                <a:tc>
                  <a:txBody>
                    <a:bodyPr/>
                    <a:lstStyle/>
                    <a:p>
                      <a:pPr indent="0" lvl="0" marL="0" marR="0" rtl="0" algn="ctr">
                        <a:lnSpc>
                          <a:spcPct val="115000"/>
                        </a:lnSpc>
                        <a:spcBef>
                          <a:spcPts val="0"/>
                        </a:spcBef>
                        <a:spcAft>
                          <a:spcPts val="0"/>
                        </a:spcAft>
                        <a:buClr>
                          <a:srgbClr val="000000"/>
                        </a:buClr>
                        <a:buSzPts val="1400"/>
                        <a:buFont typeface="Arial"/>
                        <a:buNone/>
                      </a:pPr>
                      <a:r>
                        <a:rPr b="1" lang="en-GB" sz="1400" u="none" cap="none" strike="noStrike">
                          <a:latin typeface="Roboto"/>
                          <a:ea typeface="Roboto"/>
                          <a:cs typeface="Roboto"/>
                          <a:sym typeface="Roboto"/>
                        </a:rPr>
                        <a:t>Degree</a:t>
                      </a:r>
                      <a:endParaRPr b="1" sz="1400" u="none" cap="none" strike="noStrike">
                        <a:latin typeface="Roboto"/>
                        <a:ea typeface="Roboto"/>
                        <a:cs typeface="Roboto"/>
                        <a:sym typeface="Roboto"/>
                      </a:endParaRPr>
                    </a:p>
                  </a:txBody>
                  <a:tcPr marT="91425" marB="91425" marR="91425" marL="91425"/>
                </a:tc>
                <a:tc>
                  <a:txBody>
                    <a:bodyPr/>
                    <a:lstStyle/>
                    <a:p>
                      <a:pPr indent="0" lvl="0" marL="0" marR="0" rtl="0" algn="ctr">
                        <a:lnSpc>
                          <a:spcPct val="115000"/>
                        </a:lnSpc>
                        <a:spcBef>
                          <a:spcPts val="0"/>
                        </a:spcBef>
                        <a:spcAft>
                          <a:spcPts val="0"/>
                        </a:spcAft>
                        <a:buClr>
                          <a:srgbClr val="000000"/>
                        </a:buClr>
                        <a:buSzPts val="1400"/>
                        <a:buFont typeface="Arial"/>
                        <a:buNone/>
                      </a:pPr>
                      <a:r>
                        <a:rPr lang="en-GB" sz="1400" u="none" cap="none" strike="noStrike">
                          <a:latin typeface="Roboto"/>
                          <a:ea typeface="Roboto"/>
                          <a:cs typeface="Roboto"/>
                          <a:sym typeface="Roboto"/>
                        </a:rPr>
                        <a:t>drizzling: raining::heating: boiling</a:t>
                      </a:r>
                      <a:endParaRPr sz="1400" u="none" cap="none" strike="noStrike">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graphicFrame>
        <p:nvGraphicFramePr>
          <p:cNvPr id="180" name="Google Shape;180;g156ec278577_0_336"/>
          <p:cNvGraphicFramePr/>
          <p:nvPr/>
        </p:nvGraphicFramePr>
        <p:xfrm>
          <a:off x="1177196" y="902937"/>
          <a:ext cx="3000000" cy="3000000"/>
        </p:xfrm>
        <a:graphic>
          <a:graphicData uri="http://schemas.openxmlformats.org/drawingml/2006/table">
            <a:tbl>
              <a:tblPr>
                <a:noFill/>
                <a:tableStyleId>{AC41E21D-1C6A-4BC1-8423-0EFE98869B7E}</a:tableStyleId>
              </a:tblPr>
              <a:tblGrid>
                <a:gridCol w="3394800"/>
                <a:gridCol w="3394800"/>
              </a:tblGrid>
              <a:tr h="440900">
                <a:tc>
                  <a:txBody>
                    <a:bodyPr/>
                    <a:lstStyle/>
                    <a:p>
                      <a:pPr indent="0" lvl="0" marL="0" marR="0" rtl="0" algn="ctr">
                        <a:lnSpc>
                          <a:spcPct val="100000"/>
                        </a:lnSpc>
                        <a:spcBef>
                          <a:spcPts val="0"/>
                        </a:spcBef>
                        <a:spcAft>
                          <a:spcPts val="0"/>
                        </a:spcAft>
                        <a:buClr>
                          <a:srgbClr val="000000"/>
                        </a:buClr>
                        <a:buSzPts val="2000"/>
                        <a:buFont typeface="Arial"/>
                        <a:buNone/>
                      </a:pPr>
                      <a:r>
                        <a:rPr b="1" lang="en-GB" sz="2000" u="none" cap="none" strike="noStrike">
                          <a:latin typeface="Roboto"/>
                          <a:ea typeface="Roboto"/>
                          <a:cs typeface="Roboto"/>
                          <a:sym typeface="Roboto"/>
                        </a:rPr>
                        <a:t>RELATIONSHIPS</a:t>
                      </a:r>
                      <a:endParaRPr b="1" sz="2000" u="none" cap="none" strike="noStrike">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b="1" lang="en-GB" sz="2000" u="none" cap="none" strike="noStrike">
                          <a:latin typeface="Roboto"/>
                          <a:ea typeface="Roboto"/>
                          <a:cs typeface="Roboto"/>
                          <a:sym typeface="Roboto"/>
                        </a:rPr>
                        <a:t>EXAMPLES</a:t>
                      </a:r>
                      <a:endParaRPr b="1" sz="2000" u="none" cap="none" strike="noStrike">
                        <a:latin typeface="Roboto"/>
                        <a:ea typeface="Roboto"/>
                        <a:cs typeface="Roboto"/>
                        <a:sym typeface="Roboto"/>
                      </a:endParaRPr>
                    </a:p>
                  </a:txBody>
                  <a:tcPr marT="91425" marB="91425" marR="91425" marL="91425"/>
                </a:tc>
              </a:tr>
              <a:tr h="428100">
                <a:tc>
                  <a:txBody>
                    <a:bodyPr/>
                    <a:lstStyle/>
                    <a:p>
                      <a:pPr indent="0" lvl="0" marL="0" marR="0" rtl="0" algn="ctr">
                        <a:lnSpc>
                          <a:spcPct val="115000"/>
                        </a:lnSpc>
                        <a:spcBef>
                          <a:spcPts val="0"/>
                        </a:spcBef>
                        <a:spcAft>
                          <a:spcPts val="0"/>
                        </a:spcAft>
                        <a:buClr>
                          <a:srgbClr val="000000"/>
                        </a:buClr>
                        <a:buSzPts val="1400"/>
                        <a:buFont typeface="Arial"/>
                        <a:buNone/>
                      </a:pPr>
                      <a:r>
                        <a:rPr b="1" lang="en-GB" sz="1400" u="none" cap="none" strike="noStrike">
                          <a:latin typeface="Roboto"/>
                          <a:ea typeface="Roboto"/>
                          <a:cs typeface="Roboto"/>
                          <a:sym typeface="Roboto"/>
                        </a:rPr>
                        <a:t>Characteristic</a:t>
                      </a:r>
                      <a:endParaRPr b="1" sz="1400" u="none" cap="none" strike="noStrike">
                        <a:latin typeface="Roboto"/>
                        <a:ea typeface="Roboto"/>
                        <a:cs typeface="Roboto"/>
                        <a:sym typeface="Roboto"/>
                      </a:endParaRPr>
                    </a:p>
                  </a:txBody>
                  <a:tcPr marT="91425" marB="91425" marR="91425" marL="91425"/>
                </a:tc>
                <a:tc>
                  <a:txBody>
                    <a:bodyPr/>
                    <a:lstStyle/>
                    <a:p>
                      <a:pPr indent="0" lvl="0" marL="0" marR="0" rtl="0" algn="ctr">
                        <a:lnSpc>
                          <a:spcPct val="115000"/>
                        </a:lnSpc>
                        <a:spcBef>
                          <a:spcPts val="0"/>
                        </a:spcBef>
                        <a:spcAft>
                          <a:spcPts val="0"/>
                        </a:spcAft>
                        <a:buClr>
                          <a:srgbClr val="000000"/>
                        </a:buClr>
                        <a:buSzPts val="1400"/>
                        <a:buFont typeface="Arial"/>
                        <a:buNone/>
                      </a:pPr>
                      <a:r>
                        <a:rPr lang="en-GB" sz="1400" u="none" cap="none" strike="noStrike">
                          <a:latin typeface="Roboto"/>
                          <a:ea typeface="Roboto"/>
                          <a:cs typeface="Roboto"/>
                          <a:sym typeface="Roboto"/>
                        </a:rPr>
                        <a:t>elephant: large::giraffe: tall</a:t>
                      </a:r>
                      <a:endParaRPr sz="1400" u="none" cap="none" strike="noStrike">
                        <a:latin typeface="Roboto"/>
                        <a:ea typeface="Roboto"/>
                        <a:cs typeface="Roboto"/>
                        <a:sym typeface="Roboto"/>
                      </a:endParaRPr>
                    </a:p>
                  </a:txBody>
                  <a:tcPr marT="91425" marB="91425" marR="91425" marL="91425"/>
                </a:tc>
              </a:tr>
              <a:tr h="428100">
                <a:tc>
                  <a:txBody>
                    <a:bodyPr/>
                    <a:lstStyle/>
                    <a:p>
                      <a:pPr indent="0" lvl="0" marL="0" marR="0" rtl="0" algn="ctr">
                        <a:lnSpc>
                          <a:spcPct val="115000"/>
                        </a:lnSpc>
                        <a:spcBef>
                          <a:spcPts val="0"/>
                        </a:spcBef>
                        <a:spcAft>
                          <a:spcPts val="0"/>
                        </a:spcAft>
                        <a:buClr>
                          <a:srgbClr val="000000"/>
                        </a:buClr>
                        <a:buSzPts val="1400"/>
                        <a:buFont typeface="Arial"/>
                        <a:buNone/>
                      </a:pPr>
                      <a:r>
                        <a:rPr b="1" lang="en-GB" sz="1400" u="none" cap="none" strike="noStrike">
                          <a:latin typeface="Roboto"/>
                          <a:ea typeface="Roboto"/>
                          <a:cs typeface="Roboto"/>
                          <a:sym typeface="Roboto"/>
                        </a:rPr>
                        <a:t>Brand: product</a:t>
                      </a:r>
                      <a:endParaRPr b="1" sz="1400" u="none" cap="none" strike="noStrike">
                        <a:latin typeface="Roboto"/>
                        <a:ea typeface="Roboto"/>
                        <a:cs typeface="Roboto"/>
                        <a:sym typeface="Roboto"/>
                      </a:endParaRPr>
                    </a:p>
                  </a:txBody>
                  <a:tcPr marT="91425" marB="91425" marR="91425" marL="91425"/>
                </a:tc>
                <a:tc>
                  <a:txBody>
                    <a:bodyPr/>
                    <a:lstStyle/>
                    <a:p>
                      <a:pPr indent="0" lvl="0" marL="0" marR="0" rtl="0" algn="ctr">
                        <a:lnSpc>
                          <a:spcPct val="115000"/>
                        </a:lnSpc>
                        <a:spcBef>
                          <a:spcPts val="0"/>
                        </a:spcBef>
                        <a:spcAft>
                          <a:spcPts val="0"/>
                        </a:spcAft>
                        <a:buClr>
                          <a:srgbClr val="000000"/>
                        </a:buClr>
                        <a:buSzPts val="1400"/>
                        <a:buFont typeface="Arial"/>
                        <a:buNone/>
                      </a:pPr>
                      <a:r>
                        <a:rPr lang="en-GB" sz="1400" u="none" cap="none" strike="noStrike">
                          <a:latin typeface="Roboto"/>
                          <a:ea typeface="Roboto"/>
                          <a:cs typeface="Roboto"/>
                          <a:sym typeface="Roboto"/>
                        </a:rPr>
                        <a:t> Parker: pen::puma: shoes</a:t>
                      </a:r>
                      <a:endParaRPr sz="1400" u="none" cap="none" strike="noStrike">
                        <a:latin typeface="Roboto"/>
                        <a:ea typeface="Roboto"/>
                        <a:cs typeface="Roboto"/>
                        <a:sym typeface="Roboto"/>
                      </a:endParaRPr>
                    </a:p>
                  </a:txBody>
                  <a:tcPr marT="91425" marB="91425" marR="91425" marL="91425"/>
                </a:tc>
              </a:tr>
              <a:tr h="428100">
                <a:tc>
                  <a:txBody>
                    <a:bodyPr/>
                    <a:lstStyle/>
                    <a:p>
                      <a:pPr indent="0" lvl="0" marL="0" marR="0" rtl="0" algn="ctr">
                        <a:lnSpc>
                          <a:spcPct val="115000"/>
                        </a:lnSpc>
                        <a:spcBef>
                          <a:spcPts val="0"/>
                        </a:spcBef>
                        <a:spcAft>
                          <a:spcPts val="0"/>
                        </a:spcAft>
                        <a:buClr>
                          <a:srgbClr val="000000"/>
                        </a:buClr>
                        <a:buSzPts val="1400"/>
                        <a:buFont typeface="Arial"/>
                        <a:buNone/>
                      </a:pPr>
                      <a:r>
                        <a:rPr b="1" lang="en-GB" sz="1400" u="none" cap="none" strike="noStrike">
                          <a:latin typeface="Roboto"/>
                          <a:ea typeface="Roboto"/>
                          <a:cs typeface="Roboto"/>
                          <a:sym typeface="Roboto"/>
                        </a:rPr>
                        <a:t>Object: usage</a:t>
                      </a:r>
                      <a:endParaRPr b="1" sz="1400" u="none" cap="none" strike="noStrike">
                        <a:latin typeface="Roboto"/>
                        <a:ea typeface="Roboto"/>
                        <a:cs typeface="Roboto"/>
                        <a:sym typeface="Roboto"/>
                      </a:endParaRPr>
                    </a:p>
                  </a:txBody>
                  <a:tcPr marT="91425" marB="91425" marR="91425" marL="91425"/>
                </a:tc>
                <a:tc>
                  <a:txBody>
                    <a:bodyPr/>
                    <a:lstStyle/>
                    <a:p>
                      <a:pPr indent="0" lvl="0" marL="0" marR="0" rtl="0" algn="ctr">
                        <a:lnSpc>
                          <a:spcPct val="115000"/>
                        </a:lnSpc>
                        <a:spcBef>
                          <a:spcPts val="0"/>
                        </a:spcBef>
                        <a:spcAft>
                          <a:spcPts val="0"/>
                        </a:spcAft>
                        <a:buClr>
                          <a:srgbClr val="000000"/>
                        </a:buClr>
                        <a:buSzPts val="1400"/>
                        <a:buFont typeface="Arial"/>
                        <a:buNone/>
                      </a:pPr>
                      <a:r>
                        <a:rPr lang="en-GB" sz="1400" u="none" cap="none" strike="noStrike">
                          <a:latin typeface="Roboto"/>
                          <a:ea typeface="Roboto"/>
                          <a:cs typeface="Roboto"/>
                          <a:sym typeface="Roboto"/>
                        </a:rPr>
                        <a:t>cup: coffee::goblet: wine</a:t>
                      </a:r>
                      <a:endParaRPr sz="1400" u="none" cap="none" strike="noStrike">
                        <a:latin typeface="Roboto"/>
                        <a:ea typeface="Roboto"/>
                        <a:cs typeface="Roboto"/>
                        <a:sym typeface="Roboto"/>
                      </a:endParaRPr>
                    </a:p>
                  </a:txBody>
                  <a:tcPr marT="91425" marB="91425" marR="91425" marL="91425"/>
                </a:tc>
              </a:tr>
              <a:tr h="428100">
                <a:tc>
                  <a:txBody>
                    <a:bodyPr/>
                    <a:lstStyle/>
                    <a:p>
                      <a:pPr indent="0" lvl="0" marL="0" marR="0" rtl="0" algn="ctr">
                        <a:lnSpc>
                          <a:spcPct val="115000"/>
                        </a:lnSpc>
                        <a:spcBef>
                          <a:spcPts val="0"/>
                        </a:spcBef>
                        <a:spcAft>
                          <a:spcPts val="0"/>
                        </a:spcAft>
                        <a:buClr>
                          <a:srgbClr val="000000"/>
                        </a:buClr>
                        <a:buSzPts val="1400"/>
                        <a:buFont typeface="Arial"/>
                        <a:buNone/>
                      </a:pPr>
                      <a:r>
                        <a:rPr b="1" lang="en-GB" sz="1400" u="none" cap="none" strike="noStrike">
                          <a:latin typeface="Roboto"/>
                          <a:ea typeface="Roboto"/>
                          <a:cs typeface="Roboto"/>
                          <a:sym typeface="Roboto"/>
                        </a:rPr>
                        <a:t>Event: emotion</a:t>
                      </a:r>
                      <a:endParaRPr b="1" sz="1400" u="none" cap="none" strike="noStrike">
                        <a:latin typeface="Roboto"/>
                        <a:ea typeface="Roboto"/>
                        <a:cs typeface="Roboto"/>
                        <a:sym typeface="Roboto"/>
                      </a:endParaRPr>
                    </a:p>
                  </a:txBody>
                  <a:tcPr marT="91425" marB="91425" marR="91425" marL="91425"/>
                </a:tc>
                <a:tc>
                  <a:txBody>
                    <a:bodyPr/>
                    <a:lstStyle/>
                    <a:p>
                      <a:pPr indent="0" lvl="0" marL="0" marR="0" rtl="0" algn="ctr">
                        <a:lnSpc>
                          <a:spcPct val="115000"/>
                        </a:lnSpc>
                        <a:spcBef>
                          <a:spcPts val="0"/>
                        </a:spcBef>
                        <a:spcAft>
                          <a:spcPts val="0"/>
                        </a:spcAft>
                        <a:buClr>
                          <a:srgbClr val="000000"/>
                        </a:buClr>
                        <a:buSzPts val="1400"/>
                        <a:buFont typeface="Arial"/>
                        <a:buNone/>
                      </a:pPr>
                      <a:r>
                        <a:rPr lang="en-GB" sz="1400" u="none" cap="none" strike="noStrike">
                          <a:latin typeface="Roboto"/>
                          <a:ea typeface="Roboto"/>
                          <a:cs typeface="Roboto"/>
                          <a:sym typeface="Roboto"/>
                        </a:rPr>
                        <a:t>success: joy::failure: sorrow</a:t>
                      </a:r>
                      <a:endParaRPr sz="1400" u="none" cap="none" strike="noStrike">
                        <a:latin typeface="Roboto"/>
                        <a:ea typeface="Roboto"/>
                        <a:cs typeface="Roboto"/>
                        <a:sym typeface="Roboto"/>
                      </a:endParaRPr>
                    </a:p>
                  </a:txBody>
                  <a:tcPr marT="91425" marB="91425" marR="91425" marL="91425"/>
                </a:tc>
              </a:tr>
              <a:tr h="428100">
                <a:tc>
                  <a:txBody>
                    <a:bodyPr/>
                    <a:lstStyle/>
                    <a:p>
                      <a:pPr indent="0" lvl="0" marL="0" marR="0" rtl="0" algn="ctr">
                        <a:lnSpc>
                          <a:spcPct val="115000"/>
                        </a:lnSpc>
                        <a:spcBef>
                          <a:spcPts val="0"/>
                        </a:spcBef>
                        <a:spcAft>
                          <a:spcPts val="0"/>
                        </a:spcAft>
                        <a:buClr>
                          <a:srgbClr val="000000"/>
                        </a:buClr>
                        <a:buSzPts val="1400"/>
                        <a:buFont typeface="Arial"/>
                        <a:buNone/>
                      </a:pPr>
                      <a:r>
                        <a:rPr b="1" lang="en-GB" sz="1400" u="none" cap="none" strike="noStrike">
                          <a:latin typeface="Roboto"/>
                          <a:ea typeface="Roboto"/>
                          <a:cs typeface="Roboto"/>
                          <a:sym typeface="Roboto"/>
                        </a:rPr>
                        <a:t>Object: classification</a:t>
                      </a:r>
                      <a:endParaRPr b="1" sz="1400" u="none" cap="none" strike="noStrike">
                        <a:latin typeface="Roboto"/>
                        <a:ea typeface="Roboto"/>
                        <a:cs typeface="Roboto"/>
                        <a:sym typeface="Roboto"/>
                      </a:endParaRPr>
                    </a:p>
                  </a:txBody>
                  <a:tcPr marT="91425" marB="91425" marR="91425" marL="91425"/>
                </a:tc>
                <a:tc>
                  <a:txBody>
                    <a:bodyPr/>
                    <a:lstStyle/>
                    <a:p>
                      <a:pPr indent="0" lvl="0" marL="0" marR="0" rtl="0" algn="ctr">
                        <a:lnSpc>
                          <a:spcPct val="115000"/>
                        </a:lnSpc>
                        <a:spcBef>
                          <a:spcPts val="0"/>
                        </a:spcBef>
                        <a:spcAft>
                          <a:spcPts val="0"/>
                        </a:spcAft>
                        <a:buClr>
                          <a:srgbClr val="000000"/>
                        </a:buClr>
                        <a:buSzPts val="1400"/>
                        <a:buFont typeface="Arial"/>
                        <a:buNone/>
                      </a:pPr>
                      <a:r>
                        <a:rPr lang="en-GB" sz="1400" u="none" cap="none" strike="noStrike">
                          <a:latin typeface="Roboto"/>
                          <a:ea typeface="Roboto"/>
                          <a:cs typeface="Roboto"/>
                          <a:sym typeface="Roboto"/>
                        </a:rPr>
                        <a:t>knife: weapon::pant: clothing</a:t>
                      </a:r>
                      <a:endParaRPr sz="1400" u="none" cap="none" strike="noStrike">
                        <a:latin typeface="Roboto"/>
                        <a:ea typeface="Roboto"/>
                        <a:cs typeface="Roboto"/>
                        <a:sym typeface="Roboto"/>
                      </a:endParaRPr>
                    </a:p>
                  </a:txBody>
                  <a:tcPr marT="91425" marB="91425" marR="91425" marL="91425"/>
                </a:tc>
              </a:tr>
              <a:tr h="428100">
                <a:tc>
                  <a:txBody>
                    <a:bodyPr/>
                    <a:lstStyle/>
                    <a:p>
                      <a:pPr indent="0" lvl="0" marL="0" marR="0" rtl="0" algn="ctr">
                        <a:lnSpc>
                          <a:spcPct val="115000"/>
                        </a:lnSpc>
                        <a:spcBef>
                          <a:spcPts val="0"/>
                        </a:spcBef>
                        <a:spcAft>
                          <a:spcPts val="0"/>
                        </a:spcAft>
                        <a:buClr>
                          <a:srgbClr val="000000"/>
                        </a:buClr>
                        <a:buSzPts val="1400"/>
                        <a:buFont typeface="Arial"/>
                        <a:buNone/>
                      </a:pPr>
                      <a:r>
                        <a:rPr b="1" lang="en-GB" sz="1400" u="none" cap="none" strike="noStrike">
                          <a:latin typeface="Roboto"/>
                          <a:ea typeface="Roboto"/>
                          <a:cs typeface="Roboto"/>
                          <a:sym typeface="Roboto"/>
                        </a:rPr>
                        <a:t>Effort: result</a:t>
                      </a:r>
                      <a:endParaRPr b="1" sz="1400" u="none" cap="none" strike="noStrike">
                        <a:latin typeface="Roboto"/>
                        <a:ea typeface="Roboto"/>
                        <a:cs typeface="Roboto"/>
                        <a:sym typeface="Roboto"/>
                      </a:endParaRPr>
                    </a:p>
                  </a:txBody>
                  <a:tcPr marT="91425" marB="91425" marR="91425" marL="91425"/>
                </a:tc>
                <a:tc>
                  <a:txBody>
                    <a:bodyPr/>
                    <a:lstStyle/>
                    <a:p>
                      <a:pPr indent="0" lvl="0" marL="0" marR="0" rtl="0" algn="ctr">
                        <a:lnSpc>
                          <a:spcPct val="115000"/>
                        </a:lnSpc>
                        <a:spcBef>
                          <a:spcPts val="0"/>
                        </a:spcBef>
                        <a:spcAft>
                          <a:spcPts val="0"/>
                        </a:spcAft>
                        <a:buClr>
                          <a:srgbClr val="000000"/>
                        </a:buClr>
                        <a:buSzPts val="1400"/>
                        <a:buFont typeface="Arial"/>
                        <a:buNone/>
                      </a:pPr>
                      <a:r>
                        <a:rPr lang="en-GB" sz="1400" u="none" cap="none" strike="noStrike">
                          <a:latin typeface="Roboto"/>
                          <a:ea typeface="Roboto"/>
                          <a:cs typeface="Roboto"/>
                          <a:sym typeface="Roboto"/>
                        </a:rPr>
                        <a:t>write: letter::build: house</a:t>
                      </a:r>
                      <a:endParaRPr sz="1400" u="none" cap="none" strike="noStrike">
                        <a:latin typeface="Roboto"/>
                        <a:ea typeface="Roboto"/>
                        <a:cs typeface="Roboto"/>
                        <a:sym typeface="Roboto"/>
                      </a:endParaRPr>
                    </a:p>
                  </a:txBody>
                  <a:tcPr marT="91425" marB="91425" marR="91425" marL="91425"/>
                </a:tc>
              </a:tr>
              <a:tr h="428100">
                <a:tc>
                  <a:txBody>
                    <a:bodyPr/>
                    <a:lstStyle/>
                    <a:p>
                      <a:pPr indent="0" lvl="0" marL="0" marR="0" rtl="0" algn="ctr">
                        <a:lnSpc>
                          <a:spcPct val="115000"/>
                        </a:lnSpc>
                        <a:spcBef>
                          <a:spcPts val="0"/>
                        </a:spcBef>
                        <a:spcAft>
                          <a:spcPts val="0"/>
                        </a:spcAft>
                        <a:buClr>
                          <a:srgbClr val="000000"/>
                        </a:buClr>
                        <a:buSzPts val="1400"/>
                        <a:buFont typeface="Arial"/>
                        <a:buNone/>
                      </a:pPr>
                      <a:r>
                        <a:rPr b="1" lang="en-GB" sz="1400" u="none" cap="none" strike="noStrike">
                          <a:latin typeface="Roboto"/>
                          <a:ea typeface="Roboto"/>
                          <a:cs typeface="Roboto"/>
                          <a:sym typeface="Roboto"/>
                        </a:rPr>
                        <a:t>Things that go together</a:t>
                      </a:r>
                      <a:endParaRPr b="1" sz="1400" u="none" cap="none" strike="noStrike">
                        <a:latin typeface="Roboto"/>
                        <a:ea typeface="Roboto"/>
                        <a:cs typeface="Roboto"/>
                        <a:sym typeface="Roboto"/>
                      </a:endParaRPr>
                    </a:p>
                  </a:txBody>
                  <a:tcPr marT="91425" marB="91425" marR="91425" marL="91425"/>
                </a:tc>
                <a:tc>
                  <a:txBody>
                    <a:bodyPr/>
                    <a:lstStyle/>
                    <a:p>
                      <a:pPr indent="0" lvl="0" marL="0" marR="0" rtl="0" algn="ctr">
                        <a:lnSpc>
                          <a:spcPct val="115000"/>
                        </a:lnSpc>
                        <a:spcBef>
                          <a:spcPts val="0"/>
                        </a:spcBef>
                        <a:spcAft>
                          <a:spcPts val="0"/>
                        </a:spcAft>
                        <a:buClr>
                          <a:srgbClr val="000000"/>
                        </a:buClr>
                        <a:buSzPts val="1400"/>
                        <a:buFont typeface="Arial"/>
                        <a:buNone/>
                      </a:pPr>
                      <a:r>
                        <a:rPr lang="en-GB" sz="1400" u="none" cap="none" strike="noStrike">
                          <a:latin typeface="Roboto"/>
                          <a:ea typeface="Roboto"/>
                          <a:cs typeface="Roboto"/>
                          <a:sym typeface="Roboto"/>
                        </a:rPr>
                        <a:t>salt: pepper::fork: knife</a:t>
                      </a:r>
                      <a:endParaRPr sz="1400" u="none" cap="none" strike="noStrike">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graphicFrame>
        <p:nvGraphicFramePr>
          <p:cNvPr id="185" name="Google Shape;185;g156ec278577_0_344"/>
          <p:cNvGraphicFramePr/>
          <p:nvPr/>
        </p:nvGraphicFramePr>
        <p:xfrm>
          <a:off x="1116025" y="1685775"/>
          <a:ext cx="3000000" cy="3000000"/>
        </p:xfrm>
        <a:graphic>
          <a:graphicData uri="http://schemas.openxmlformats.org/drawingml/2006/table">
            <a:tbl>
              <a:tblPr>
                <a:noFill/>
                <a:tableStyleId>{AC41E21D-1C6A-4BC1-8423-0EFE98869B7E}</a:tableStyleId>
              </a:tblPr>
              <a:tblGrid>
                <a:gridCol w="2830500"/>
                <a:gridCol w="3619500"/>
              </a:tblGrid>
              <a:tr h="440900">
                <a:tc>
                  <a:txBody>
                    <a:bodyPr/>
                    <a:lstStyle/>
                    <a:p>
                      <a:pPr indent="0" lvl="0" marL="0" marR="0" rtl="0" algn="ctr">
                        <a:lnSpc>
                          <a:spcPct val="100000"/>
                        </a:lnSpc>
                        <a:spcBef>
                          <a:spcPts val="0"/>
                        </a:spcBef>
                        <a:spcAft>
                          <a:spcPts val="0"/>
                        </a:spcAft>
                        <a:buClr>
                          <a:srgbClr val="000000"/>
                        </a:buClr>
                        <a:buSzPts val="2000"/>
                        <a:buFont typeface="Arial"/>
                        <a:buNone/>
                      </a:pPr>
                      <a:r>
                        <a:rPr b="1" lang="en-GB" sz="2000" u="none" cap="none" strike="noStrike">
                          <a:latin typeface="Roboto"/>
                          <a:ea typeface="Roboto"/>
                          <a:cs typeface="Roboto"/>
                          <a:sym typeface="Roboto"/>
                        </a:rPr>
                        <a:t>RELATIONSHIPS</a:t>
                      </a:r>
                      <a:endParaRPr b="1" sz="2000" u="none" cap="none" strike="noStrike">
                        <a:latin typeface="Roboto"/>
                        <a:ea typeface="Roboto"/>
                        <a:cs typeface="Roboto"/>
                        <a:sym typeface="Roboto"/>
                      </a:endParaRPr>
                    </a:p>
                  </a:txBody>
                  <a:tcPr marT="91425" marB="91425" marR="91425" marL="91425"/>
                </a:tc>
                <a:tc>
                  <a:txBody>
                    <a:bodyPr/>
                    <a:lstStyle/>
                    <a:p>
                      <a:pPr indent="0" lvl="0" marL="0" marR="0" rtl="0" algn="ctr">
                        <a:lnSpc>
                          <a:spcPct val="100000"/>
                        </a:lnSpc>
                        <a:spcBef>
                          <a:spcPts val="0"/>
                        </a:spcBef>
                        <a:spcAft>
                          <a:spcPts val="0"/>
                        </a:spcAft>
                        <a:buClr>
                          <a:srgbClr val="000000"/>
                        </a:buClr>
                        <a:buSzPts val="2000"/>
                        <a:buFont typeface="Arial"/>
                        <a:buNone/>
                      </a:pPr>
                      <a:r>
                        <a:rPr b="1" lang="en-GB" sz="2000" u="none" cap="none" strike="noStrike">
                          <a:latin typeface="Roboto"/>
                          <a:ea typeface="Roboto"/>
                          <a:cs typeface="Roboto"/>
                          <a:sym typeface="Roboto"/>
                        </a:rPr>
                        <a:t>EXAMPLES</a:t>
                      </a:r>
                      <a:endParaRPr b="1" sz="2000" u="none" cap="none" strike="noStrike">
                        <a:latin typeface="Roboto"/>
                        <a:ea typeface="Roboto"/>
                        <a:cs typeface="Roboto"/>
                        <a:sym typeface="Roboto"/>
                      </a:endParaRPr>
                    </a:p>
                  </a:txBody>
                  <a:tcPr marT="91425" marB="91425" marR="91425" marL="91425"/>
                </a:tc>
              </a:tr>
              <a:tr h="428100">
                <a:tc>
                  <a:txBody>
                    <a:bodyPr/>
                    <a:lstStyle/>
                    <a:p>
                      <a:pPr indent="0" lvl="0" marL="0" marR="0" rtl="0" algn="ctr">
                        <a:lnSpc>
                          <a:spcPct val="115000"/>
                        </a:lnSpc>
                        <a:spcBef>
                          <a:spcPts val="0"/>
                        </a:spcBef>
                        <a:spcAft>
                          <a:spcPts val="0"/>
                        </a:spcAft>
                        <a:buClr>
                          <a:srgbClr val="000000"/>
                        </a:buClr>
                        <a:buSzPts val="1400"/>
                        <a:buFont typeface="Arial"/>
                        <a:buNone/>
                      </a:pPr>
                      <a:r>
                        <a:rPr b="1" lang="en-GB" sz="1400" u="none" cap="none" strike="noStrike">
                          <a:latin typeface="Roboto"/>
                          <a:ea typeface="Roboto"/>
                          <a:cs typeface="Roboto"/>
                          <a:sym typeface="Roboto"/>
                        </a:rPr>
                        <a:t>Rhyme</a:t>
                      </a:r>
                      <a:endParaRPr b="1" sz="1400" u="none" cap="none" strike="noStrike">
                        <a:latin typeface="Roboto"/>
                        <a:ea typeface="Roboto"/>
                        <a:cs typeface="Roboto"/>
                        <a:sym typeface="Roboto"/>
                      </a:endParaRPr>
                    </a:p>
                  </a:txBody>
                  <a:tcPr marT="91425" marB="91425" marR="91425" marL="91425"/>
                </a:tc>
                <a:tc>
                  <a:txBody>
                    <a:bodyPr/>
                    <a:lstStyle/>
                    <a:p>
                      <a:pPr indent="0" lvl="0" marL="0" marR="0" rtl="0" algn="ctr">
                        <a:lnSpc>
                          <a:spcPct val="115000"/>
                        </a:lnSpc>
                        <a:spcBef>
                          <a:spcPts val="0"/>
                        </a:spcBef>
                        <a:spcAft>
                          <a:spcPts val="0"/>
                        </a:spcAft>
                        <a:buClr>
                          <a:srgbClr val="000000"/>
                        </a:buClr>
                        <a:buSzPts val="1400"/>
                        <a:buFont typeface="Arial"/>
                        <a:buNone/>
                      </a:pPr>
                      <a:r>
                        <a:rPr lang="en-GB" sz="1400" u="none" cap="none" strike="noStrike">
                          <a:latin typeface="Roboto"/>
                          <a:ea typeface="Roboto"/>
                          <a:cs typeface="Roboto"/>
                          <a:sym typeface="Roboto"/>
                        </a:rPr>
                        <a:t>train:trail:grain:grail</a:t>
                      </a:r>
                      <a:endParaRPr sz="1400" u="none" cap="none" strike="noStrike">
                        <a:latin typeface="Roboto"/>
                        <a:ea typeface="Roboto"/>
                        <a:cs typeface="Roboto"/>
                        <a:sym typeface="Roboto"/>
                      </a:endParaRPr>
                    </a:p>
                  </a:txBody>
                  <a:tcPr marT="91425" marB="91425" marR="91425" marL="91425"/>
                </a:tc>
              </a:tr>
              <a:tr h="428100">
                <a:tc>
                  <a:txBody>
                    <a:bodyPr/>
                    <a:lstStyle/>
                    <a:p>
                      <a:pPr indent="0" lvl="0" marL="0" marR="0" rtl="0" algn="ctr">
                        <a:lnSpc>
                          <a:spcPct val="115000"/>
                        </a:lnSpc>
                        <a:spcBef>
                          <a:spcPts val="0"/>
                        </a:spcBef>
                        <a:spcAft>
                          <a:spcPts val="0"/>
                        </a:spcAft>
                        <a:buClr>
                          <a:srgbClr val="000000"/>
                        </a:buClr>
                        <a:buSzPts val="1400"/>
                        <a:buFont typeface="Arial"/>
                        <a:buNone/>
                      </a:pPr>
                      <a:r>
                        <a:rPr b="1" lang="en-GB" sz="1400" u="none" cap="none" strike="noStrike">
                          <a:latin typeface="Roboto"/>
                          <a:ea typeface="Roboto"/>
                          <a:cs typeface="Roboto"/>
                          <a:sym typeface="Roboto"/>
                        </a:rPr>
                        <a:t>Performer and action</a:t>
                      </a:r>
                      <a:endParaRPr b="1" sz="1400" u="none" cap="none" strike="noStrike">
                        <a:latin typeface="Roboto"/>
                        <a:ea typeface="Roboto"/>
                        <a:cs typeface="Roboto"/>
                        <a:sym typeface="Roboto"/>
                      </a:endParaRPr>
                    </a:p>
                  </a:txBody>
                  <a:tcPr marT="91425" marB="91425" marR="91425" marL="91425"/>
                </a:tc>
                <a:tc>
                  <a:txBody>
                    <a:bodyPr/>
                    <a:lstStyle/>
                    <a:p>
                      <a:pPr indent="0" lvl="0" marL="0" marR="0" rtl="0" algn="ctr">
                        <a:lnSpc>
                          <a:spcPct val="115000"/>
                        </a:lnSpc>
                        <a:spcBef>
                          <a:spcPts val="0"/>
                        </a:spcBef>
                        <a:spcAft>
                          <a:spcPts val="0"/>
                        </a:spcAft>
                        <a:buClr>
                          <a:srgbClr val="000000"/>
                        </a:buClr>
                        <a:buSzPts val="1400"/>
                        <a:buFont typeface="Arial"/>
                        <a:buNone/>
                      </a:pPr>
                      <a:r>
                        <a:rPr lang="en-GB" sz="1400" u="none" cap="none" strike="noStrike">
                          <a:latin typeface="Roboto"/>
                          <a:ea typeface="Roboto"/>
                          <a:cs typeface="Roboto"/>
                          <a:sym typeface="Roboto"/>
                        </a:rPr>
                        <a:t>trainer: train::engineer: Guide</a:t>
                      </a:r>
                      <a:endParaRPr sz="1400" u="none" cap="none" strike="noStrike">
                        <a:latin typeface="Roboto"/>
                        <a:ea typeface="Roboto"/>
                        <a:cs typeface="Roboto"/>
                        <a:sym typeface="Roboto"/>
                      </a:endParaRPr>
                    </a:p>
                  </a:txBody>
                  <a:tcPr marT="91425" marB="91425" marR="91425" marL="91425"/>
                </a:tc>
              </a:tr>
              <a:tr h="428100">
                <a:tc>
                  <a:txBody>
                    <a:bodyPr/>
                    <a:lstStyle/>
                    <a:p>
                      <a:pPr indent="0" lvl="0" marL="0" marR="0" rtl="0" algn="ctr">
                        <a:lnSpc>
                          <a:spcPct val="115000"/>
                        </a:lnSpc>
                        <a:spcBef>
                          <a:spcPts val="0"/>
                        </a:spcBef>
                        <a:spcAft>
                          <a:spcPts val="0"/>
                        </a:spcAft>
                        <a:buClr>
                          <a:srgbClr val="000000"/>
                        </a:buClr>
                        <a:buSzPts val="1400"/>
                        <a:buFont typeface="Arial"/>
                        <a:buNone/>
                      </a:pPr>
                      <a:r>
                        <a:rPr b="1" lang="en-GB" sz="1400" u="none" cap="none" strike="noStrike">
                          <a:latin typeface="Roboto"/>
                          <a:ea typeface="Roboto"/>
                          <a:cs typeface="Roboto"/>
                          <a:sym typeface="Roboto"/>
                        </a:rPr>
                        <a:t>Indication</a:t>
                      </a:r>
                      <a:endParaRPr b="1" sz="1400" u="none" cap="none" strike="noStrike">
                        <a:latin typeface="Roboto"/>
                        <a:ea typeface="Roboto"/>
                        <a:cs typeface="Roboto"/>
                        <a:sym typeface="Roboto"/>
                      </a:endParaRPr>
                    </a:p>
                  </a:txBody>
                  <a:tcPr marT="91425" marB="91425" marR="91425" marL="91425"/>
                </a:tc>
                <a:tc>
                  <a:txBody>
                    <a:bodyPr/>
                    <a:lstStyle/>
                    <a:p>
                      <a:pPr indent="0" lvl="0" marL="0" marR="0" rtl="0" algn="ctr">
                        <a:lnSpc>
                          <a:spcPct val="115000"/>
                        </a:lnSpc>
                        <a:spcBef>
                          <a:spcPts val="0"/>
                        </a:spcBef>
                        <a:spcAft>
                          <a:spcPts val="0"/>
                        </a:spcAft>
                        <a:buClr>
                          <a:srgbClr val="000000"/>
                        </a:buClr>
                        <a:buSzPts val="1400"/>
                        <a:buFont typeface="Arial"/>
                        <a:buNone/>
                      </a:pPr>
                      <a:r>
                        <a:rPr lang="en-GB" sz="1400" u="none" cap="none" strike="noStrike">
                          <a:latin typeface="Roboto"/>
                          <a:ea typeface="Roboto"/>
                          <a:cs typeface="Roboto"/>
                          <a:sym typeface="Roboto"/>
                        </a:rPr>
                        <a:t>red: danger::white: peace</a:t>
                      </a:r>
                      <a:endParaRPr sz="1400" u="none" cap="none" strike="noStrike">
                        <a:latin typeface="Roboto"/>
                        <a:ea typeface="Roboto"/>
                        <a:cs typeface="Roboto"/>
                        <a:sym typeface="Roboto"/>
                      </a:endParaRPr>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156ec278577_0_395"/>
          <p:cNvSpPr txBox="1"/>
          <p:nvPr/>
        </p:nvSpPr>
        <p:spPr>
          <a:xfrm>
            <a:off x="737425" y="1431574"/>
            <a:ext cx="8472300" cy="1806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800"/>
              </a:spcBef>
              <a:spcAft>
                <a:spcPts val="0"/>
              </a:spcAft>
              <a:buClr>
                <a:schemeClr val="dk1"/>
              </a:buClr>
              <a:buSzPts val="1400"/>
              <a:buFont typeface="Arial"/>
              <a:buNone/>
            </a:pPr>
            <a:r>
              <a:rPr b="0" i="0" lang="en-GB" sz="1400" u="none" cap="none" strike="noStrike">
                <a:solidFill>
                  <a:schemeClr val="dk1"/>
                </a:solidFill>
                <a:latin typeface="Roboto"/>
                <a:ea typeface="Roboto"/>
                <a:cs typeface="Roboto"/>
                <a:sym typeface="Roboto"/>
              </a:rPr>
              <a:t>BIRD: NEST</a:t>
            </a:r>
            <a:endParaRPr b="0" i="0" sz="1400" u="none" cap="none" strike="noStrike">
              <a:solidFill>
                <a:schemeClr val="dk1"/>
              </a:solidFill>
              <a:latin typeface="Roboto"/>
              <a:ea typeface="Roboto"/>
              <a:cs typeface="Roboto"/>
              <a:sym typeface="Roboto"/>
            </a:endParaRPr>
          </a:p>
          <a:p>
            <a:pPr indent="0" lvl="0" marL="0" marR="0" rtl="0" algn="l">
              <a:lnSpc>
                <a:spcPct val="100000"/>
              </a:lnSpc>
              <a:spcBef>
                <a:spcPts val="800"/>
              </a:spcBef>
              <a:spcAft>
                <a:spcPts val="0"/>
              </a:spcAft>
              <a:buClr>
                <a:schemeClr val="dk1"/>
              </a:buClr>
              <a:buSzPts val="1400"/>
              <a:buFont typeface="Arial"/>
              <a:buNone/>
            </a:pPr>
            <a:r>
              <a:t/>
            </a:r>
            <a:endParaRPr b="0" i="0" sz="1400" u="none" cap="none" strike="noStrike">
              <a:solidFill>
                <a:schemeClr val="dk1"/>
              </a:solidFill>
              <a:latin typeface="Roboto"/>
              <a:ea typeface="Roboto"/>
              <a:cs typeface="Roboto"/>
              <a:sym typeface="Roboto"/>
            </a:endParaRPr>
          </a:p>
          <a:p>
            <a:pPr indent="-317500" lvl="0" marL="457200" marR="0" rtl="0" algn="l">
              <a:lnSpc>
                <a:spcPct val="100000"/>
              </a:lnSpc>
              <a:spcBef>
                <a:spcPts val="800"/>
              </a:spcBef>
              <a:spcAft>
                <a:spcPts val="0"/>
              </a:spcAft>
              <a:buClr>
                <a:schemeClr val="dk1"/>
              </a:buClr>
              <a:buSzPts val="1400"/>
              <a:buFont typeface="Arial"/>
              <a:buAutoNum type="alphaUcParenR"/>
            </a:pPr>
            <a:r>
              <a:rPr b="0" i="0" lang="en-GB" sz="1400" u="none" cap="none" strike="noStrike">
                <a:solidFill>
                  <a:schemeClr val="dk1"/>
                </a:solidFill>
                <a:latin typeface="Roboto"/>
                <a:ea typeface="Roboto"/>
                <a:cs typeface="Roboto"/>
                <a:sym typeface="Roboto"/>
              </a:rPr>
              <a:t>Horse: Farm</a:t>
            </a:r>
            <a:endParaRPr b="0" i="0" sz="1400" u="none" cap="none" strike="noStrike">
              <a:solidFill>
                <a:schemeClr val="dk1"/>
              </a:solidFill>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Arial"/>
              <a:buAutoNum type="alphaUcParenR"/>
            </a:pPr>
            <a:r>
              <a:rPr b="0" i="0" lang="en-GB" sz="1400" u="none" cap="none" strike="noStrike">
                <a:solidFill>
                  <a:schemeClr val="dk1"/>
                </a:solidFill>
                <a:latin typeface="Roboto"/>
                <a:ea typeface="Roboto"/>
                <a:cs typeface="Roboto"/>
                <a:sym typeface="Roboto"/>
              </a:rPr>
              <a:t>Squirrel: Tree</a:t>
            </a:r>
            <a:endParaRPr b="0" i="0" sz="1400" u="none" cap="none" strike="noStrike">
              <a:solidFill>
                <a:schemeClr val="dk1"/>
              </a:solidFill>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Arial"/>
              <a:buAutoNum type="alphaUcParenR"/>
            </a:pPr>
            <a:r>
              <a:rPr b="0" i="0" lang="en-GB" sz="1400" u="none" cap="none" strike="noStrike">
                <a:solidFill>
                  <a:schemeClr val="dk1"/>
                </a:solidFill>
                <a:latin typeface="Roboto"/>
                <a:ea typeface="Roboto"/>
                <a:cs typeface="Roboto"/>
                <a:sym typeface="Roboto"/>
              </a:rPr>
              <a:t>Beaver: Dam</a:t>
            </a:r>
            <a:endParaRPr b="0" i="0" sz="1400" u="none" cap="none" strike="noStrike">
              <a:solidFill>
                <a:schemeClr val="dk1"/>
              </a:solidFill>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Arial"/>
              <a:buAutoNum type="alphaUcParenR"/>
            </a:pPr>
            <a:r>
              <a:rPr b="0" i="0" lang="en-GB" sz="1400" u="none" cap="none" strike="noStrike">
                <a:solidFill>
                  <a:schemeClr val="dk1"/>
                </a:solidFill>
                <a:highlight>
                  <a:schemeClr val="lt1"/>
                </a:highlight>
                <a:latin typeface="Roboto"/>
                <a:ea typeface="Roboto"/>
                <a:cs typeface="Roboto"/>
                <a:sym typeface="Roboto"/>
              </a:rPr>
              <a:t>cat : kitchen</a:t>
            </a:r>
            <a:endParaRPr b="0" i="0" sz="1400" u="none" cap="none" strike="noStrike">
              <a:solidFill>
                <a:schemeClr val="dk1"/>
              </a:solidFill>
              <a:highlight>
                <a:schemeClr val="lt1"/>
              </a:highlight>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Arial"/>
              <a:buAutoNum type="alphaUcParenR"/>
            </a:pPr>
            <a:r>
              <a:rPr b="0" i="0" lang="en-GB" sz="1400" u="none" cap="none" strike="noStrike">
                <a:solidFill>
                  <a:schemeClr val="dk1"/>
                </a:solidFill>
                <a:highlight>
                  <a:schemeClr val="lt1"/>
                </a:highlight>
                <a:latin typeface="Roboto"/>
                <a:ea typeface="Roboto"/>
                <a:cs typeface="Roboto"/>
                <a:sym typeface="Roboto"/>
              </a:rPr>
              <a:t>book : library</a:t>
            </a:r>
            <a:endParaRPr b="1" i="0" sz="1800" u="none" cap="none" strike="noStrike">
              <a:solidFill>
                <a:schemeClr val="dk1"/>
              </a:solidFill>
              <a:latin typeface="Roboto"/>
              <a:ea typeface="Roboto"/>
              <a:cs typeface="Roboto"/>
              <a:sym typeface="Roboto"/>
            </a:endParaRPr>
          </a:p>
        </p:txBody>
      </p:sp>
      <p:sp>
        <p:nvSpPr>
          <p:cNvPr id="191" name="Google Shape;191;g156ec278577_0_395"/>
          <p:cNvSpPr/>
          <p:nvPr/>
        </p:nvSpPr>
        <p:spPr>
          <a:xfrm>
            <a:off x="737425" y="723645"/>
            <a:ext cx="2648100" cy="449400"/>
          </a:xfrm>
          <a:prstGeom prst="roundRect">
            <a:avLst>
              <a:gd fmla="val 16667" name="adj"/>
            </a:avLst>
          </a:prstGeom>
          <a:solidFill>
            <a:srgbClr val="9900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2000"/>
              <a:buFont typeface="Arial"/>
              <a:buNone/>
            </a:pPr>
            <a:r>
              <a:rPr b="1" i="0" lang="en-GB" sz="2000" u="none" cap="none" strike="noStrike">
                <a:solidFill>
                  <a:srgbClr val="FFFFFF"/>
                </a:solidFill>
                <a:latin typeface="Roboto"/>
                <a:ea typeface="Roboto"/>
                <a:cs typeface="Roboto"/>
                <a:sym typeface="Roboto"/>
              </a:rPr>
              <a:t>Question: Q01</a:t>
            </a:r>
            <a:endParaRPr b="1" i="0" sz="2000" u="none" cap="none" strike="noStrike">
              <a:solidFill>
                <a:srgbClr val="FFFFFF"/>
              </a:solidFill>
              <a:latin typeface="Roboto"/>
              <a:ea typeface="Roboto"/>
              <a:cs typeface="Roboto"/>
              <a:sym typeface="Roboto"/>
            </a:endParaRPr>
          </a:p>
        </p:txBody>
      </p:sp>
      <p:sp>
        <p:nvSpPr>
          <p:cNvPr id="192" name="Google Shape;192;g156ec278577_0_395"/>
          <p:cNvSpPr txBox="1"/>
          <p:nvPr/>
        </p:nvSpPr>
        <p:spPr>
          <a:xfrm>
            <a:off x="7189450" y="4324350"/>
            <a:ext cx="1456500" cy="355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Roboto"/>
                <a:ea typeface="Roboto"/>
                <a:cs typeface="Roboto"/>
                <a:sym typeface="Roboto"/>
              </a:rPr>
              <a:t>Answer : </a:t>
            </a:r>
            <a:r>
              <a:rPr b="1" i="0" lang="en-GB" sz="1600" u="none" cap="none" strike="noStrike">
                <a:solidFill>
                  <a:schemeClr val="dk1"/>
                </a:solidFill>
                <a:latin typeface="Roboto"/>
                <a:ea typeface="Roboto"/>
                <a:cs typeface="Roboto"/>
                <a:sym typeface="Roboto"/>
              </a:rPr>
              <a:t>C</a:t>
            </a:r>
            <a:endParaRPr b="0" i="0" sz="1600" u="none" cap="none" strike="noStrike">
              <a:solidFill>
                <a:schemeClr val="dk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