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Roboto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  <p:ext uri="GoogleSlidesCustomDataVersion2">
      <go:slidesCustomData xmlns:go="http://customooxmlschemas.google.com/" r:id="rId48" roundtripDataSignature="AMtx7mg9GkgM6ZhaNKTC7WiDFPX45Y1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RobotoMedium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edium-italic.fntdata"/><Relationship Id="rId23" Type="http://schemas.openxmlformats.org/officeDocument/2006/relationships/slide" Target="slides/slide18.xml"/><Relationship Id="rId45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obotoMedium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5770c882f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f5770c882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f13a195eb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ff13a195e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f13a195eb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f13a195e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f13a195eb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ff13a195e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f13a195eb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f13a195e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f13a195eb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ff13a195e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f13a195eb_0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ff13a195e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f13a195eb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f13a195e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f13a195eb_0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ff13a195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13a195eb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ff13a195e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f13a195eb_0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ff13a195e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15f8e27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2815f8e27c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f13a195eb_0_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ff13a195e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f13a195eb_0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ff13a195e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f13a195eb_0_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ff13a195e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f13a195eb_0_5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ff13a195e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f13a195eb_0_5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ff13a195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f13a195eb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ff13a195e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f13a195eb_0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ff13a195e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f13a195eb_0_5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ff13a195e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f13a195eb_0_5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ff13a195e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f13a195eb_0_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ff13a195e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5770c882f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5770c882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f13a195eb_0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ff13a195e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f13a195eb_0_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ff13a195e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f13a195eb_0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ff13a195e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f13a195eb_0_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ff13a195eb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5770c882f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f5770c882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f13a195eb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f13a195e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f13a195eb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f13a195e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f13a195eb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ff13a195e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f13a195eb_0_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ff13a195e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f13a195eb_0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ff13a195e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13a195eb_0_4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ff13a195e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5770c882f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5" name="Google Shape;15;g2f5770c882f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g2f5770c882f_0_8"/>
          <p:cNvSpPr txBox="1"/>
          <p:nvPr>
            <p:ph idx="12" type="sldNum"/>
          </p:nvPr>
        </p:nvSpPr>
        <p:spPr>
          <a:xfrm>
            <a:off x="8472488" y="4663679"/>
            <a:ext cx="549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770c882f_0_6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2f5770c882f_0_6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g2f5770c882f_0_6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g2f5770c882f_0_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g2f5770c882f_0_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g2f5770c882f_0_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5770c882f_0_6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g2f5770c882f_0_6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g2f5770c882f_0_67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g2f5770c882f_0_6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g2f5770c882f_0_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2f5770c882f_0_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770c882f_0_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g2f5770c882f_0_7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g2f5770c882f_0_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g2f5770c882f_0_7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g2f5770c882f_0_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5770c882f_0_80"/>
          <p:cNvSpPr txBox="1"/>
          <p:nvPr>
            <p:ph type="title"/>
          </p:nvPr>
        </p:nvSpPr>
        <p:spPr>
          <a:xfrm rot="5400000">
            <a:off x="5350200" y="1467394"/>
            <a:ext cx="4358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g2f5770c882f_0_80"/>
          <p:cNvSpPr txBox="1"/>
          <p:nvPr>
            <p:ph idx="1" type="body"/>
          </p:nvPr>
        </p:nvSpPr>
        <p:spPr>
          <a:xfrm rot="5400000">
            <a:off x="1349625" y="-447206"/>
            <a:ext cx="4358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g2f5770c882f_0_8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g2f5770c882f_0_8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g2f5770c882f_0_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5770c882f_0_86"/>
          <p:cNvSpPr txBox="1"/>
          <p:nvPr>
            <p:ph type="ctrTitle"/>
          </p:nvPr>
        </p:nvSpPr>
        <p:spPr>
          <a:xfrm>
            <a:off x="311708" y="74457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g2f5770c882f_0_86"/>
          <p:cNvSpPr txBox="1"/>
          <p:nvPr>
            <p:ph idx="1" type="subTitle"/>
          </p:nvPr>
        </p:nvSpPr>
        <p:spPr>
          <a:xfrm>
            <a:off x="311700" y="283413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g2f5770c882f_0_86"/>
          <p:cNvSpPr txBox="1"/>
          <p:nvPr>
            <p:ph idx="12" type="sldNum"/>
          </p:nvPr>
        </p:nvSpPr>
        <p:spPr>
          <a:xfrm>
            <a:off x="8472458" y="466323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5770c882f_0_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2f5770c882f_0_1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g2f5770c882f_0_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g2f5770c882f_0_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2f5770c882f_0_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5770c882f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" name="Google Shape;25;g2f5770c882f_0_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26" name="Google Shape;26;g2f5770c882f_0_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27" name="Google Shape;27;g2f5770c882f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5770c882f_0_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g2f5770c882f_0_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2f5770c882f_0_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5770c882f_0_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g2f5770c882f_0_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g2f5770c882f_0_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g2f5770c882f_0_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g2f5770c882f_0_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5770c882f_0_3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g2f5770c882f_0_3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2f5770c882f_0_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g2f5770c882f_0_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g2f5770c882f_0_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5770c882f_0_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g2f5770c882f_0_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g2f5770c882f_0_3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g2f5770c882f_0_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2f5770c882f_0_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g2f5770c882f_0_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5770c882f_0_4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2f5770c882f_0_46"/>
          <p:cNvSpPr txBox="1"/>
          <p:nvPr>
            <p:ph idx="1" type="body"/>
          </p:nvPr>
        </p:nvSpPr>
        <p:spPr>
          <a:xfrm>
            <a:off x="629841" y="1260872"/>
            <a:ext cx="386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g2f5770c882f_0_46"/>
          <p:cNvSpPr txBox="1"/>
          <p:nvPr>
            <p:ph idx="2" type="body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g2f5770c882f_0_46"/>
          <p:cNvSpPr txBox="1"/>
          <p:nvPr>
            <p:ph idx="3" type="body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g2f5770c882f_0_4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g2f5770c882f_0_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g2f5770c882f_0_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g2f5770c882f_0_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5770c882f_0_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2f5770c882f_0_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g2f5770c882f_0_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g2f5770c882f_0_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5770c882f_0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b="0" i="0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f5770c882f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f5770c882f_0_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f5770c882f_0_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f5770c882f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g2f5770c882f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84641" cy="514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2f5770c882f_0_0"/>
          <p:cNvSpPr txBox="1"/>
          <p:nvPr/>
        </p:nvSpPr>
        <p:spPr>
          <a:xfrm>
            <a:off x="993050" y="932998"/>
            <a:ext cx="3732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cxRTKz4tZMDQPkJz5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770c882f_0_9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01" name="Google Shape;101;g2f5770c882f_0_91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g2f5770c882f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f5770c882f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f5770c882f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f13a195eb_0_409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Spoon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Sword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Knife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Fork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ff13a195eb_0_409"/>
          <p:cNvSpPr/>
          <p:nvPr/>
        </p:nvSpPr>
        <p:spPr>
          <a:xfrm>
            <a:off x="3247950" y="5298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ff13a195eb_0_40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f13a195eb_0_417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ff13a195eb_0_417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ff13a195eb_0_417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except sword are used in kitchen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f13a195eb_0_425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M H Ansari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Abdul Kalam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Pranab Mukherjee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Dr. Rajendra Prasad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ff13a195eb_0_425"/>
          <p:cNvSpPr/>
          <p:nvPr/>
        </p:nvSpPr>
        <p:spPr>
          <a:xfrm>
            <a:off x="3247950" y="5298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ff13a195eb_0_425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f13a195eb_0_433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ff13a195eb_0_433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ff13a195eb_0_433"/>
          <p:cNvSpPr txBox="1"/>
          <p:nvPr/>
        </p:nvSpPr>
        <p:spPr>
          <a:xfrm>
            <a:off x="327025" y="1450975"/>
            <a:ext cx="89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M.H.Ansari(who is a Vice President of India),rest are Ex Presidents of India.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f13a195eb_0_441"/>
          <p:cNvSpPr txBox="1"/>
          <p:nvPr/>
        </p:nvSpPr>
        <p:spPr>
          <a:xfrm>
            <a:off x="335850" y="1450974"/>
            <a:ext cx="84723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A B Vajpayee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Pratibha Patil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Rajiv Gandhi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Manmohan Singh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ff13a195eb_0_441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ff13a195eb_0_44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f13a195eb_0_44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ff13a195eb_0_449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ff13a195eb_0_449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Pratibha Patil(who was President of India) rest are Ex Prime ministers of India.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13a195eb_0_457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Unfaithfulness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Loyalty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Betrayal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Infidelity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ff13a195eb_0_457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ff13a195eb_0_45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f13a195eb_0_46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ff13a195eb_0_465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ff13a195eb_0_465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are antonyms of loyalty.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f13a195eb_0_473"/>
          <p:cNvSpPr txBox="1"/>
          <p:nvPr/>
        </p:nvSpPr>
        <p:spPr>
          <a:xfrm>
            <a:off x="327025" y="1450975"/>
            <a:ext cx="7466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Spade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Shovel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Trowel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Weeder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ff13a195eb_0_473"/>
          <p:cNvSpPr/>
          <p:nvPr/>
        </p:nvSpPr>
        <p:spPr>
          <a:xfrm>
            <a:off x="3247950" y="5298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ff13a195eb_0_47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f13a195eb_0_481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ff13a195eb_0_481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ff13a195eb_0_481"/>
          <p:cNvSpPr txBox="1"/>
          <p:nvPr/>
        </p:nvSpPr>
        <p:spPr>
          <a:xfrm>
            <a:off x="327025" y="1450975"/>
            <a:ext cx="746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 like Spade, Shovel and Trowel are used for digging whereas Weeder is a tool used to remove seeds from land. So, grouping of options can be done based on their "Purpose".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15f8e27c0_0_5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-GB" sz="14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https://forms.gle/cxRTKz4tZMDQPkJz5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7373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815f8e27c0_0_5"/>
          <p:cNvSpPr txBox="1"/>
          <p:nvPr/>
        </p:nvSpPr>
        <p:spPr>
          <a:xfrm>
            <a:off x="577325" y="622125"/>
            <a:ext cx="77862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</a:t>
            </a: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ANALOGY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815f8e27c0_0_5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815f8e27c0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900" y="2320375"/>
            <a:ext cx="2900451" cy="23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f13a195eb_0_489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Regiment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Lieutenant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Colonel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Brigadier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ff13a195eb_0_489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ff13a195eb_0_48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f13a195eb_0_497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ff13a195eb_0_497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ff13a195eb_0_497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Regiment, all others are rank of army officers.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f13a195eb_0_505"/>
          <p:cNvSpPr txBox="1"/>
          <p:nvPr/>
        </p:nvSpPr>
        <p:spPr>
          <a:xfrm>
            <a:off x="327025" y="1450975"/>
            <a:ext cx="7466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highlight>
                <a:srgbClr val="FBFBF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Dispur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Leh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Shimla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Panaji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ff13a195eb_0_505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ff13a195eb_0_505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f13a195eb_0_513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gff13a195eb_0_513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gff13a195eb_0_513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except Leh are capitals of Indian states, while Leh is a hill station.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f13a195eb_0_521"/>
          <p:cNvSpPr txBox="1"/>
          <p:nvPr/>
        </p:nvSpPr>
        <p:spPr>
          <a:xfrm>
            <a:off x="327025" y="1450975"/>
            <a:ext cx="7466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May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August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June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January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ff13a195eb_0_521"/>
          <p:cNvSpPr/>
          <p:nvPr/>
        </p:nvSpPr>
        <p:spPr>
          <a:xfrm>
            <a:off x="3247950" y="5298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ff13a195eb_0_52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f13a195eb_0_52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ff13a195eb_0_529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ff13a195eb_0_529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June rest have 31 days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f13a195eb_0_537"/>
          <p:cNvSpPr txBox="1"/>
          <p:nvPr/>
        </p:nvSpPr>
        <p:spPr>
          <a:xfrm>
            <a:off x="327025" y="1450975"/>
            <a:ext cx="7466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Fleas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Parrot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Harbor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Grasshoppers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gff13a195eb_0_537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ff13a195eb_0_53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f13a195eb_0_54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gff13a195eb_0_545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gff13a195eb_0_545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Except parrot rest are insects.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f13a195eb_0_553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Bake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Peel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Fry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Boil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gff13a195eb_0_553"/>
          <p:cNvSpPr/>
          <p:nvPr/>
        </p:nvSpPr>
        <p:spPr>
          <a:xfrm>
            <a:off x="3304325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gff13a195eb_0_55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f13a195eb_0_561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gff13a195eb_0_561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ff13a195eb_0_561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Peel, as it is the only thing that can be done with hand.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5770c882f_0_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/>
          </a:p>
        </p:txBody>
      </p:sp>
      <p:sp>
        <p:nvSpPr>
          <p:cNvPr id="118" name="Google Shape;118;g2f5770c882f_0_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g2f5770c882f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f5770c882f_0_190"/>
          <p:cNvSpPr txBox="1"/>
          <p:nvPr/>
        </p:nvSpPr>
        <p:spPr>
          <a:xfrm>
            <a:off x="8" y="2062296"/>
            <a:ext cx="469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ODD MAN OUT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f13a195eb_0_569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Onions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Garlic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Radish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cauliflower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gff13a195eb_0_569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gff13a195eb_0_56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f13a195eb_0_577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gff13a195eb_0_577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gff13a195eb_0_577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all the vegetables grow underground except cauliflower.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f13a195eb_0_585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 Gallon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B. Ton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C. Quintal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 Kilogram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gff13a195eb_0_585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gff13a195eb_0_585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f13a195eb_0_593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gff13a195eb_0_593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gff13a195eb_0_593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except Gallon are units for measuring the weights of solids.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2f5770c882f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1775" cy="5142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f5770c882f_0_288"/>
          <p:cNvSpPr txBox="1"/>
          <p:nvPr/>
        </p:nvSpPr>
        <p:spPr>
          <a:xfrm>
            <a:off x="2701714" y="1960880"/>
            <a:ext cx="4014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933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4933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38" name="Google Shape;338;g2f5770c882f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9861" y="4239293"/>
            <a:ext cx="450770" cy="45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f5770c882f_0_2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853" y="4239293"/>
            <a:ext cx="450770" cy="4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f5770c882f_0_288"/>
          <p:cNvSpPr txBox="1"/>
          <p:nvPr/>
        </p:nvSpPr>
        <p:spPr>
          <a:xfrm>
            <a:off x="1671036" y="4238927"/>
            <a:ext cx="1892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33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333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41" name="Google Shape;341;g2f5770c882f_0_288"/>
          <p:cNvCxnSpPr/>
          <p:nvPr/>
        </p:nvCxnSpPr>
        <p:spPr>
          <a:xfrm rot="10800000">
            <a:off x="3297987" y="4277527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g2f5770c882f_0_288"/>
          <p:cNvSpPr txBox="1"/>
          <p:nvPr/>
        </p:nvSpPr>
        <p:spPr>
          <a:xfrm>
            <a:off x="3696387" y="4238927"/>
            <a:ext cx="2579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33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333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3" name="Google Shape;343;g2f5770c882f_0_2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9347" y="4239277"/>
            <a:ext cx="450770" cy="4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f5770c882f_0_288"/>
          <p:cNvSpPr txBox="1"/>
          <p:nvPr/>
        </p:nvSpPr>
        <p:spPr>
          <a:xfrm>
            <a:off x="6280572" y="4239260"/>
            <a:ext cx="2145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33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333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45" name="Google Shape;345;g2f5770c882f_0_288"/>
          <p:cNvCxnSpPr/>
          <p:nvPr/>
        </p:nvCxnSpPr>
        <p:spPr>
          <a:xfrm rot="10800000">
            <a:off x="5893153" y="4264827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f13a195eb_0_291"/>
          <p:cNvSpPr txBox="1"/>
          <p:nvPr/>
        </p:nvSpPr>
        <p:spPr>
          <a:xfrm>
            <a:off x="335850" y="1450975"/>
            <a:ext cx="74571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 Dollar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B. Peso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C. Ounce 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 Euro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ff13a195eb_0_291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ff13a195eb_0_29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f13a195eb_0_29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ff13a195eb_0_299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ff13a195eb_0_299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except Ounce are names of currencies, while Ounce is a unit of weight.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13a195eb_0_377"/>
          <p:cNvSpPr txBox="1"/>
          <p:nvPr/>
        </p:nvSpPr>
        <p:spPr>
          <a:xfrm>
            <a:off x="327025" y="1450975"/>
            <a:ext cx="7466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Geometry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Algebra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Calculus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Thermodynamics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ff13a195eb_0_377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ff13a195eb_0_37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f13a195eb_0_38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gff13a195eb_0_385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ff13a195eb_0_385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ff13a195eb_0_385"/>
          <p:cNvSpPr txBox="1"/>
          <p:nvPr/>
        </p:nvSpPr>
        <p:spPr>
          <a:xfrm>
            <a:off x="327025" y="1450975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except Thermodynamics are topics of Mathematics.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f13a195eb_0_393"/>
          <p:cNvSpPr txBox="1"/>
          <p:nvPr/>
        </p:nvSpPr>
        <p:spPr>
          <a:xfrm>
            <a:off x="335850" y="1450975"/>
            <a:ext cx="74571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 the odd man out.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Square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Triangle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Rectangle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Cuboid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ff13a195eb_0_393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ff13a195eb_0_39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f13a195eb_0_401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ff13a195eb_0_401"/>
          <p:cNvSpPr/>
          <p:nvPr/>
        </p:nvSpPr>
        <p:spPr>
          <a:xfrm>
            <a:off x="3259225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ff13a195eb_0_401"/>
          <p:cNvSpPr txBox="1"/>
          <p:nvPr/>
        </p:nvSpPr>
        <p:spPr>
          <a:xfrm>
            <a:off x="327025" y="1450975"/>
            <a:ext cx="79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except Cuboids are 3 dimensional figures.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