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2222">
          <p15:clr>
            <a:srgbClr val="9AA0A6"/>
          </p15:clr>
        </p15:guide>
        <p15:guide id="2" orient="horz" pos="2755">
          <p15:clr>
            <a:srgbClr val="9AA0A6"/>
          </p15:clr>
        </p15:guide>
        <p15:guide id="3" orient="horz" pos="776">
          <p15:clr>
            <a:srgbClr val="9AA0A6"/>
          </p15:clr>
        </p15:guide>
        <p15:guide id="4" pos="206">
          <p15:clr>
            <a:srgbClr val="9AA0A6"/>
          </p15:clr>
        </p15:guide>
        <p15:guide id="5" pos="5553">
          <p15:clr>
            <a:srgbClr val="9AA0A6"/>
          </p15:clr>
        </p15:guide>
        <p15:guide id="6" orient="horz" pos="914">
          <p15:clr>
            <a:srgbClr val="9AA0A6"/>
          </p15:clr>
        </p15:guide>
        <p15:guide id="7" orient="horz" pos="2451">
          <p15:clr>
            <a:srgbClr val="9AA0A6"/>
          </p15:clr>
        </p15:guide>
        <p15:guide id="8" pos="871">
          <p15:clr>
            <a:srgbClr val="9AA0A6"/>
          </p15:clr>
        </p15:guide>
        <p15:guide id="9" pos="2880">
          <p15:clr>
            <a:srgbClr val="9AA0A6"/>
          </p15:clr>
        </p15:guide>
        <p15:guide id="10" pos="4909">
          <p15:clr>
            <a:srgbClr val="9AA0A6"/>
          </p15:clr>
        </p15:guide>
        <p15:guide id="11" orient="horz" pos="2193">
          <p15:clr>
            <a:srgbClr val="9AA0A6"/>
          </p15:clr>
        </p15:guide>
      </p15:sldGuideLst>
    </p:ext>
    <p:ext uri="GoogleSlidesCustomDataVersion2">
      <go:slidesCustomData xmlns:go="http://customooxmlschemas.google.com/" r:id="rId46" roundtripDataSignature="AMtx7mi5ZUbqVfjXxO3J6YoojT/8a7O0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222"/>
        <p:guide pos="2755" orient="horz"/>
        <p:guide pos="776" orient="horz"/>
        <p:guide pos="206"/>
        <p:guide pos="5553"/>
        <p:guide pos="914" orient="horz"/>
        <p:guide pos="2451" orient="horz"/>
        <p:guide pos="871"/>
        <p:guide pos="2880"/>
        <p:guide pos="4909"/>
        <p:guide pos="2193"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Roboto-italic.fntdata"/><Relationship Id="rId21" Type="http://schemas.openxmlformats.org/officeDocument/2006/relationships/slide" Target="slides/slide16.xml"/><Relationship Id="rId43" Type="http://schemas.openxmlformats.org/officeDocument/2006/relationships/font" Target="fonts/Roboto-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5791da8c0_0_9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8" name="Google Shape;98;g2f5791da8c0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568b579c2f_0_5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g1568b579c2f_0_5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1568b579c2f_0_5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1" name="Google Shape;171;g1568b579c2f_0_5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68b579c2f_0_5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568b579c2f_0_5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1568b579c2f_0_5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5" name="Google Shape;185;g1568b579c2f_0_5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1568b579c2f_0_5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2" name="Google Shape;192;g1568b579c2f_0_5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1568b579c2f_0_5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9" name="Google Shape;199;g1568b579c2f_0_5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568b579c2f_0_5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1568b579c2f_0_5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1568b579c2f_0_56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3" name="Google Shape;213;g1568b579c2f_0_56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1568b579c2f_0_57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0" name="Google Shape;220;g1568b579c2f_0_57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568b579c2f_0_5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g1568b579c2f_0_5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815f3de8f6_0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
        <p:nvSpPr>
          <p:cNvPr id="107" name="Google Shape;107;g2815f3de8f6_0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1568b579c2f_0_5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1568b579c2f_0_5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568b579c2f_0_6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1568b579c2f_0_6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1568b579c2f_0_6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0" name="Google Shape;250;g1568b579c2f_0_6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568b579c2f_0_6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7" name="Google Shape;257;g1568b579c2f_0_6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68b579c2f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568b579c2f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68b579c2f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568b579c2f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1568b579c2f_0_6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g1568b579c2f_0_6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568b579c2f_0_6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7" name="Google Shape;287;g1568b579c2f_0_6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568b579c2f_0_66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g1568b579c2f_0_66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1568b579c2f_0_67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g1568b579c2f_0_6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f5791da8c0_0_1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g2f5791da8c0_0_1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68b579c2f_0_68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0" name="Google Shape;310;g1568b579c2f_0_68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68b579c2f_0_69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7" name="Google Shape;317;g1568b579c2f_0_69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1568b579c2f_0_70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5" name="Google Shape;325;g1568b579c2f_0_70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1568b579c2f_0_7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2" name="Google Shape;332;g1568b579c2f_0_7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1568b579c2f_0_7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g1568b579c2f_0_7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1568b579c2f_0_7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g1568b579c2f_0_7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5791da8c0_0_2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5" name="Google Shape;355;g2f5791da8c0_0_2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568b579c2f_0_2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g1568b579c2f_0_26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1568b579c2f_0_4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g1568b579c2f_0_4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1568b579c2f_0_4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g1568b579c2f_0_4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1568b579c2f_0_48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g1568b579c2f_0_4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68b579c2f_0_4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g1568b579c2f_0_49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1568b579c2f_0_50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7" name="Google Shape;157;g1568b579c2f_0_50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 name="Shape 13"/>
        <p:cNvGrpSpPr/>
        <p:nvPr/>
      </p:nvGrpSpPr>
      <p:grpSpPr>
        <a:xfrm>
          <a:off x="0" y="0"/>
          <a:ext cx="0" cy="0"/>
          <a:chOff x="0" y="0"/>
          <a:chExt cx="0" cy="0"/>
        </a:xfrm>
      </p:grpSpPr>
      <p:sp>
        <p:nvSpPr>
          <p:cNvPr id="14" name="Google Shape;14;g2f5791da8c0_0_8"/>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Clr>
                <a:schemeClr val="dk1"/>
              </a:buClr>
              <a:buSzPts val="2400"/>
              <a:buNone/>
              <a:defRPr sz="2400"/>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15" name="Google Shape;15;g2f5791da8c0_0_8"/>
          <p:cNvSpPr txBox="1"/>
          <p:nvPr>
            <p:ph idx="1" type="body"/>
          </p:nvPr>
        </p:nvSpPr>
        <p:spPr>
          <a:xfrm>
            <a:off x="311700" y="1152475"/>
            <a:ext cx="8520600" cy="3416400"/>
          </a:xfrm>
          <a:prstGeom prst="rect">
            <a:avLst/>
          </a:prstGeom>
          <a:noFill/>
          <a:ln>
            <a:noFill/>
          </a:ln>
        </p:spPr>
        <p:txBody>
          <a:bodyPr anchorCtr="0" anchor="t" bIns="68575" lIns="68575" spcFirstLastPara="1" rIns="68575" wrap="square" tIns="68575">
            <a:normAutofit/>
          </a:bodyPr>
          <a:lstStyle>
            <a:lvl1pPr indent="-330200" lvl="0" marL="457200" algn="l">
              <a:lnSpc>
                <a:spcPct val="115000"/>
              </a:lnSpc>
              <a:spcBef>
                <a:spcPts val="0"/>
              </a:spcBef>
              <a:spcAft>
                <a:spcPts val="0"/>
              </a:spcAft>
              <a:buClr>
                <a:schemeClr val="dk1"/>
              </a:buClr>
              <a:buSzPts val="1600"/>
              <a:buFont typeface="Roboto"/>
              <a:buChar char="●"/>
              <a:defRPr sz="1600"/>
            </a:lvl1pPr>
            <a:lvl2pPr indent="-317500" lvl="1" marL="914400" algn="l">
              <a:lnSpc>
                <a:spcPct val="115000"/>
              </a:lnSpc>
              <a:spcBef>
                <a:spcPts val="0"/>
              </a:spcBef>
              <a:spcAft>
                <a:spcPts val="0"/>
              </a:spcAft>
              <a:buClr>
                <a:schemeClr val="dk1"/>
              </a:buClr>
              <a:buSzPts val="1400"/>
              <a:buFont typeface="Roboto"/>
              <a:buChar char="○"/>
              <a:defRPr sz="1400"/>
            </a:lvl2pPr>
            <a:lvl3pPr indent="-298450" lvl="2" marL="1371600" algn="l">
              <a:lnSpc>
                <a:spcPct val="115000"/>
              </a:lnSpc>
              <a:spcBef>
                <a:spcPts val="0"/>
              </a:spcBef>
              <a:spcAft>
                <a:spcPts val="0"/>
              </a:spcAft>
              <a:buClr>
                <a:schemeClr val="dk1"/>
              </a:buClr>
              <a:buSzPts val="1100"/>
              <a:buFont typeface="Roboto"/>
              <a:buChar char="■"/>
              <a:defRPr/>
            </a:lvl3pPr>
            <a:lvl4pPr indent="-298450" lvl="3" marL="1828800" algn="l">
              <a:lnSpc>
                <a:spcPct val="115000"/>
              </a:lnSpc>
              <a:spcBef>
                <a:spcPts val="0"/>
              </a:spcBef>
              <a:spcAft>
                <a:spcPts val="0"/>
              </a:spcAft>
              <a:buClr>
                <a:schemeClr val="dk1"/>
              </a:buClr>
              <a:buSzPts val="1100"/>
              <a:buFont typeface="Roboto"/>
              <a:buChar char="●"/>
              <a:defRPr/>
            </a:lvl4pPr>
            <a:lvl5pPr indent="-298450" lvl="4" marL="2286000" algn="l">
              <a:lnSpc>
                <a:spcPct val="115000"/>
              </a:lnSpc>
              <a:spcBef>
                <a:spcPts val="0"/>
              </a:spcBef>
              <a:spcAft>
                <a:spcPts val="0"/>
              </a:spcAft>
              <a:buClr>
                <a:schemeClr val="dk1"/>
              </a:buClr>
              <a:buSzPts val="1100"/>
              <a:buFont typeface="Roboto"/>
              <a:buChar char="○"/>
              <a:defRPr/>
            </a:lvl5pPr>
            <a:lvl6pPr indent="-298450" lvl="5" marL="2743200" algn="l">
              <a:lnSpc>
                <a:spcPct val="115000"/>
              </a:lnSpc>
              <a:spcBef>
                <a:spcPts val="0"/>
              </a:spcBef>
              <a:spcAft>
                <a:spcPts val="0"/>
              </a:spcAft>
              <a:buClr>
                <a:schemeClr val="dk1"/>
              </a:buClr>
              <a:buSzPts val="1100"/>
              <a:buFont typeface="Roboto"/>
              <a:buChar char="■"/>
              <a:defRPr>
                <a:latin typeface="Roboto"/>
                <a:ea typeface="Roboto"/>
                <a:cs typeface="Roboto"/>
                <a:sym typeface="Roboto"/>
              </a:defRPr>
            </a:lvl6pPr>
            <a:lvl7pPr indent="-298450" lvl="6" marL="3200400" algn="l">
              <a:lnSpc>
                <a:spcPct val="115000"/>
              </a:lnSpc>
              <a:spcBef>
                <a:spcPts val="0"/>
              </a:spcBef>
              <a:spcAft>
                <a:spcPts val="0"/>
              </a:spcAft>
              <a:buClr>
                <a:schemeClr val="dk1"/>
              </a:buClr>
              <a:buSzPts val="1100"/>
              <a:buFont typeface="Roboto"/>
              <a:buChar char="●"/>
              <a:defRPr>
                <a:latin typeface="Roboto"/>
                <a:ea typeface="Roboto"/>
                <a:cs typeface="Roboto"/>
                <a:sym typeface="Roboto"/>
              </a:defRPr>
            </a:lvl7pPr>
            <a:lvl8pPr indent="-298450" lvl="7" marL="3657600" algn="l">
              <a:lnSpc>
                <a:spcPct val="115000"/>
              </a:lnSpc>
              <a:spcBef>
                <a:spcPts val="0"/>
              </a:spcBef>
              <a:spcAft>
                <a:spcPts val="0"/>
              </a:spcAft>
              <a:buClr>
                <a:schemeClr val="dk1"/>
              </a:buClr>
              <a:buSzPts val="1100"/>
              <a:buFont typeface="Roboto"/>
              <a:buChar char="○"/>
              <a:defRPr>
                <a:latin typeface="Roboto"/>
                <a:ea typeface="Roboto"/>
                <a:cs typeface="Roboto"/>
                <a:sym typeface="Roboto"/>
              </a:defRPr>
            </a:lvl8pPr>
            <a:lvl9pPr indent="-298450" lvl="8" marL="4114800" algn="l">
              <a:lnSpc>
                <a:spcPct val="115000"/>
              </a:lnSpc>
              <a:spcBef>
                <a:spcPts val="0"/>
              </a:spcBef>
              <a:spcAft>
                <a:spcPts val="0"/>
              </a:spcAft>
              <a:buClr>
                <a:schemeClr val="dk1"/>
              </a:buClr>
              <a:buSzPts val="1100"/>
              <a:buFont typeface="Roboto"/>
              <a:buChar char="■"/>
              <a:defRPr>
                <a:latin typeface="Roboto"/>
                <a:ea typeface="Roboto"/>
                <a:cs typeface="Roboto"/>
                <a:sym typeface="Roboto"/>
              </a:defRPr>
            </a:lvl9pPr>
          </a:lstStyle>
          <a:p/>
        </p:txBody>
      </p:sp>
      <p:sp>
        <p:nvSpPr>
          <p:cNvPr id="16" name="Google Shape;16;g2f5791da8c0_0_8"/>
          <p:cNvSpPr txBox="1"/>
          <p:nvPr>
            <p:ph idx="12" type="sldNum"/>
          </p:nvPr>
        </p:nvSpPr>
        <p:spPr>
          <a:xfrm>
            <a:off x="8472488" y="4663679"/>
            <a:ext cx="549000" cy="393000"/>
          </a:xfrm>
          <a:prstGeom prst="rect">
            <a:avLst/>
          </a:prstGeom>
          <a:noFill/>
          <a:ln>
            <a:noFill/>
          </a:ln>
        </p:spPr>
        <p:txBody>
          <a:bodyPr anchorCtr="0" anchor="ctr" bIns="68575" lIns="68575" spcFirstLastPara="1" rIns="68575" wrap="square" tIns="68575">
            <a:normAutofit/>
          </a:bodyPr>
          <a:lstStyle>
            <a:lvl1pPr indent="0" lvl="0"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5" name="Shape 65"/>
        <p:cNvGrpSpPr/>
        <p:nvPr/>
      </p:nvGrpSpPr>
      <p:grpSpPr>
        <a:xfrm>
          <a:off x="0" y="0"/>
          <a:ext cx="0" cy="0"/>
          <a:chOff x="0" y="0"/>
          <a:chExt cx="0" cy="0"/>
        </a:xfrm>
      </p:grpSpPr>
      <p:sp>
        <p:nvSpPr>
          <p:cNvPr id="66" name="Google Shape;66;g2f5791da8c0_0_60"/>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Roboto"/>
              <a:buNone/>
              <a:defRPr sz="2400">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7" name="Google Shape;67;g2f5791da8c0_0_6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atin typeface="Roboto"/>
                <a:ea typeface="Roboto"/>
                <a:cs typeface="Roboto"/>
                <a:sym typeface="Roboto"/>
              </a:defRPr>
            </a:lvl1pPr>
            <a:lvl2pPr indent="-361950" lvl="1" marL="914400" algn="l">
              <a:lnSpc>
                <a:spcPct val="90000"/>
              </a:lnSpc>
              <a:spcBef>
                <a:spcPts val="400"/>
              </a:spcBef>
              <a:spcAft>
                <a:spcPts val="0"/>
              </a:spcAft>
              <a:buClr>
                <a:schemeClr val="dk1"/>
              </a:buClr>
              <a:buSzPts val="2100"/>
              <a:buChar char="•"/>
              <a:defRPr sz="2100">
                <a:latin typeface="Roboto"/>
                <a:ea typeface="Roboto"/>
                <a:cs typeface="Roboto"/>
                <a:sym typeface="Roboto"/>
              </a:defRPr>
            </a:lvl2pPr>
            <a:lvl3pPr indent="-342900" lvl="2" marL="1371600" algn="l">
              <a:lnSpc>
                <a:spcPct val="90000"/>
              </a:lnSpc>
              <a:spcBef>
                <a:spcPts val="400"/>
              </a:spcBef>
              <a:spcAft>
                <a:spcPts val="0"/>
              </a:spcAft>
              <a:buClr>
                <a:schemeClr val="dk1"/>
              </a:buClr>
              <a:buSzPts val="1800"/>
              <a:buChar char="•"/>
              <a:defRPr sz="1800">
                <a:latin typeface="Roboto"/>
                <a:ea typeface="Roboto"/>
                <a:cs typeface="Roboto"/>
                <a:sym typeface="Roboto"/>
              </a:defRPr>
            </a:lvl3pPr>
            <a:lvl4pPr indent="-323850" lvl="3" marL="1828800" algn="l">
              <a:lnSpc>
                <a:spcPct val="90000"/>
              </a:lnSpc>
              <a:spcBef>
                <a:spcPts val="400"/>
              </a:spcBef>
              <a:spcAft>
                <a:spcPts val="0"/>
              </a:spcAft>
              <a:buClr>
                <a:schemeClr val="dk1"/>
              </a:buClr>
              <a:buSzPts val="1500"/>
              <a:buChar char="•"/>
              <a:defRPr sz="1500">
                <a:latin typeface="Roboto"/>
                <a:ea typeface="Roboto"/>
                <a:cs typeface="Roboto"/>
                <a:sym typeface="Roboto"/>
              </a:defRPr>
            </a:lvl4pPr>
            <a:lvl5pPr indent="-323850" lvl="4" marL="2286000" algn="l">
              <a:lnSpc>
                <a:spcPct val="90000"/>
              </a:lnSpc>
              <a:spcBef>
                <a:spcPts val="400"/>
              </a:spcBef>
              <a:spcAft>
                <a:spcPts val="0"/>
              </a:spcAft>
              <a:buClr>
                <a:schemeClr val="dk1"/>
              </a:buClr>
              <a:buSzPts val="1500"/>
              <a:buChar char="•"/>
              <a:defRPr sz="1500">
                <a:latin typeface="Roboto"/>
                <a:ea typeface="Roboto"/>
                <a:cs typeface="Roboto"/>
                <a:sym typeface="Roboto"/>
              </a:defRPr>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68" name="Google Shape;68;g2f5791da8c0_0_6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atin typeface="Roboto"/>
                <a:ea typeface="Roboto"/>
                <a:cs typeface="Roboto"/>
                <a:sym typeface="Roboto"/>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69" name="Google Shape;69;g2f5791da8c0_0_6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0" name="Google Shape;70;g2f5791da8c0_0_6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1" name="Google Shape;71;g2f5791da8c0_0_6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g2f5791da8c0_0_67"/>
          <p:cNvSpPr txBox="1"/>
          <p:nvPr>
            <p:ph type="title"/>
          </p:nvPr>
        </p:nvSpPr>
        <p:spPr>
          <a:xfrm>
            <a:off x="629841" y="342900"/>
            <a:ext cx="2949300" cy="12000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Roboto"/>
              <a:buNone/>
              <a:defRPr sz="2400">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4" name="Google Shape;74;g2f5791da8c0_0_67"/>
          <p:cNvSpPr/>
          <p:nvPr>
            <p:ph idx="2" type="pic"/>
          </p:nvPr>
        </p:nvSpPr>
        <p:spPr>
          <a:xfrm>
            <a:off x="3887391" y="740569"/>
            <a:ext cx="4629300" cy="3655200"/>
          </a:xfrm>
          <a:prstGeom prst="rect">
            <a:avLst/>
          </a:prstGeom>
          <a:noFill/>
          <a:ln>
            <a:noFill/>
          </a:ln>
        </p:spPr>
      </p:sp>
      <p:sp>
        <p:nvSpPr>
          <p:cNvPr id="75" name="Google Shape;75;g2f5791da8c0_0_67"/>
          <p:cNvSpPr txBox="1"/>
          <p:nvPr>
            <p:ph idx="1"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atin typeface="Roboto"/>
                <a:ea typeface="Roboto"/>
                <a:cs typeface="Roboto"/>
                <a:sym typeface="Roboto"/>
              </a:defRPr>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76" name="Google Shape;76;g2f5791da8c0_0_6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7" name="Google Shape;77;g2f5791da8c0_0_6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78" name="Google Shape;78;g2f5791da8c0_0_6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9" name="Shape 79"/>
        <p:cNvGrpSpPr/>
        <p:nvPr/>
      </p:nvGrpSpPr>
      <p:grpSpPr>
        <a:xfrm>
          <a:off x="0" y="0"/>
          <a:ext cx="0" cy="0"/>
          <a:chOff x="0" y="0"/>
          <a:chExt cx="0" cy="0"/>
        </a:xfrm>
      </p:grpSpPr>
      <p:sp>
        <p:nvSpPr>
          <p:cNvPr id="80" name="Google Shape;80;g2f5791da8c0_0_7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Roboto"/>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g2f5791da8c0_0_74"/>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Roboto"/>
                <a:ea typeface="Roboto"/>
                <a:cs typeface="Roboto"/>
                <a:sym typeface="Roboto"/>
              </a:defRPr>
            </a:lvl1pPr>
            <a:lvl2pPr indent="-342900" lvl="1" marL="914400" algn="l">
              <a:lnSpc>
                <a:spcPct val="90000"/>
              </a:lnSpc>
              <a:spcBef>
                <a:spcPts val="400"/>
              </a:spcBef>
              <a:spcAft>
                <a:spcPts val="0"/>
              </a:spcAft>
              <a:buClr>
                <a:schemeClr val="dk1"/>
              </a:buClr>
              <a:buSzPts val="1800"/>
              <a:buChar char="•"/>
              <a:defRPr>
                <a:latin typeface="Roboto"/>
                <a:ea typeface="Roboto"/>
                <a:cs typeface="Roboto"/>
                <a:sym typeface="Roboto"/>
              </a:defRPr>
            </a:lvl2pPr>
            <a:lvl3pPr indent="-323850" lvl="2" marL="1371600" algn="l">
              <a:lnSpc>
                <a:spcPct val="90000"/>
              </a:lnSpc>
              <a:spcBef>
                <a:spcPts val="400"/>
              </a:spcBef>
              <a:spcAft>
                <a:spcPts val="0"/>
              </a:spcAft>
              <a:buClr>
                <a:schemeClr val="dk1"/>
              </a:buClr>
              <a:buSzPts val="1500"/>
              <a:buChar char="•"/>
              <a:defRPr>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g2f5791da8c0_0_7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g2f5791da8c0_0_7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g2f5791da8c0_0_7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5" name="Shape 85"/>
        <p:cNvGrpSpPr/>
        <p:nvPr/>
      </p:nvGrpSpPr>
      <p:grpSpPr>
        <a:xfrm>
          <a:off x="0" y="0"/>
          <a:ext cx="0" cy="0"/>
          <a:chOff x="0" y="0"/>
          <a:chExt cx="0" cy="0"/>
        </a:xfrm>
      </p:grpSpPr>
      <p:sp>
        <p:nvSpPr>
          <p:cNvPr id="86" name="Google Shape;86;g2f5791da8c0_0_80"/>
          <p:cNvSpPr txBox="1"/>
          <p:nvPr>
            <p:ph type="title"/>
          </p:nvPr>
        </p:nvSpPr>
        <p:spPr>
          <a:xfrm rot="5400000">
            <a:off x="5350200" y="1467394"/>
            <a:ext cx="43587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Roboto"/>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g2f5791da8c0_0_80"/>
          <p:cNvSpPr txBox="1"/>
          <p:nvPr>
            <p:ph idx="1" type="body"/>
          </p:nvPr>
        </p:nvSpPr>
        <p:spPr>
          <a:xfrm rot="5400000">
            <a:off x="1349625" y="-447206"/>
            <a:ext cx="4358700" cy="58008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Roboto"/>
                <a:ea typeface="Roboto"/>
                <a:cs typeface="Roboto"/>
                <a:sym typeface="Roboto"/>
              </a:defRPr>
            </a:lvl1pPr>
            <a:lvl2pPr indent="-342900" lvl="1" marL="914400" algn="l">
              <a:lnSpc>
                <a:spcPct val="90000"/>
              </a:lnSpc>
              <a:spcBef>
                <a:spcPts val="400"/>
              </a:spcBef>
              <a:spcAft>
                <a:spcPts val="0"/>
              </a:spcAft>
              <a:buClr>
                <a:schemeClr val="dk1"/>
              </a:buClr>
              <a:buSzPts val="1800"/>
              <a:buChar char="•"/>
              <a:defRPr>
                <a:latin typeface="Roboto"/>
                <a:ea typeface="Roboto"/>
                <a:cs typeface="Roboto"/>
                <a:sym typeface="Roboto"/>
              </a:defRPr>
            </a:lvl2pPr>
            <a:lvl3pPr indent="-323850" lvl="2" marL="1371600" algn="l">
              <a:lnSpc>
                <a:spcPct val="90000"/>
              </a:lnSpc>
              <a:spcBef>
                <a:spcPts val="400"/>
              </a:spcBef>
              <a:spcAft>
                <a:spcPts val="0"/>
              </a:spcAft>
              <a:buClr>
                <a:schemeClr val="dk1"/>
              </a:buClr>
              <a:buSzPts val="1500"/>
              <a:buChar char="•"/>
              <a:defRPr>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8" name="Google Shape;88;g2f5791da8c0_0_8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g2f5791da8c0_0_8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g2f5791da8c0_0_8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1">
  <p:cSld name="TITLE_1">
    <p:spTree>
      <p:nvGrpSpPr>
        <p:cNvPr id="91" name="Shape 91"/>
        <p:cNvGrpSpPr/>
        <p:nvPr/>
      </p:nvGrpSpPr>
      <p:grpSpPr>
        <a:xfrm>
          <a:off x="0" y="0"/>
          <a:ext cx="0" cy="0"/>
          <a:chOff x="0" y="0"/>
          <a:chExt cx="0" cy="0"/>
        </a:xfrm>
      </p:grpSpPr>
      <p:sp>
        <p:nvSpPr>
          <p:cNvPr id="92" name="Google Shape;92;g2f5791da8c0_0_86"/>
          <p:cNvSpPr txBox="1"/>
          <p:nvPr>
            <p:ph type="ctrTitle"/>
          </p:nvPr>
        </p:nvSpPr>
        <p:spPr>
          <a:xfrm>
            <a:off x="311708" y="744578"/>
            <a:ext cx="8520600" cy="2052600"/>
          </a:xfrm>
          <a:prstGeom prst="rect">
            <a:avLst/>
          </a:prstGeom>
          <a:noFill/>
          <a:ln>
            <a:noFill/>
          </a:ln>
        </p:spPr>
        <p:txBody>
          <a:bodyPr anchorCtr="0" anchor="b" bIns="91425" lIns="91425" spcFirstLastPara="1" rIns="91425" wrap="square" tIns="91425">
            <a:noAutofit/>
          </a:bodyPr>
          <a:lstStyle>
            <a:lvl1pPr lvl="0" marR="0" algn="ctr">
              <a:lnSpc>
                <a:spcPct val="90000"/>
              </a:lnSpc>
              <a:spcBef>
                <a:spcPts val="0"/>
              </a:spcBef>
              <a:spcAft>
                <a:spcPts val="0"/>
              </a:spcAft>
              <a:buClr>
                <a:schemeClr val="dk1"/>
              </a:buClr>
              <a:buSzPts val="5200"/>
              <a:buFont typeface="Calibri"/>
              <a:buNone/>
              <a:defRPr b="0" i="0" sz="5200" u="none" cap="none" strike="noStrike">
                <a:solidFill>
                  <a:schemeClr val="dk1"/>
                </a:solidFill>
                <a:latin typeface="Calibri"/>
                <a:ea typeface="Calibri"/>
                <a:cs typeface="Calibri"/>
                <a:sym typeface="Calibri"/>
              </a:defRPr>
            </a:lvl1pPr>
            <a:lvl2pPr lvl="1"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2pPr>
            <a:lvl3pPr lvl="2"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3pPr>
            <a:lvl4pPr lvl="3"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4pPr>
            <a:lvl5pPr lvl="4"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5pPr>
            <a:lvl6pPr lvl="5"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6pPr>
            <a:lvl7pPr lvl="6"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7pPr>
            <a:lvl8pPr lvl="7"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8pPr>
            <a:lvl9pPr lvl="8" marR="0" algn="ctr">
              <a:lnSpc>
                <a:spcPct val="100000"/>
              </a:lnSpc>
              <a:spcBef>
                <a:spcPts val="0"/>
              </a:spcBef>
              <a:spcAft>
                <a:spcPts val="0"/>
              </a:spcAft>
              <a:buClr>
                <a:srgbClr val="000000"/>
              </a:buClr>
              <a:buSzPts val="5200"/>
              <a:buFont typeface="Arial"/>
              <a:buNone/>
              <a:defRPr b="0" i="0" sz="5200" u="none" cap="none" strike="noStrike">
                <a:solidFill>
                  <a:srgbClr val="000000"/>
                </a:solidFill>
                <a:latin typeface="Arial"/>
                <a:ea typeface="Arial"/>
                <a:cs typeface="Arial"/>
                <a:sym typeface="Arial"/>
              </a:defRPr>
            </a:lvl9pPr>
          </a:lstStyle>
          <a:p/>
        </p:txBody>
      </p:sp>
      <p:sp>
        <p:nvSpPr>
          <p:cNvPr id="93" name="Google Shape;93;g2f5791da8c0_0_86"/>
          <p:cNvSpPr txBox="1"/>
          <p:nvPr>
            <p:ph idx="1" type="subTitle"/>
          </p:nvPr>
        </p:nvSpPr>
        <p:spPr>
          <a:xfrm>
            <a:off x="311700" y="2834136"/>
            <a:ext cx="8520600" cy="792600"/>
          </a:xfrm>
          <a:prstGeom prst="rect">
            <a:avLst/>
          </a:prstGeom>
          <a:noFill/>
          <a:ln>
            <a:noFill/>
          </a:ln>
        </p:spPr>
        <p:txBody>
          <a:bodyPr anchorCtr="0" anchor="t" bIns="91425" lIns="91425" spcFirstLastPara="1" rIns="91425" wrap="square" tIns="91425">
            <a:noAutofit/>
          </a:bodyPr>
          <a:lstStyle>
            <a:lvl1pPr lvl="0"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1pPr>
            <a:lvl2pPr lvl="1"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3pPr>
            <a:lvl4pPr lvl="3"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4pPr>
            <a:lvl5pPr lvl="4"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5pPr>
            <a:lvl6pPr lvl="5"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6pPr>
            <a:lvl7pPr lvl="6"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7pPr>
            <a:lvl8pPr lvl="7"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8pPr>
            <a:lvl9pPr lvl="8" marR="0" algn="ctr">
              <a:lnSpc>
                <a:spcPct val="100000"/>
              </a:lnSpc>
              <a:spcBef>
                <a:spcPts val="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9pPr>
          </a:lstStyle>
          <a:p/>
        </p:txBody>
      </p:sp>
      <p:sp>
        <p:nvSpPr>
          <p:cNvPr id="94" name="Google Shape;94;g2f5791da8c0_0_86"/>
          <p:cNvSpPr txBox="1"/>
          <p:nvPr>
            <p:ph idx="12" type="sldNum"/>
          </p:nvPr>
        </p:nvSpPr>
        <p:spPr>
          <a:xfrm>
            <a:off x="8472458" y="4663235"/>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1pPr>
            <a:lvl2pPr indent="0" lvl="1"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2pPr>
            <a:lvl3pPr indent="0" lvl="2"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3pPr>
            <a:lvl4pPr indent="0" lvl="3"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4pPr>
            <a:lvl5pPr indent="0" lvl="4"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5pPr>
            <a:lvl6pPr indent="0" lvl="5"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6pPr>
            <a:lvl7pPr indent="0" lvl="6"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7pPr>
            <a:lvl8pPr indent="0" lvl="7"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8pPr>
            <a:lvl9pPr indent="0" lvl="8" marL="0" marR="0" algn="r">
              <a:lnSpc>
                <a:spcPct val="100000"/>
              </a:lnSpc>
              <a:spcBef>
                <a:spcPts val="0"/>
              </a:spcBef>
              <a:spcAft>
                <a:spcPts val="0"/>
              </a:spcAft>
              <a:buClr>
                <a:schemeClr val="dk1"/>
              </a:buClr>
              <a:buSzPts val="1800"/>
              <a:buFont typeface="Calibri"/>
              <a:buNone/>
              <a:defRPr b="0" i="0" sz="18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95" name="Shape 9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g2f5791da8c0_0_12"/>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1400"/>
              <a:buFont typeface="Roboto"/>
              <a:buNone/>
              <a:defRPr sz="1400">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 name="Google Shape;19;g2f5791da8c0_0_12"/>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atin typeface="Roboto"/>
                <a:ea typeface="Roboto"/>
                <a:cs typeface="Roboto"/>
                <a:sym typeface="Roboto"/>
              </a:defRPr>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20" name="Google Shape;20;g2f5791da8c0_0_1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1" name="Google Shape;21;g2f5791da8c0_0_1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2" name="Google Shape;22;g2f5791da8c0_0_1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g2f5791da8c0_0_18"/>
          <p:cNvSpPr txBox="1"/>
          <p:nvPr>
            <p:ph type="title"/>
          </p:nvPr>
        </p:nvSpPr>
        <p:spPr>
          <a:xfrm>
            <a:off x="311700" y="445025"/>
            <a:ext cx="8520600" cy="572700"/>
          </a:xfrm>
          <a:prstGeom prst="rect">
            <a:avLst/>
          </a:prstGeom>
          <a:noFill/>
          <a:ln>
            <a:noFill/>
          </a:ln>
        </p:spPr>
        <p:txBody>
          <a:bodyPr anchorCtr="0" anchor="t" bIns="68575" lIns="68575" spcFirstLastPara="1" rIns="68575" wrap="square" tIns="68575">
            <a:normAutofit/>
          </a:bodyPr>
          <a:lstStyle>
            <a:lvl1pPr lvl="0" algn="l">
              <a:lnSpc>
                <a:spcPct val="100000"/>
              </a:lnSpc>
              <a:spcBef>
                <a:spcPts val="0"/>
              </a:spcBef>
              <a:spcAft>
                <a:spcPts val="0"/>
              </a:spcAft>
              <a:buClr>
                <a:schemeClr val="dk1"/>
              </a:buClr>
              <a:buSzPts val="2100"/>
              <a:buFont typeface="Roboto"/>
              <a:buNone/>
              <a:defRPr>
                <a:latin typeface="Roboto"/>
                <a:ea typeface="Roboto"/>
                <a:cs typeface="Roboto"/>
                <a:sym typeface="Roboto"/>
              </a:defRPr>
            </a:lvl1pPr>
            <a:lvl2pPr lvl="1" algn="l">
              <a:lnSpc>
                <a:spcPct val="100000"/>
              </a:lnSpc>
              <a:spcBef>
                <a:spcPts val="0"/>
              </a:spcBef>
              <a:spcAft>
                <a:spcPts val="0"/>
              </a:spcAft>
              <a:buSzPts val="2100"/>
              <a:buNone/>
              <a:defRPr/>
            </a:lvl2pPr>
            <a:lvl3pPr lvl="2" algn="l">
              <a:lnSpc>
                <a:spcPct val="100000"/>
              </a:lnSpc>
              <a:spcBef>
                <a:spcPts val="0"/>
              </a:spcBef>
              <a:spcAft>
                <a:spcPts val="0"/>
              </a:spcAft>
              <a:buSzPts val="2100"/>
              <a:buNone/>
              <a:defRPr/>
            </a:lvl3pPr>
            <a:lvl4pPr lvl="3" algn="l">
              <a:lnSpc>
                <a:spcPct val="100000"/>
              </a:lnSpc>
              <a:spcBef>
                <a:spcPts val="0"/>
              </a:spcBef>
              <a:spcAft>
                <a:spcPts val="0"/>
              </a:spcAft>
              <a:buSzPts val="2100"/>
              <a:buNone/>
              <a:defRPr/>
            </a:lvl4pPr>
            <a:lvl5pPr lvl="4" algn="l">
              <a:lnSpc>
                <a:spcPct val="100000"/>
              </a:lnSpc>
              <a:spcBef>
                <a:spcPts val="0"/>
              </a:spcBef>
              <a:spcAft>
                <a:spcPts val="0"/>
              </a:spcAft>
              <a:buSzPts val="2100"/>
              <a:buNone/>
              <a:defRPr/>
            </a:lvl5pPr>
            <a:lvl6pPr lvl="5" algn="l">
              <a:lnSpc>
                <a:spcPct val="100000"/>
              </a:lnSpc>
              <a:spcBef>
                <a:spcPts val="0"/>
              </a:spcBef>
              <a:spcAft>
                <a:spcPts val="0"/>
              </a:spcAft>
              <a:buSzPts val="2100"/>
              <a:buNone/>
              <a:defRPr/>
            </a:lvl6pPr>
            <a:lvl7pPr lvl="6" algn="l">
              <a:lnSpc>
                <a:spcPct val="100000"/>
              </a:lnSpc>
              <a:spcBef>
                <a:spcPts val="0"/>
              </a:spcBef>
              <a:spcAft>
                <a:spcPts val="0"/>
              </a:spcAft>
              <a:buSzPts val="2100"/>
              <a:buNone/>
              <a:defRPr/>
            </a:lvl7pPr>
            <a:lvl8pPr lvl="7" algn="l">
              <a:lnSpc>
                <a:spcPct val="100000"/>
              </a:lnSpc>
              <a:spcBef>
                <a:spcPts val="0"/>
              </a:spcBef>
              <a:spcAft>
                <a:spcPts val="0"/>
              </a:spcAft>
              <a:buSzPts val="2100"/>
              <a:buNone/>
              <a:defRPr/>
            </a:lvl8pPr>
            <a:lvl9pPr lvl="8" algn="l">
              <a:lnSpc>
                <a:spcPct val="100000"/>
              </a:lnSpc>
              <a:spcBef>
                <a:spcPts val="0"/>
              </a:spcBef>
              <a:spcAft>
                <a:spcPts val="0"/>
              </a:spcAft>
              <a:buSzPts val="2100"/>
              <a:buNone/>
              <a:defRPr/>
            </a:lvl9pPr>
          </a:lstStyle>
          <a:p/>
        </p:txBody>
      </p:sp>
      <p:sp>
        <p:nvSpPr>
          <p:cNvPr id="25" name="Google Shape;25;g2f5791da8c0_0_18"/>
          <p:cNvSpPr txBox="1"/>
          <p:nvPr>
            <p:ph idx="1" type="body"/>
          </p:nvPr>
        </p:nvSpPr>
        <p:spPr>
          <a:xfrm>
            <a:off x="3117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Clr>
                <a:schemeClr val="dk1"/>
              </a:buClr>
              <a:buSzPts val="1100"/>
              <a:buChar char="●"/>
              <a:defRPr sz="1400">
                <a:latin typeface="Roboto"/>
                <a:ea typeface="Roboto"/>
                <a:cs typeface="Roboto"/>
                <a:sym typeface="Roboto"/>
              </a:defRPr>
            </a:lvl1pPr>
            <a:lvl2pPr indent="-285750" lvl="1" marL="914400" algn="l">
              <a:lnSpc>
                <a:spcPct val="115000"/>
              </a:lnSpc>
              <a:spcBef>
                <a:spcPts val="0"/>
              </a:spcBef>
              <a:spcAft>
                <a:spcPts val="0"/>
              </a:spcAft>
              <a:buClr>
                <a:schemeClr val="dk1"/>
              </a:buClr>
              <a:buSzPts val="900"/>
              <a:buChar char="○"/>
              <a:defRPr sz="1200"/>
            </a:lvl2pPr>
            <a:lvl3pPr indent="-285750" lvl="2" marL="1371600" algn="l">
              <a:lnSpc>
                <a:spcPct val="115000"/>
              </a:lnSpc>
              <a:spcBef>
                <a:spcPts val="0"/>
              </a:spcBef>
              <a:spcAft>
                <a:spcPts val="0"/>
              </a:spcAft>
              <a:buClr>
                <a:schemeClr val="dk1"/>
              </a:buClr>
              <a:buSzPts val="900"/>
              <a:buChar char="■"/>
              <a:defRPr sz="1200"/>
            </a:lvl3pPr>
            <a:lvl4pPr indent="-285750" lvl="3" marL="1828800" algn="l">
              <a:lnSpc>
                <a:spcPct val="115000"/>
              </a:lnSpc>
              <a:spcBef>
                <a:spcPts val="0"/>
              </a:spcBef>
              <a:spcAft>
                <a:spcPts val="0"/>
              </a:spcAft>
              <a:buClr>
                <a:schemeClr val="dk1"/>
              </a:buClr>
              <a:buSzPts val="900"/>
              <a:buChar char="●"/>
              <a:defRPr sz="1200"/>
            </a:lvl4pPr>
            <a:lvl5pPr indent="-285750" lvl="4" marL="2286000" algn="l">
              <a:lnSpc>
                <a:spcPct val="115000"/>
              </a:lnSpc>
              <a:spcBef>
                <a:spcPts val="0"/>
              </a:spcBef>
              <a:spcAft>
                <a:spcPts val="0"/>
              </a:spcAft>
              <a:buClr>
                <a:schemeClr val="dk1"/>
              </a:buClr>
              <a:buSzPts val="900"/>
              <a:buChar char="○"/>
              <a:defRPr sz="1200"/>
            </a:lvl5pPr>
            <a:lvl6pPr indent="-285750" lvl="5" marL="2743200" algn="l">
              <a:lnSpc>
                <a:spcPct val="115000"/>
              </a:lnSpc>
              <a:spcBef>
                <a:spcPts val="0"/>
              </a:spcBef>
              <a:spcAft>
                <a:spcPts val="0"/>
              </a:spcAft>
              <a:buClr>
                <a:schemeClr val="dk1"/>
              </a:buClr>
              <a:buSzPts val="900"/>
              <a:buChar char="■"/>
              <a:defRPr sz="1200"/>
            </a:lvl6pPr>
            <a:lvl7pPr indent="-285750" lvl="6" marL="3200400" algn="l">
              <a:lnSpc>
                <a:spcPct val="115000"/>
              </a:lnSpc>
              <a:spcBef>
                <a:spcPts val="0"/>
              </a:spcBef>
              <a:spcAft>
                <a:spcPts val="0"/>
              </a:spcAft>
              <a:buClr>
                <a:schemeClr val="dk1"/>
              </a:buClr>
              <a:buSzPts val="900"/>
              <a:buChar char="●"/>
              <a:defRPr sz="1200"/>
            </a:lvl7pPr>
            <a:lvl8pPr indent="-285750" lvl="7" marL="3657600" algn="l">
              <a:lnSpc>
                <a:spcPct val="115000"/>
              </a:lnSpc>
              <a:spcBef>
                <a:spcPts val="0"/>
              </a:spcBef>
              <a:spcAft>
                <a:spcPts val="0"/>
              </a:spcAft>
              <a:buClr>
                <a:schemeClr val="dk1"/>
              </a:buClr>
              <a:buSzPts val="900"/>
              <a:buChar char="○"/>
              <a:defRPr sz="1200"/>
            </a:lvl8pPr>
            <a:lvl9pPr indent="-285750" lvl="8" marL="4114800" algn="l">
              <a:lnSpc>
                <a:spcPct val="115000"/>
              </a:lnSpc>
              <a:spcBef>
                <a:spcPts val="0"/>
              </a:spcBef>
              <a:spcAft>
                <a:spcPts val="0"/>
              </a:spcAft>
              <a:buClr>
                <a:schemeClr val="dk1"/>
              </a:buClr>
              <a:buSzPts val="900"/>
              <a:buChar char="■"/>
              <a:defRPr sz="1200"/>
            </a:lvl9pPr>
          </a:lstStyle>
          <a:p/>
        </p:txBody>
      </p:sp>
      <p:sp>
        <p:nvSpPr>
          <p:cNvPr id="26" name="Google Shape;26;g2f5791da8c0_0_18"/>
          <p:cNvSpPr txBox="1"/>
          <p:nvPr>
            <p:ph idx="2" type="body"/>
          </p:nvPr>
        </p:nvSpPr>
        <p:spPr>
          <a:xfrm>
            <a:off x="4832400" y="1152475"/>
            <a:ext cx="3999900" cy="3416400"/>
          </a:xfrm>
          <a:prstGeom prst="rect">
            <a:avLst/>
          </a:prstGeom>
          <a:noFill/>
          <a:ln>
            <a:noFill/>
          </a:ln>
        </p:spPr>
        <p:txBody>
          <a:bodyPr anchorCtr="0" anchor="t" bIns="68575" lIns="68575" spcFirstLastPara="1" rIns="68575" wrap="square" tIns="68575">
            <a:normAutofit/>
          </a:bodyPr>
          <a:lstStyle>
            <a:lvl1pPr indent="-298450" lvl="0" marL="457200" algn="l">
              <a:lnSpc>
                <a:spcPct val="115000"/>
              </a:lnSpc>
              <a:spcBef>
                <a:spcPts val="0"/>
              </a:spcBef>
              <a:spcAft>
                <a:spcPts val="0"/>
              </a:spcAft>
              <a:buClr>
                <a:schemeClr val="dk1"/>
              </a:buClr>
              <a:buSzPts val="1100"/>
              <a:buChar char="●"/>
              <a:defRPr sz="1400">
                <a:latin typeface="Roboto"/>
                <a:ea typeface="Roboto"/>
                <a:cs typeface="Roboto"/>
                <a:sym typeface="Roboto"/>
              </a:defRPr>
            </a:lvl1pPr>
            <a:lvl2pPr indent="-285750" lvl="1" marL="914400" algn="l">
              <a:lnSpc>
                <a:spcPct val="115000"/>
              </a:lnSpc>
              <a:spcBef>
                <a:spcPts val="0"/>
              </a:spcBef>
              <a:spcAft>
                <a:spcPts val="0"/>
              </a:spcAft>
              <a:buClr>
                <a:schemeClr val="dk1"/>
              </a:buClr>
              <a:buSzPts val="900"/>
              <a:buChar char="○"/>
              <a:defRPr sz="1200"/>
            </a:lvl2pPr>
            <a:lvl3pPr indent="-285750" lvl="2" marL="1371600" algn="l">
              <a:lnSpc>
                <a:spcPct val="115000"/>
              </a:lnSpc>
              <a:spcBef>
                <a:spcPts val="0"/>
              </a:spcBef>
              <a:spcAft>
                <a:spcPts val="0"/>
              </a:spcAft>
              <a:buClr>
                <a:schemeClr val="dk1"/>
              </a:buClr>
              <a:buSzPts val="900"/>
              <a:buChar char="■"/>
              <a:defRPr sz="1200"/>
            </a:lvl3pPr>
            <a:lvl4pPr indent="-285750" lvl="3" marL="1828800" algn="l">
              <a:lnSpc>
                <a:spcPct val="115000"/>
              </a:lnSpc>
              <a:spcBef>
                <a:spcPts val="0"/>
              </a:spcBef>
              <a:spcAft>
                <a:spcPts val="0"/>
              </a:spcAft>
              <a:buClr>
                <a:schemeClr val="dk1"/>
              </a:buClr>
              <a:buSzPts val="900"/>
              <a:buChar char="●"/>
              <a:defRPr sz="1200"/>
            </a:lvl4pPr>
            <a:lvl5pPr indent="-285750" lvl="4" marL="2286000" algn="l">
              <a:lnSpc>
                <a:spcPct val="115000"/>
              </a:lnSpc>
              <a:spcBef>
                <a:spcPts val="0"/>
              </a:spcBef>
              <a:spcAft>
                <a:spcPts val="0"/>
              </a:spcAft>
              <a:buClr>
                <a:schemeClr val="dk1"/>
              </a:buClr>
              <a:buSzPts val="900"/>
              <a:buChar char="○"/>
              <a:defRPr sz="1200"/>
            </a:lvl5pPr>
            <a:lvl6pPr indent="-285750" lvl="5" marL="2743200" algn="l">
              <a:lnSpc>
                <a:spcPct val="115000"/>
              </a:lnSpc>
              <a:spcBef>
                <a:spcPts val="0"/>
              </a:spcBef>
              <a:spcAft>
                <a:spcPts val="0"/>
              </a:spcAft>
              <a:buClr>
                <a:schemeClr val="dk1"/>
              </a:buClr>
              <a:buSzPts val="900"/>
              <a:buChar char="■"/>
              <a:defRPr sz="1200"/>
            </a:lvl6pPr>
            <a:lvl7pPr indent="-285750" lvl="6" marL="3200400" algn="l">
              <a:lnSpc>
                <a:spcPct val="115000"/>
              </a:lnSpc>
              <a:spcBef>
                <a:spcPts val="0"/>
              </a:spcBef>
              <a:spcAft>
                <a:spcPts val="0"/>
              </a:spcAft>
              <a:buClr>
                <a:schemeClr val="dk1"/>
              </a:buClr>
              <a:buSzPts val="900"/>
              <a:buChar char="●"/>
              <a:defRPr sz="1200"/>
            </a:lvl7pPr>
            <a:lvl8pPr indent="-285750" lvl="7" marL="3657600" algn="l">
              <a:lnSpc>
                <a:spcPct val="115000"/>
              </a:lnSpc>
              <a:spcBef>
                <a:spcPts val="0"/>
              </a:spcBef>
              <a:spcAft>
                <a:spcPts val="0"/>
              </a:spcAft>
              <a:buClr>
                <a:schemeClr val="dk1"/>
              </a:buClr>
              <a:buSzPts val="900"/>
              <a:buChar char="○"/>
              <a:defRPr sz="1200"/>
            </a:lvl8pPr>
            <a:lvl9pPr indent="-285750" lvl="8" marL="4114800" algn="l">
              <a:lnSpc>
                <a:spcPct val="115000"/>
              </a:lnSpc>
              <a:spcBef>
                <a:spcPts val="0"/>
              </a:spcBef>
              <a:spcAft>
                <a:spcPts val="0"/>
              </a:spcAft>
              <a:buClr>
                <a:schemeClr val="dk1"/>
              </a:buClr>
              <a:buSzPts val="900"/>
              <a:buChar char="■"/>
              <a:defRPr sz="1200"/>
            </a:lvl9pPr>
          </a:lstStyle>
          <a:p/>
        </p:txBody>
      </p:sp>
      <p:sp>
        <p:nvSpPr>
          <p:cNvPr id="27" name="Google Shape;27;g2f5791da8c0_0_18"/>
          <p:cNvSpPr txBox="1"/>
          <p:nvPr>
            <p:ph idx="12" type="sldNum"/>
          </p:nvPr>
        </p:nvSpPr>
        <p:spPr>
          <a:xfrm>
            <a:off x="8472458" y="4663217"/>
            <a:ext cx="548700" cy="393600"/>
          </a:xfrm>
          <a:prstGeom prst="rect">
            <a:avLst/>
          </a:prstGeom>
          <a:noFill/>
          <a:ln>
            <a:noFill/>
          </a:ln>
        </p:spPr>
        <p:txBody>
          <a:bodyPr anchorCtr="0" anchor="ctr" bIns="68575" lIns="68575" spcFirstLastPara="1" rIns="68575" wrap="square" tIns="68575">
            <a:normAutofit/>
          </a:bodyPr>
          <a:lstStyle>
            <a:lvl1pPr indent="0" lvl="0"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8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8" name="Shape 28"/>
        <p:cNvGrpSpPr/>
        <p:nvPr/>
      </p:nvGrpSpPr>
      <p:grpSpPr>
        <a:xfrm>
          <a:off x="0" y="0"/>
          <a:ext cx="0" cy="0"/>
          <a:chOff x="0" y="0"/>
          <a:chExt cx="0" cy="0"/>
        </a:xfrm>
      </p:grpSpPr>
      <p:sp>
        <p:nvSpPr>
          <p:cNvPr id="29" name="Google Shape;29;g2f5791da8c0_0_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0" name="Google Shape;30;g2f5791da8c0_0_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1" name="Google Shape;31;g2f5791da8c0_0_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2" name="Shape 32"/>
        <p:cNvGrpSpPr/>
        <p:nvPr/>
      </p:nvGrpSpPr>
      <p:grpSpPr>
        <a:xfrm>
          <a:off x="0" y="0"/>
          <a:ext cx="0" cy="0"/>
          <a:chOff x="0" y="0"/>
          <a:chExt cx="0" cy="0"/>
        </a:xfrm>
      </p:grpSpPr>
      <p:sp>
        <p:nvSpPr>
          <p:cNvPr id="33" name="Google Shape;33;g2f5791da8c0_0_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Roboto"/>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4" name="Google Shape;34;g2f5791da8c0_0_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sz="1400">
                <a:latin typeface="Roboto"/>
                <a:ea typeface="Roboto"/>
                <a:cs typeface="Roboto"/>
                <a:sym typeface="Roboto"/>
              </a:defRPr>
            </a:lvl1pPr>
            <a:lvl2pPr indent="-317500" lvl="1" marL="914400" algn="l">
              <a:lnSpc>
                <a:spcPct val="90000"/>
              </a:lnSpc>
              <a:spcBef>
                <a:spcPts val="400"/>
              </a:spcBef>
              <a:spcAft>
                <a:spcPts val="0"/>
              </a:spcAft>
              <a:buClr>
                <a:schemeClr val="dk1"/>
              </a:buClr>
              <a:buSzPts val="1400"/>
              <a:buChar char="•"/>
              <a:defRPr sz="1400">
                <a:latin typeface="Roboto"/>
                <a:ea typeface="Roboto"/>
                <a:cs typeface="Roboto"/>
                <a:sym typeface="Roboto"/>
              </a:defRPr>
            </a:lvl2pPr>
            <a:lvl3pPr indent="-317500" lvl="2" marL="1371600" algn="l">
              <a:lnSpc>
                <a:spcPct val="90000"/>
              </a:lnSpc>
              <a:spcBef>
                <a:spcPts val="400"/>
              </a:spcBef>
              <a:spcAft>
                <a:spcPts val="0"/>
              </a:spcAft>
              <a:buClr>
                <a:schemeClr val="dk1"/>
              </a:buClr>
              <a:buSzPts val="1400"/>
              <a:buChar char="•"/>
              <a:defRPr sz="1400">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sz="1400">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sz="1400">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35" name="Google Shape;35;g2f5791da8c0_0_2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6" name="Google Shape;36;g2f5791da8c0_0_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37" name="Google Shape;37;g2f5791da8c0_0_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8" name="Shape 38"/>
        <p:cNvGrpSpPr/>
        <p:nvPr/>
      </p:nvGrpSpPr>
      <p:grpSpPr>
        <a:xfrm>
          <a:off x="0" y="0"/>
          <a:ext cx="0" cy="0"/>
          <a:chOff x="0" y="0"/>
          <a:chExt cx="0" cy="0"/>
        </a:xfrm>
      </p:grpSpPr>
      <p:sp>
        <p:nvSpPr>
          <p:cNvPr id="39" name="Google Shape;39;g2f5791da8c0_0_3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Roboto"/>
              <a:buNone/>
              <a:defRPr sz="4500">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0" name="Google Shape;40;g2f5791da8c0_0_3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latin typeface="Roboto"/>
                <a:ea typeface="Roboto"/>
                <a:cs typeface="Roboto"/>
                <a:sym typeface="Roboto"/>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41" name="Google Shape;41;g2f5791da8c0_0_3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2" name="Google Shape;42;g2f5791da8c0_0_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3" name="Google Shape;43;g2f5791da8c0_0_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4" name="Shape 44"/>
        <p:cNvGrpSpPr/>
        <p:nvPr/>
      </p:nvGrpSpPr>
      <p:grpSpPr>
        <a:xfrm>
          <a:off x="0" y="0"/>
          <a:ext cx="0" cy="0"/>
          <a:chOff x="0" y="0"/>
          <a:chExt cx="0" cy="0"/>
        </a:xfrm>
      </p:grpSpPr>
      <p:sp>
        <p:nvSpPr>
          <p:cNvPr id="45" name="Google Shape;45;g2f5791da8c0_0_3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Roboto"/>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6" name="Google Shape;46;g2f5791da8c0_0_39"/>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Roboto"/>
                <a:ea typeface="Roboto"/>
                <a:cs typeface="Roboto"/>
                <a:sym typeface="Roboto"/>
              </a:defRPr>
            </a:lvl1pPr>
            <a:lvl2pPr indent="-342900" lvl="1" marL="914400" algn="l">
              <a:lnSpc>
                <a:spcPct val="90000"/>
              </a:lnSpc>
              <a:spcBef>
                <a:spcPts val="400"/>
              </a:spcBef>
              <a:spcAft>
                <a:spcPts val="0"/>
              </a:spcAft>
              <a:buClr>
                <a:schemeClr val="dk1"/>
              </a:buClr>
              <a:buSzPts val="1800"/>
              <a:buChar char="•"/>
              <a:defRPr>
                <a:latin typeface="Roboto"/>
                <a:ea typeface="Roboto"/>
                <a:cs typeface="Roboto"/>
                <a:sym typeface="Roboto"/>
              </a:defRPr>
            </a:lvl2pPr>
            <a:lvl3pPr indent="-323850" lvl="2" marL="1371600" algn="l">
              <a:lnSpc>
                <a:spcPct val="90000"/>
              </a:lnSpc>
              <a:spcBef>
                <a:spcPts val="400"/>
              </a:spcBef>
              <a:spcAft>
                <a:spcPts val="0"/>
              </a:spcAft>
              <a:buClr>
                <a:schemeClr val="dk1"/>
              </a:buClr>
              <a:buSzPts val="1500"/>
              <a:buChar char="•"/>
              <a:defRPr>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7" name="Google Shape;47;g2f5791da8c0_0_39"/>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Roboto"/>
                <a:ea typeface="Roboto"/>
                <a:cs typeface="Roboto"/>
                <a:sym typeface="Roboto"/>
              </a:defRPr>
            </a:lvl1pPr>
            <a:lvl2pPr indent="-342900" lvl="1" marL="914400" algn="l">
              <a:lnSpc>
                <a:spcPct val="90000"/>
              </a:lnSpc>
              <a:spcBef>
                <a:spcPts val="400"/>
              </a:spcBef>
              <a:spcAft>
                <a:spcPts val="0"/>
              </a:spcAft>
              <a:buClr>
                <a:schemeClr val="dk1"/>
              </a:buClr>
              <a:buSzPts val="1800"/>
              <a:buChar char="•"/>
              <a:defRPr>
                <a:latin typeface="Roboto"/>
                <a:ea typeface="Roboto"/>
                <a:cs typeface="Roboto"/>
                <a:sym typeface="Roboto"/>
              </a:defRPr>
            </a:lvl2pPr>
            <a:lvl3pPr indent="-323850" lvl="2" marL="1371600" algn="l">
              <a:lnSpc>
                <a:spcPct val="90000"/>
              </a:lnSpc>
              <a:spcBef>
                <a:spcPts val="400"/>
              </a:spcBef>
              <a:spcAft>
                <a:spcPts val="0"/>
              </a:spcAft>
              <a:buClr>
                <a:schemeClr val="dk1"/>
              </a:buClr>
              <a:buSzPts val="1500"/>
              <a:buChar char="•"/>
              <a:defRPr>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48" name="Google Shape;48;g2f5791da8c0_0_3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49" name="Google Shape;49;g2f5791da8c0_0_3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0" name="Google Shape;50;g2f5791da8c0_0_3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1" name="Shape 51"/>
        <p:cNvGrpSpPr/>
        <p:nvPr/>
      </p:nvGrpSpPr>
      <p:grpSpPr>
        <a:xfrm>
          <a:off x="0" y="0"/>
          <a:ext cx="0" cy="0"/>
          <a:chOff x="0" y="0"/>
          <a:chExt cx="0" cy="0"/>
        </a:xfrm>
      </p:grpSpPr>
      <p:sp>
        <p:nvSpPr>
          <p:cNvPr id="52" name="Google Shape;52;g2f5791da8c0_0_46"/>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Roboto"/>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3" name="Google Shape;53;g2f5791da8c0_0_46"/>
          <p:cNvSpPr txBox="1"/>
          <p:nvPr>
            <p:ph idx="1" type="body"/>
          </p:nvPr>
        </p:nvSpPr>
        <p:spPr>
          <a:xfrm>
            <a:off x="629841" y="1260872"/>
            <a:ext cx="3868200" cy="6177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atin typeface="Roboto"/>
                <a:ea typeface="Roboto"/>
                <a:cs typeface="Roboto"/>
                <a:sym typeface="Roboto"/>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4" name="Google Shape;54;g2f5791da8c0_0_46"/>
          <p:cNvSpPr txBox="1"/>
          <p:nvPr>
            <p:ph idx="2" type="body"/>
          </p:nvPr>
        </p:nvSpPr>
        <p:spPr>
          <a:xfrm>
            <a:off x="629841" y="1878806"/>
            <a:ext cx="3868200" cy="27636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Roboto"/>
                <a:ea typeface="Roboto"/>
                <a:cs typeface="Roboto"/>
                <a:sym typeface="Roboto"/>
              </a:defRPr>
            </a:lvl1pPr>
            <a:lvl2pPr indent="-342900" lvl="1" marL="914400" algn="l">
              <a:lnSpc>
                <a:spcPct val="90000"/>
              </a:lnSpc>
              <a:spcBef>
                <a:spcPts val="400"/>
              </a:spcBef>
              <a:spcAft>
                <a:spcPts val="0"/>
              </a:spcAft>
              <a:buClr>
                <a:schemeClr val="dk1"/>
              </a:buClr>
              <a:buSzPts val="1800"/>
              <a:buChar char="•"/>
              <a:defRPr>
                <a:latin typeface="Roboto"/>
                <a:ea typeface="Roboto"/>
                <a:cs typeface="Roboto"/>
                <a:sym typeface="Roboto"/>
              </a:defRPr>
            </a:lvl2pPr>
            <a:lvl3pPr indent="-323850" lvl="2" marL="1371600" algn="l">
              <a:lnSpc>
                <a:spcPct val="90000"/>
              </a:lnSpc>
              <a:spcBef>
                <a:spcPts val="400"/>
              </a:spcBef>
              <a:spcAft>
                <a:spcPts val="0"/>
              </a:spcAft>
              <a:buClr>
                <a:schemeClr val="dk1"/>
              </a:buClr>
              <a:buSzPts val="1500"/>
              <a:buChar char="•"/>
              <a:defRPr>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5" name="Google Shape;55;g2f5791da8c0_0_46"/>
          <p:cNvSpPr txBox="1"/>
          <p:nvPr>
            <p:ph idx="3" type="body"/>
          </p:nvPr>
        </p:nvSpPr>
        <p:spPr>
          <a:xfrm>
            <a:off x="4629150" y="1260872"/>
            <a:ext cx="3887400" cy="6177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atin typeface="Roboto"/>
                <a:ea typeface="Roboto"/>
                <a:cs typeface="Roboto"/>
                <a:sym typeface="Roboto"/>
              </a:defRPr>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56" name="Google Shape;56;g2f5791da8c0_0_46"/>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61950" lvl="0" marL="457200" algn="l">
              <a:lnSpc>
                <a:spcPct val="90000"/>
              </a:lnSpc>
              <a:spcBef>
                <a:spcPts val="800"/>
              </a:spcBef>
              <a:spcAft>
                <a:spcPts val="0"/>
              </a:spcAft>
              <a:buClr>
                <a:schemeClr val="dk1"/>
              </a:buClr>
              <a:buSzPts val="2100"/>
              <a:buChar char="•"/>
              <a:defRPr>
                <a:latin typeface="Roboto"/>
                <a:ea typeface="Roboto"/>
                <a:cs typeface="Roboto"/>
                <a:sym typeface="Roboto"/>
              </a:defRPr>
            </a:lvl1pPr>
            <a:lvl2pPr indent="-342900" lvl="1" marL="914400" algn="l">
              <a:lnSpc>
                <a:spcPct val="90000"/>
              </a:lnSpc>
              <a:spcBef>
                <a:spcPts val="400"/>
              </a:spcBef>
              <a:spcAft>
                <a:spcPts val="0"/>
              </a:spcAft>
              <a:buClr>
                <a:schemeClr val="dk1"/>
              </a:buClr>
              <a:buSzPts val="1800"/>
              <a:buChar char="•"/>
              <a:defRPr>
                <a:latin typeface="Roboto"/>
                <a:ea typeface="Roboto"/>
                <a:cs typeface="Roboto"/>
                <a:sym typeface="Roboto"/>
              </a:defRPr>
            </a:lvl2pPr>
            <a:lvl3pPr indent="-323850" lvl="2" marL="1371600" algn="l">
              <a:lnSpc>
                <a:spcPct val="90000"/>
              </a:lnSpc>
              <a:spcBef>
                <a:spcPts val="400"/>
              </a:spcBef>
              <a:spcAft>
                <a:spcPts val="0"/>
              </a:spcAft>
              <a:buClr>
                <a:schemeClr val="dk1"/>
              </a:buClr>
              <a:buSzPts val="1500"/>
              <a:buChar char="•"/>
              <a:defRPr>
                <a:latin typeface="Roboto"/>
                <a:ea typeface="Roboto"/>
                <a:cs typeface="Roboto"/>
                <a:sym typeface="Roboto"/>
              </a:defRPr>
            </a:lvl3pPr>
            <a:lvl4pPr indent="-317500" lvl="3" marL="1828800" algn="l">
              <a:lnSpc>
                <a:spcPct val="90000"/>
              </a:lnSpc>
              <a:spcBef>
                <a:spcPts val="400"/>
              </a:spcBef>
              <a:spcAft>
                <a:spcPts val="0"/>
              </a:spcAft>
              <a:buClr>
                <a:schemeClr val="dk1"/>
              </a:buClr>
              <a:buSzPts val="1400"/>
              <a:buChar char="•"/>
              <a:defRPr>
                <a:latin typeface="Roboto"/>
                <a:ea typeface="Roboto"/>
                <a:cs typeface="Roboto"/>
                <a:sym typeface="Roboto"/>
              </a:defRPr>
            </a:lvl4pPr>
            <a:lvl5pPr indent="-317500" lvl="4" marL="2286000" algn="l">
              <a:lnSpc>
                <a:spcPct val="90000"/>
              </a:lnSpc>
              <a:spcBef>
                <a:spcPts val="400"/>
              </a:spcBef>
              <a:spcAft>
                <a:spcPts val="0"/>
              </a:spcAft>
              <a:buClr>
                <a:schemeClr val="dk1"/>
              </a:buClr>
              <a:buSzPts val="1400"/>
              <a:buChar char="•"/>
              <a:defRPr>
                <a:latin typeface="Roboto"/>
                <a:ea typeface="Roboto"/>
                <a:cs typeface="Roboto"/>
                <a:sym typeface="Roboto"/>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57" name="Google Shape;57;g2f5791da8c0_0_4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8" name="Google Shape;58;g2f5791da8c0_0_4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59" name="Google Shape;59;g2f5791da8c0_0_4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g2f5791da8c0_0_5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3300"/>
              <a:buFont typeface="Roboto"/>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2" name="Google Shape;62;g2f5791da8c0_0_5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3" name="Google Shape;63;g2f5791da8c0_0_5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atin typeface="Roboto"/>
                <a:ea typeface="Roboto"/>
                <a:cs typeface="Roboto"/>
                <a:sym typeface="Roboto"/>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64" name="Google Shape;64;g2f5791da8c0_0_5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theme" Target="../theme/theme1.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2f5791da8c0_0_0"/>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Roboto"/>
              <a:buNone/>
              <a:defRPr b="0" i="0" sz="33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 name="Google Shape;7;g2f5791da8c0_0_0"/>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Roboto"/>
                <a:ea typeface="Roboto"/>
                <a:cs typeface="Roboto"/>
                <a:sym typeface="Roboto"/>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Roboto"/>
                <a:ea typeface="Roboto"/>
                <a:cs typeface="Roboto"/>
                <a:sym typeface="Roboto"/>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Roboto"/>
                <a:ea typeface="Roboto"/>
                <a:cs typeface="Roboto"/>
                <a:sym typeface="Roboto"/>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Roboto"/>
                <a:ea typeface="Roboto"/>
                <a:cs typeface="Roboto"/>
                <a:sym typeface="Roboto"/>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8" name="Google Shape;8;g2f5791da8c0_0_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Roboto"/>
                <a:ea typeface="Roboto"/>
                <a:cs typeface="Roboto"/>
                <a:sym typeface="Robo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9" name="Google Shape;9;g2f5791da8c0_0_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rtl="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Roboto"/>
                <a:ea typeface="Roboto"/>
                <a:cs typeface="Roboto"/>
                <a:sym typeface="Roboto"/>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Calibri"/>
                <a:ea typeface="Calibri"/>
                <a:cs typeface="Calibri"/>
                <a:sym typeface="Calibri"/>
              </a:defRPr>
            </a:lvl9pPr>
          </a:lstStyle>
          <a:p/>
        </p:txBody>
      </p:sp>
      <p:sp>
        <p:nvSpPr>
          <p:cNvPr id="10" name="Google Shape;10;g2f5791da8c0_0_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11" name="Google Shape;11;g2f5791da8c0_0_0"/>
          <p:cNvPicPr preferRelativeResize="0"/>
          <p:nvPr/>
        </p:nvPicPr>
        <p:blipFill rotWithShape="1">
          <a:blip r:embed="rId1">
            <a:alphaModFix/>
          </a:blip>
          <a:srcRect b="0" l="0" r="0" t="0"/>
          <a:stretch/>
        </p:blipFill>
        <p:spPr>
          <a:xfrm>
            <a:off x="0" y="0"/>
            <a:ext cx="9084641" cy="5142252"/>
          </a:xfrm>
          <a:prstGeom prst="rect">
            <a:avLst/>
          </a:prstGeom>
          <a:noFill/>
          <a:ln>
            <a:noFill/>
          </a:ln>
        </p:spPr>
      </p:pic>
      <p:sp>
        <p:nvSpPr>
          <p:cNvPr id="12" name="Google Shape;12;g2f5791da8c0_0_0"/>
          <p:cNvSpPr txBox="1"/>
          <p:nvPr/>
        </p:nvSpPr>
        <p:spPr>
          <a:xfrm>
            <a:off x="993050" y="932998"/>
            <a:ext cx="3732900" cy="11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13.jpg"/><Relationship Id="rId4" Type="http://schemas.openxmlformats.org/officeDocument/2006/relationships/image" Target="../media/image12.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hyperlink" Target="https://forms.gle/pCod1vhoFzHJZLZq5"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5.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1.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 Id="rId3" Type="http://schemas.openxmlformats.org/officeDocument/2006/relationships/image" Target="../media/image10.jp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6.jpg"/><Relationship Id="rId4" Type="http://schemas.openxmlformats.org/officeDocument/2006/relationships/image" Target="../media/image15.png"/><Relationship Id="rId5" Type="http://schemas.openxmlformats.org/officeDocument/2006/relationships/image" Target="../media/image9.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g2f5791da8c0_0_91"/>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01" name="Google Shape;101;g2f5791da8c0_0_91"/>
          <p:cNvSpPr txBox="1"/>
          <p:nvPr>
            <p:ph idx="1" type="subTitle"/>
          </p:nvPr>
        </p:nvSpPr>
        <p:spPr>
          <a:xfrm>
            <a:off x="1143000" y="2701529"/>
            <a:ext cx="6858000" cy="12417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02" name="Google Shape;102;g2f5791da8c0_0_9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03" name="Google Shape;103;g2f5791da8c0_0_9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04" name="Google Shape;104;g2f5791da8c0_0_9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transition spd="slow">
    <p:push/>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65" name="Shape 165"/>
        <p:cNvGrpSpPr/>
        <p:nvPr/>
      </p:nvGrpSpPr>
      <p:grpSpPr>
        <a:xfrm>
          <a:off x="0" y="0"/>
          <a:ext cx="0" cy="0"/>
          <a:chOff x="0" y="0"/>
          <a:chExt cx="0" cy="0"/>
        </a:xfrm>
      </p:grpSpPr>
      <p:sp>
        <p:nvSpPr>
          <p:cNvPr id="166" name="Google Shape;166;g1568b579c2f_0_513"/>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167" name="Google Shape;167;g1568b579c2f_0_513"/>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Q03</a:t>
            </a:r>
            <a:endParaRPr b="1" i="0" sz="2000" u="none" cap="none" strike="noStrike">
              <a:solidFill>
                <a:srgbClr val="FFFFFF"/>
              </a:solidFill>
              <a:latin typeface="Roboto"/>
              <a:ea typeface="Roboto"/>
              <a:cs typeface="Roboto"/>
              <a:sym typeface="Roboto"/>
            </a:endParaRPr>
          </a:p>
        </p:txBody>
      </p:sp>
      <p:sp>
        <p:nvSpPr>
          <p:cNvPr id="168" name="Google Shape;168;g1568b579c2f_0_513"/>
          <p:cNvSpPr txBox="1"/>
          <p:nvPr/>
        </p:nvSpPr>
        <p:spPr>
          <a:xfrm>
            <a:off x="327025" y="1450975"/>
            <a:ext cx="7466100" cy="32631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Let the cost of a chair and that of a table be Rs.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and Rs.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respectively.</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Then, 10</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Y =  5/2 x</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15</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4000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15</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 x 5/2 x = 4000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20</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4000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200.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y= (5/2 * 200) = 500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 Hence, the cost of 12 chairs and 3 tables = 12</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+ 3</a:t>
            </a:r>
            <a:r>
              <a:rPr b="0" i="1" lang="en-GB" sz="1400" u="none" cap="none" strike="noStrike">
                <a:solidFill>
                  <a:schemeClr val="dk1"/>
                </a:solidFill>
                <a:highlight>
                  <a:schemeClr val="lt1"/>
                </a:highlight>
                <a:latin typeface="Roboto"/>
                <a:ea typeface="Roboto"/>
                <a:cs typeface="Roboto"/>
                <a:sym typeface="Roboto"/>
              </a:rPr>
              <a:t>y</a:t>
            </a:r>
            <a:endParaRPr b="0" i="1"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 Rs. (2400 + 1500) = Rs. 3900.</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g1568b579c2f_0_521"/>
          <p:cNvSpPr txBox="1"/>
          <p:nvPr/>
        </p:nvSpPr>
        <p:spPr>
          <a:xfrm>
            <a:off x="327025" y="1450975"/>
            <a:ext cx="7410900" cy="159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If </a:t>
            </a:r>
            <a:r>
              <a:rPr b="0" i="1" lang="en-GB" sz="1400" u="none" cap="none" strike="noStrike">
                <a:solidFill>
                  <a:schemeClr val="dk1"/>
                </a:solidFill>
                <a:highlight>
                  <a:schemeClr val="lt1"/>
                </a:highlight>
                <a:latin typeface="Roboto"/>
                <a:ea typeface="Roboto"/>
                <a:cs typeface="Roboto"/>
                <a:sym typeface="Roboto"/>
              </a:rPr>
              <a:t>a</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b</a:t>
            </a:r>
            <a:r>
              <a:rPr b="0" i="0" lang="en-GB" sz="1400" u="none" cap="none" strike="noStrike">
                <a:solidFill>
                  <a:schemeClr val="dk1"/>
                </a:solidFill>
                <a:highlight>
                  <a:schemeClr val="lt1"/>
                </a:highlight>
                <a:latin typeface="Roboto"/>
                <a:ea typeface="Roboto"/>
                <a:cs typeface="Roboto"/>
                <a:sym typeface="Roboto"/>
              </a:rPr>
              <a:t> = 3 and </a:t>
            </a:r>
            <a:r>
              <a:rPr b="0" i="1" lang="en-GB" sz="1400" u="none" cap="none" strike="noStrike">
                <a:solidFill>
                  <a:schemeClr val="dk1"/>
                </a:solidFill>
                <a:highlight>
                  <a:schemeClr val="lt1"/>
                </a:highlight>
                <a:latin typeface="Roboto"/>
                <a:ea typeface="Roboto"/>
                <a:cs typeface="Roboto"/>
                <a:sym typeface="Roboto"/>
              </a:rPr>
              <a:t>a</a:t>
            </a:r>
            <a:r>
              <a:rPr b="0" baseline="30000" i="0" lang="en-GB" sz="1400" u="none" cap="none" strike="noStrike">
                <a:solidFill>
                  <a:schemeClr val="dk1"/>
                </a:solidFill>
                <a:highlight>
                  <a:schemeClr val="lt1"/>
                </a:highlight>
                <a:latin typeface="Roboto"/>
                <a:ea typeface="Roboto"/>
                <a:cs typeface="Roboto"/>
                <a:sym typeface="Roboto"/>
              </a:rPr>
              <a:t>2</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b</a:t>
            </a:r>
            <a:r>
              <a:rPr b="0" baseline="30000" i="0" lang="en-GB" sz="1400" u="none" cap="none" strike="noStrike">
                <a:solidFill>
                  <a:schemeClr val="dk1"/>
                </a:solidFill>
                <a:highlight>
                  <a:schemeClr val="lt1"/>
                </a:highlight>
                <a:latin typeface="Roboto"/>
                <a:ea typeface="Roboto"/>
                <a:cs typeface="Roboto"/>
                <a:sym typeface="Roboto"/>
              </a:rPr>
              <a:t>2</a:t>
            </a:r>
            <a:r>
              <a:rPr b="0" i="0" lang="en-GB" sz="1400" u="none" cap="none" strike="noStrike">
                <a:solidFill>
                  <a:schemeClr val="dk1"/>
                </a:solidFill>
                <a:highlight>
                  <a:schemeClr val="lt1"/>
                </a:highlight>
                <a:latin typeface="Roboto"/>
                <a:ea typeface="Roboto"/>
                <a:cs typeface="Roboto"/>
                <a:sym typeface="Roboto"/>
              </a:rPr>
              <a:t> = 29, find the value of </a:t>
            </a:r>
            <a:r>
              <a:rPr b="0" i="1" lang="en-GB" sz="1400" u="none" cap="none" strike="noStrike">
                <a:solidFill>
                  <a:schemeClr val="dk1"/>
                </a:solidFill>
                <a:highlight>
                  <a:schemeClr val="lt1"/>
                </a:highlight>
                <a:latin typeface="Roboto"/>
                <a:ea typeface="Roboto"/>
                <a:cs typeface="Roboto"/>
                <a:sym typeface="Roboto"/>
              </a:rPr>
              <a:t>ab.</a:t>
            </a:r>
            <a:endParaRPr b="0" i="1"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1"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12</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15</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18</a:t>
            </a:r>
            <a:endParaRPr b="0" i="0" sz="1400" u="none" cap="none" strike="noStrike">
              <a:solidFill>
                <a:schemeClr val="dk1"/>
              </a:solidFill>
              <a:highlight>
                <a:schemeClr val="lt1"/>
              </a:highlight>
              <a:latin typeface="Roboto"/>
              <a:ea typeface="Roboto"/>
              <a:cs typeface="Roboto"/>
              <a:sym typeface="Roboto"/>
            </a:endParaRPr>
          </a:p>
        </p:txBody>
      </p:sp>
      <p:sp>
        <p:nvSpPr>
          <p:cNvPr id="174" name="Google Shape;174;g1568b579c2f_0_521"/>
          <p:cNvSpPr/>
          <p:nvPr/>
        </p:nvSpPr>
        <p:spPr>
          <a:xfrm>
            <a:off x="3247950" y="5411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Q04</a:t>
            </a:r>
            <a:endParaRPr b="1" i="0" sz="2000" u="none" cap="none" strike="noStrike">
              <a:solidFill>
                <a:srgbClr val="FFFFFF"/>
              </a:solidFill>
              <a:latin typeface="Roboto"/>
              <a:ea typeface="Roboto"/>
              <a:cs typeface="Roboto"/>
              <a:sym typeface="Roboto"/>
            </a:endParaRPr>
          </a:p>
        </p:txBody>
      </p:sp>
      <p:sp>
        <p:nvSpPr>
          <p:cNvPr id="175" name="Google Shape;175;g1568b579c2f_0_521"/>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9" name="Shape 179"/>
        <p:cNvGrpSpPr/>
        <p:nvPr/>
      </p:nvGrpSpPr>
      <p:grpSpPr>
        <a:xfrm>
          <a:off x="0" y="0"/>
          <a:ext cx="0" cy="0"/>
          <a:chOff x="0" y="0"/>
          <a:chExt cx="0" cy="0"/>
        </a:xfrm>
      </p:grpSpPr>
      <p:sp>
        <p:nvSpPr>
          <p:cNvPr id="180" name="Google Shape;180;g1568b579c2f_0_529"/>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181" name="Google Shape;181;g1568b579c2f_0_529"/>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Q04</a:t>
            </a:r>
            <a:endParaRPr b="1" i="0" sz="2000" u="none" cap="none" strike="noStrike">
              <a:solidFill>
                <a:srgbClr val="FFFFFF"/>
              </a:solidFill>
              <a:latin typeface="Roboto"/>
              <a:ea typeface="Roboto"/>
              <a:cs typeface="Roboto"/>
              <a:sym typeface="Roboto"/>
            </a:endParaRPr>
          </a:p>
        </p:txBody>
      </p:sp>
      <p:sp>
        <p:nvSpPr>
          <p:cNvPr id="182" name="Google Shape;182;g1568b579c2f_0_529"/>
          <p:cNvSpPr txBox="1"/>
          <p:nvPr/>
        </p:nvSpPr>
        <p:spPr>
          <a:xfrm>
            <a:off x="342900" y="1450975"/>
            <a:ext cx="7450200" cy="1116900"/>
          </a:xfrm>
          <a:prstGeom prst="rect">
            <a:avLst/>
          </a:prstGeom>
          <a:noFill/>
          <a:ln>
            <a:noFill/>
          </a:ln>
        </p:spPr>
        <p:txBody>
          <a:bodyPr anchorCtr="0" anchor="t" bIns="91425" lIns="91425" spcFirstLastPara="1" rIns="91425" wrap="square" tIns="91425">
            <a:spAutoFit/>
          </a:bodyPr>
          <a:lstStyle/>
          <a:p>
            <a:pPr indent="0" lvl="0" marL="0" marR="0" rtl="0" algn="l">
              <a:lnSpc>
                <a:spcPct val="170000"/>
              </a:lnSpc>
              <a:spcBef>
                <a:spcPts val="800"/>
              </a:spcBef>
              <a:spcAft>
                <a:spcPts val="0"/>
              </a:spcAft>
              <a:buClr>
                <a:schemeClr val="dk1"/>
              </a:buClr>
              <a:buSzPts val="1100"/>
              <a:buFont typeface="Arial"/>
              <a:buNone/>
            </a:pPr>
            <a:r>
              <a:rPr b="0" i="0" lang="en-GB" sz="1400" u="none" cap="none" strike="noStrike">
                <a:solidFill>
                  <a:schemeClr val="dk1"/>
                </a:solidFill>
                <a:highlight>
                  <a:schemeClr val="lt1"/>
                </a:highlight>
                <a:latin typeface="Roboto"/>
                <a:ea typeface="Roboto"/>
                <a:cs typeface="Roboto"/>
                <a:sym typeface="Roboto"/>
              </a:rPr>
              <a:t>2</a:t>
            </a:r>
            <a:r>
              <a:rPr b="0" i="1" lang="en-GB" sz="1400" u="none" cap="none" strike="noStrike">
                <a:solidFill>
                  <a:schemeClr val="dk1"/>
                </a:solidFill>
                <a:highlight>
                  <a:schemeClr val="lt1"/>
                </a:highlight>
                <a:latin typeface="Roboto"/>
                <a:ea typeface="Roboto"/>
                <a:cs typeface="Roboto"/>
                <a:sym typeface="Roboto"/>
              </a:rPr>
              <a:t>ab</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a</a:t>
            </a:r>
            <a:r>
              <a:rPr b="0" baseline="30000" i="0" lang="en-GB" sz="1400" u="none" cap="none" strike="noStrike">
                <a:solidFill>
                  <a:schemeClr val="dk1"/>
                </a:solidFill>
                <a:highlight>
                  <a:schemeClr val="lt1"/>
                </a:highlight>
                <a:latin typeface="Roboto"/>
                <a:ea typeface="Roboto"/>
                <a:cs typeface="Roboto"/>
                <a:sym typeface="Roboto"/>
              </a:rPr>
              <a:t>2</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b</a:t>
            </a:r>
            <a:r>
              <a:rPr b="0" baseline="30000" i="0" lang="en-GB" sz="1400" u="none" cap="none" strike="noStrike">
                <a:solidFill>
                  <a:schemeClr val="dk1"/>
                </a:solidFill>
                <a:highlight>
                  <a:schemeClr val="lt1"/>
                </a:highlight>
                <a:latin typeface="Roboto"/>
                <a:ea typeface="Roboto"/>
                <a:cs typeface="Roboto"/>
                <a:sym typeface="Roboto"/>
              </a:rPr>
              <a:t>2</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a</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b</a:t>
            </a:r>
            <a:r>
              <a:rPr b="0" i="0" lang="en-GB" sz="1400" u="none" cap="none" strike="noStrike">
                <a:solidFill>
                  <a:schemeClr val="dk1"/>
                </a:solidFill>
                <a:highlight>
                  <a:schemeClr val="lt1"/>
                </a:highlight>
                <a:latin typeface="Roboto"/>
                <a:ea typeface="Roboto"/>
                <a:cs typeface="Roboto"/>
                <a:sym typeface="Roboto"/>
              </a:rPr>
              <a:t>)</a:t>
            </a:r>
            <a:r>
              <a:rPr b="0" baseline="30000" i="0" lang="en-GB" sz="1400" u="none" cap="none" strike="noStrike">
                <a:solidFill>
                  <a:schemeClr val="dk1"/>
                </a:solidFill>
                <a:highlight>
                  <a:schemeClr val="lt1"/>
                </a:highlight>
                <a:latin typeface="Roboto"/>
                <a:ea typeface="Roboto"/>
                <a:cs typeface="Roboto"/>
                <a:sym typeface="Roboto"/>
              </a:rPr>
              <a:t>2</a:t>
            </a:r>
            <a:endParaRPr b="0" baseline="30000" i="0" sz="1400" u="none" cap="none" strike="noStrike">
              <a:solidFill>
                <a:schemeClr val="dk1"/>
              </a:solidFill>
              <a:highlight>
                <a:schemeClr val="lt1"/>
              </a:highlight>
              <a:latin typeface="Roboto"/>
              <a:ea typeface="Roboto"/>
              <a:cs typeface="Roboto"/>
              <a:sym typeface="Roboto"/>
            </a:endParaRPr>
          </a:p>
          <a:p>
            <a:pPr indent="0" lvl="0" marL="0" marR="0" rtl="0" algn="l">
              <a:lnSpc>
                <a:spcPct val="115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 29 - 9 = 20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15000"/>
              </a:lnSpc>
              <a:spcBef>
                <a:spcPts val="0"/>
              </a:spcBef>
              <a:spcAft>
                <a:spcPts val="0"/>
              </a:spcAft>
              <a:buClr>
                <a:srgbClr val="000000"/>
              </a:buClr>
              <a:buSzPts val="1800"/>
              <a:buFont typeface="Arial"/>
              <a:buNone/>
            </a:pPr>
            <a:r>
              <a:rPr b="0" i="1" lang="en-GB" sz="1400" u="none" cap="none" strike="noStrike">
                <a:solidFill>
                  <a:schemeClr val="dk1"/>
                </a:solidFill>
                <a:highlight>
                  <a:schemeClr val="lt1"/>
                </a:highlight>
                <a:latin typeface="Roboto"/>
                <a:ea typeface="Roboto"/>
                <a:cs typeface="Roboto"/>
                <a:sym typeface="Roboto"/>
              </a:rPr>
              <a:t>ab</a:t>
            </a:r>
            <a:r>
              <a:rPr b="0" i="0" lang="en-GB" sz="1400" u="none" cap="none" strike="noStrike">
                <a:solidFill>
                  <a:schemeClr val="dk1"/>
                </a:solidFill>
                <a:highlight>
                  <a:schemeClr val="lt1"/>
                </a:highlight>
                <a:latin typeface="Roboto"/>
                <a:ea typeface="Roboto"/>
                <a:cs typeface="Roboto"/>
                <a:sym typeface="Roboto"/>
              </a:rPr>
              <a:t> = 10.</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1568b579c2f_0_537"/>
          <p:cNvSpPr txBox="1"/>
          <p:nvPr/>
        </p:nvSpPr>
        <p:spPr>
          <a:xfrm>
            <a:off x="335850" y="1450975"/>
            <a:ext cx="74571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 price of 2 sarees and 4 shirts is Rs. 1600. With the same money one can buy 1 saree and 6 shirts. If one wants to buy 12 shirts, how much shall he have to pay?</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1200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2400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3600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4800</a:t>
            </a:r>
            <a:endParaRPr b="0" i="0" sz="1400" u="none" cap="none" strike="noStrike">
              <a:solidFill>
                <a:schemeClr val="dk1"/>
              </a:solidFill>
              <a:highlight>
                <a:schemeClr val="lt1"/>
              </a:highlight>
              <a:latin typeface="Roboto"/>
              <a:ea typeface="Roboto"/>
              <a:cs typeface="Roboto"/>
              <a:sym typeface="Roboto"/>
            </a:endParaRPr>
          </a:p>
        </p:txBody>
      </p:sp>
      <p:sp>
        <p:nvSpPr>
          <p:cNvPr id="188" name="Google Shape;188;g1568b579c2f_0_537"/>
          <p:cNvSpPr/>
          <p:nvPr/>
        </p:nvSpPr>
        <p:spPr>
          <a:xfrm>
            <a:off x="3247950" y="5411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Q05</a:t>
            </a:r>
            <a:endParaRPr b="1" i="0" sz="2000" u="none" cap="none" strike="noStrike">
              <a:solidFill>
                <a:srgbClr val="FFFFFF"/>
              </a:solidFill>
              <a:latin typeface="Roboto"/>
              <a:ea typeface="Roboto"/>
              <a:cs typeface="Roboto"/>
              <a:sym typeface="Roboto"/>
            </a:endParaRPr>
          </a:p>
        </p:txBody>
      </p:sp>
      <p:sp>
        <p:nvSpPr>
          <p:cNvPr id="189" name="Google Shape;189;g1568b579c2f_0_53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3" name="Shape 193"/>
        <p:cNvGrpSpPr/>
        <p:nvPr/>
      </p:nvGrpSpPr>
      <p:grpSpPr>
        <a:xfrm>
          <a:off x="0" y="0"/>
          <a:ext cx="0" cy="0"/>
          <a:chOff x="0" y="0"/>
          <a:chExt cx="0" cy="0"/>
        </a:xfrm>
      </p:grpSpPr>
      <p:sp>
        <p:nvSpPr>
          <p:cNvPr id="194" name="Google Shape;194;g1568b579c2f_0_545"/>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195" name="Google Shape;195;g1568b579c2f_0_545"/>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Q05</a:t>
            </a:r>
            <a:endParaRPr b="1" i="0" sz="2000" u="none" cap="none" strike="noStrike">
              <a:solidFill>
                <a:srgbClr val="FFFFFF"/>
              </a:solidFill>
              <a:latin typeface="Roboto"/>
              <a:ea typeface="Roboto"/>
              <a:cs typeface="Roboto"/>
              <a:sym typeface="Roboto"/>
            </a:endParaRPr>
          </a:p>
        </p:txBody>
      </p:sp>
      <p:sp>
        <p:nvSpPr>
          <p:cNvPr id="196" name="Google Shape;196;g1568b579c2f_0_545"/>
          <p:cNvSpPr txBox="1"/>
          <p:nvPr/>
        </p:nvSpPr>
        <p:spPr>
          <a:xfrm>
            <a:off x="327025" y="1450975"/>
            <a:ext cx="7410900" cy="3440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Let the price of a saree and a shirt be Rs.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and Rs.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respectively.</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Then, 2</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1600 .... (i)</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and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+ 6</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1600 .... (ii)</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Divide equation (i) by 2, we get the below equation. </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800"/>
              </a:spcBef>
              <a:spcAft>
                <a:spcPts val="0"/>
              </a:spcAft>
              <a:buClr>
                <a:schemeClr val="dk1"/>
              </a:buClr>
              <a:buSzPts val="1100"/>
              <a:buFont typeface="Arial"/>
              <a:buNone/>
            </a:pPr>
            <a:r>
              <a:rPr b="0" i="0" lang="en-GB" sz="1400" u="none" cap="none" strike="noStrike">
                <a:solidFill>
                  <a:schemeClr val="dk1"/>
                </a:solidFill>
                <a:highlight>
                  <a:schemeClr val="lt1"/>
                </a:highlight>
                <a:latin typeface="Roboto"/>
                <a:ea typeface="Roboto"/>
                <a:cs typeface="Roboto"/>
                <a:sym typeface="Roboto"/>
              </a:rPr>
              <a:t>=&gt; x +  2y =  800. --- (iii)</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0"/>
              </a:spcBef>
              <a:spcAft>
                <a:spcPts val="0"/>
              </a:spcAft>
              <a:buClr>
                <a:schemeClr val="dk1"/>
              </a:buClr>
              <a:buSzPts val="1100"/>
              <a:buFont typeface="Arial"/>
              <a:buNone/>
            </a:pPr>
            <a:r>
              <a:rPr b="0" i="0" lang="en-GB" sz="1400" u="none" cap="none" strike="noStrike">
                <a:solidFill>
                  <a:schemeClr val="dk1"/>
                </a:solidFill>
                <a:highlight>
                  <a:schemeClr val="lt1"/>
                </a:highlight>
                <a:latin typeface="Roboto"/>
                <a:ea typeface="Roboto"/>
                <a:cs typeface="Roboto"/>
                <a:sym typeface="Roboto"/>
              </a:rPr>
              <a:t>Now subtract (iii) from (ii)</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x +  6y = 1600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 x +  2y =  800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      4y =  800</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800"/>
              </a:spcBef>
              <a:spcAft>
                <a:spcPts val="0"/>
              </a:spcAft>
              <a:buClr>
                <a:schemeClr val="dk1"/>
              </a:buClr>
              <a:buSzPts val="1100"/>
              <a:buFont typeface="Arial"/>
              <a:buNone/>
            </a:pPr>
            <a:r>
              <a:rPr b="0" i="0" lang="en-GB" sz="1400" u="none" cap="none" strike="noStrike">
                <a:solidFill>
                  <a:schemeClr val="dk1"/>
                </a:solidFill>
                <a:highlight>
                  <a:schemeClr val="lt1"/>
                </a:highlight>
                <a:latin typeface="Roboto"/>
                <a:ea typeface="Roboto"/>
                <a:cs typeface="Roboto"/>
                <a:sym typeface="Roboto"/>
              </a:rPr>
              <a:t>----------------</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00" name="Shape 200"/>
        <p:cNvGrpSpPr/>
        <p:nvPr/>
      </p:nvGrpSpPr>
      <p:grpSpPr>
        <a:xfrm>
          <a:off x="0" y="0"/>
          <a:ext cx="0" cy="0"/>
          <a:chOff x="0" y="0"/>
          <a:chExt cx="0" cy="0"/>
        </a:xfrm>
      </p:grpSpPr>
      <p:sp>
        <p:nvSpPr>
          <p:cNvPr id="201" name="Google Shape;201;g1568b579c2f_0_553"/>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02" name="Google Shape;202;g1568b579c2f_0_553"/>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Q05</a:t>
            </a:r>
            <a:endParaRPr b="1" i="0" sz="2000" u="none" cap="none" strike="noStrike">
              <a:solidFill>
                <a:srgbClr val="FFFFFF"/>
              </a:solidFill>
              <a:latin typeface="Roboto"/>
              <a:ea typeface="Roboto"/>
              <a:cs typeface="Roboto"/>
              <a:sym typeface="Roboto"/>
            </a:endParaRPr>
          </a:p>
        </p:txBody>
      </p:sp>
      <p:sp>
        <p:nvSpPr>
          <p:cNvPr id="203" name="Google Shape;203;g1568b579c2f_0_553"/>
          <p:cNvSpPr txBox="1"/>
          <p:nvPr/>
        </p:nvSpPr>
        <p:spPr>
          <a:xfrm>
            <a:off x="327025" y="1450975"/>
            <a:ext cx="7466100" cy="2878200"/>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Therefore, y = 200.</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Now apply value of y in (iii)</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=&gt;  x + 2 x 200 = 800</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=&gt;  x + 400 = 800</a:t>
            </a:r>
            <a:endParaRPr b="0" i="0" sz="1400" u="none" cap="none" strike="noStrike">
              <a:solidFill>
                <a:schemeClr val="dk1"/>
              </a:solidFill>
              <a:highlight>
                <a:schemeClr val="lt1"/>
              </a:highlight>
              <a:latin typeface="Roboto"/>
              <a:ea typeface="Roboto"/>
              <a:cs typeface="Roboto"/>
              <a:sym typeface="Roboto"/>
            </a:endParaRPr>
          </a:p>
          <a:p>
            <a:pPr indent="0" lvl="0" marL="381000" marR="0" rtl="0" algn="just">
              <a:lnSpc>
                <a:spcPct val="115000"/>
              </a:lnSpc>
              <a:spcBef>
                <a:spcPts val="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Therefore x = 400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Solving (i) and (ii) we get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400,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200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Cost of 12 shirts = Rs. (12 x 200) = Rs. 2400</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g1568b579c2f_0_561"/>
          <p:cNvSpPr txBox="1"/>
          <p:nvPr/>
        </p:nvSpPr>
        <p:spPr>
          <a:xfrm>
            <a:off x="335850" y="1450975"/>
            <a:ext cx="74571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A sum of Rs. 1360 has been divided among A, B and C such that A gets ⅔ of what B gets and B gets ¼  of what C gets. B's share is:</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120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160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240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300</a:t>
            </a:r>
            <a:endParaRPr b="0" i="0" sz="1400" u="none" cap="none" strike="noStrike">
              <a:solidFill>
                <a:schemeClr val="dk1"/>
              </a:solidFill>
              <a:highlight>
                <a:schemeClr val="lt1"/>
              </a:highlight>
              <a:latin typeface="Roboto"/>
              <a:ea typeface="Roboto"/>
              <a:cs typeface="Roboto"/>
              <a:sym typeface="Roboto"/>
            </a:endParaRPr>
          </a:p>
        </p:txBody>
      </p:sp>
      <p:sp>
        <p:nvSpPr>
          <p:cNvPr id="209" name="Google Shape;209;g1568b579c2f_0_561"/>
          <p:cNvSpPr/>
          <p:nvPr/>
        </p:nvSpPr>
        <p:spPr>
          <a:xfrm>
            <a:off x="3247950" y="5315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Q06</a:t>
            </a:r>
            <a:endParaRPr b="1" i="0" sz="2000" u="none" cap="none" strike="noStrike">
              <a:solidFill>
                <a:srgbClr val="FFFFFF"/>
              </a:solidFill>
              <a:latin typeface="Roboto"/>
              <a:ea typeface="Roboto"/>
              <a:cs typeface="Roboto"/>
              <a:sym typeface="Roboto"/>
            </a:endParaRPr>
          </a:p>
        </p:txBody>
      </p:sp>
      <p:sp>
        <p:nvSpPr>
          <p:cNvPr id="210" name="Google Shape;210;g1568b579c2f_0_561"/>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0"/>
                                        </p:tgtEl>
                                        <p:attrNameLst>
                                          <p:attrName>style.visibility</p:attrName>
                                        </p:attrNameLst>
                                      </p:cBhvr>
                                      <p:to>
                                        <p:strVal val="visible"/>
                                      </p:to>
                                    </p:set>
                                    <p:animEffect filter="fade" transition="in">
                                      <p:cBhvr>
                                        <p:cTn dur="1000"/>
                                        <p:tgtEl>
                                          <p:spTgt spid="2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4" name="Shape 214"/>
        <p:cNvGrpSpPr/>
        <p:nvPr/>
      </p:nvGrpSpPr>
      <p:grpSpPr>
        <a:xfrm>
          <a:off x="0" y="0"/>
          <a:ext cx="0" cy="0"/>
          <a:chOff x="0" y="0"/>
          <a:chExt cx="0" cy="0"/>
        </a:xfrm>
      </p:grpSpPr>
      <p:sp>
        <p:nvSpPr>
          <p:cNvPr id="215" name="Google Shape;215;g1568b579c2f_0_569"/>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16" name="Google Shape;216;g1568b579c2f_0_569"/>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Q06</a:t>
            </a:r>
            <a:endParaRPr b="1" i="0" sz="2000" u="none" cap="none" strike="noStrike">
              <a:solidFill>
                <a:srgbClr val="FFFFFF"/>
              </a:solidFill>
              <a:latin typeface="Roboto"/>
              <a:ea typeface="Roboto"/>
              <a:cs typeface="Roboto"/>
              <a:sym typeface="Roboto"/>
            </a:endParaRPr>
          </a:p>
        </p:txBody>
      </p:sp>
      <p:sp>
        <p:nvSpPr>
          <p:cNvPr id="217" name="Google Shape;217;g1568b579c2f_0_569"/>
          <p:cNvSpPr txBox="1"/>
          <p:nvPr/>
        </p:nvSpPr>
        <p:spPr>
          <a:xfrm>
            <a:off x="327025" y="1450975"/>
            <a:ext cx="7410900" cy="1990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Let C's share = Rs. </a:t>
            </a:r>
            <a:r>
              <a:rPr b="0" i="1" lang="en-GB" sz="1400" u="none" cap="none" strike="noStrike">
                <a:solidFill>
                  <a:schemeClr val="dk1"/>
                </a:solidFill>
                <a:highlight>
                  <a:schemeClr val="lt1"/>
                </a:highlight>
                <a:latin typeface="Roboto"/>
                <a:ea typeface="Roboto"/>
                <a:cs typeface="Roboto"/>
                <a:sym typeface="Roboto"/>
              </a:rPr>
              <a:t>x</a:t>
            </a:r>
            <a:endParaRPr b="0" i="1"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Then, B's share = Rs. x/4 ,  A's share = Rs. ( ⅔ * x/4 ) = Rs. x/6 </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x/4 + x/6 + x =  1360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17x/12 = 1360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X = (1360 * 12) / 17 =  Rs. 960.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15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Hence, B's share = Rs.(960/4) = Rs. 240.</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g1568b579c2f_0_577"/>
          <p:cNvSpPr txBox="1"/>
          <p:nvPr/>
        </p:nvSpPr>
        <p:spPr>
          <a:xfrm>
            <a:off x="335850" y="1450975"/>
            <a:ext cx="7457100" cy="202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One-third of Rahul's savings in National Savings Certificate is equal to one-half of his savings in Public Provident Fund. If he has Rs. 1,50,000 as total savings, how much has he saved in Public Provident Fund?</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Rs. 30,000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Rs. 50,000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Rs. 60,000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Rs. 90,000</a:t>
            </a:r>
            <a:endParaRPr b="0" i="0" sz="1400" u="none" cap="none" strike="noStrike">
              <a:solidFill>
                <a:schemeClr val="dk1"/>
              </a:solidFill>
              <a:highlight>
                <a:schemeClr val="lt1"/>
              </a:highlight>
              <a:latin typeface="Roboto"/>
              <a:ea typeface="Roboto"/>
              <a:cs typeface="Roboto"/>
              <a:sym typeface="Roboto"/>
            </a:endParaRPr>
          </a:p>
        </p:txBody>
      </p:sp>
      <p:sp>
        <p:nvSpPr>
          <p:cNvPr id="223" name="Google Shape;223;g1568b579c2f_0_577"/>
          <p:cNvSpPr/>
          <p:nvPr/>
        </p:nvSpPr>
        <p:spPr>
          <a:xfrm>
            <a:off x="3247950" y="5162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Q07</a:t>
            </a:r>
            <a:endParaRPr b="1" i="0" sz="2000" u="none" cap="none" strike="noStrike">
              <a:solidFill>
                <a:srgbClr val="FFFFFF"/>
              </a:solidFill>
              <a:latin typeface="Roboto"/>
              <a:ea typeface="Roboto"/>
              <a:cs typeface="Roboto"/>
              <a:sym typeface="Roboto"/>
            </a:endParaRPr>
          </a:p>
        </p:txBody>
      </p:sp>
      <p:sp>
        <p:nvSpPr>
          <p:cNvPr id="224" name="Google Shape;224;g1568b579c2f_0_57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8" name="Shape 228"/>
        <p:cNvGrpSpPr/>
        <p:nvPr/>
      </p:nvGrpSpPr>
      <p:grpSpPr>
        <a:xfrm>
          <a:off x="0" y="0"/>
          <a:ext cx="0" cy="0"/>
          <a:chOff x="0" y="0"/>
          <a:chExt cx="0" cy="0"/>
        </a:xfrm>
      </p:grpSpPr>
      <p:sp>
        <p:nvSpPr>
          <p:cNvPr id="229" name="Google Shape;229;g1568b579c2f_0_585"/>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30" name="Google Shape;230;g1568b579c2f_0_585"/>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Q07</a:t>
            </a:r>
            <a:endParaRPr b="1" i="0" sz="2000" u="none" cap="none" strike="noStrike">
              <a:solidFill>
                <a:srgbClr val="FFFFFF"/>
              </a:solidFill>
              <a:latin typeface="Roboto"/>
              <a:ea typeface="Roboto"/>
              <a:cs typeface="Roboto"/>
              <a:sym typeface="Roboto"/>
            </a:endParaRPr>
          </a:p>
        </p:txBody>
      </p:sp>
      <p:sp>
        <p:nvSpPr>
          <p:cNvPr id="231" name="Google Shape;231;g1568b579c2f_0_585"/>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232" name="Google Shape;232;g1568b579c2f_0_585"/>
          <p:cNvPicPr preferRelativeResize="0"/>
          <p:nvPr/>
        </p:nvPicPr>
        <p:blipFill rotWithShape="1">
          <a:blip r:embed="rId3">
            <a:alphaModFix/>
          </a:blip>
          <a:srcRect b="0" l="0" r="0" t="0"/>
          <a:stretch/>
        </p:blipFill>
        <p:spPr>
          <a:xfrm>
            <a:off x="1382725" y="1450975"/>
            <a:ext cx="6410325" cy="292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g2815f3de8f6_0_5"/>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400">
                <a:solidFill>
                  <a:schemeClr val="dk1"/>
                </a:solidFill>
                <a:highlight>
                  <a:srgbClr val="FFFFFF"/>
                </a:highlight>
                <a:latin typeface="Roboto"/>
                <a:ea typeface="Roboto"/>
                <a:cs typeface="Roboto"/>
                <a:sym typeface="Roboto"/>
              </a:rPr>
              <a:t>URL</a:t>
            </a:r>
            <a:r>
              <a:rPr b="1" lang="en-GB" sz="1400">
                <a:solidFill>
                  <a:srgbClr val="373737"/>
                </a:solidFill>
                <a:highlight>
                  <a:srgbClr val="FFFFFF"/>
                </a:highlight>
                <a:latin typeface="Roboto"/>
                <a:ea typeface="Roboto"/>
                <a:cs typeface="Roboto"/>
                <a:sym typeface="Roboto"/>
              </a:rPr>
              <a:t>: </a:t>
            </a:r>
            <a:r>
              <a:rPr b="1" lang="en-GB" sz="1400" u="sng">
                <a:solidFill>
                  <a:schemeClr val="hlink"/>
                </a:solidFill>
                <a:highlight>
                  <a:srgbClr val="FFFFFF"/>
                </a:highlight>
                <a:latin typeface="Roboto"/>
                <a:ea typeface="Roboto"/>
                <a:cs typeface="Roboto"/>
                <a:sym typeface="Roboto"/>
                <a:hlinkClick r:id="rId3"/>
              </a:rPr>
              <a:t>https://forms.gle/pCod1vhoFzHJZLZq5</a:t>
            </a:r>
            <a:endParaRPr b="1" sz="14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400">
              <a:solidFill>
                <a:srgbClr val="373737"/>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400">
                <a:solidFill>
                  <a:schemeClr val="dk1"/>
                </a:solidFill>
                <a:highlight>
                  <a:srgbClr val="FFFFFF"/>
                </a:highlight>
                <a:latin typeface="Roboto"/>
                <a:ea typeface="Roboto"/>
                <a:cs typeface="Roboto"/>
                <a:sym typeface="Roboto"/>
              </a:rPr>
              <a:t>QR CODE</a:t>
            </a:r>
            <a:r>
              <a:rPr b="1" lang="en-GB" sz="1400">
                <a:solidFill>
                  <a:srgbClr val="373737"/>
                </a:solidFill>
                <a:highlight>
                  <a:srgbClr val="FFFFFF"/>
                </a:highlight>
                <a:latin typeface="Roboto"/>
                <a:ea typeface="Roboto"/>
                <a:cs typeface="Roboto"/>
                <a:sym typeface="Roboto"/>
              </a:rPr>
              <a:t>:</a:t>
            </a:r>
            <a:endParaRPr b="1" sz="14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400">
                <a:solidFill>
                  <a:srgbClr val="373737"/>
                </a:solidFill>
                <a:highlight>
                  <a:srgbClr val="FFFFFF"/>
                </a:highlight>
                <a:latin typeface="Roboto"/>
                <a:ea typeface="Roboto"/>
                <a:cs typeface="Roboto"/>
                <a:sym typeface="Roboto"/>
              </a:rPr>
              <a:t>				</a:t>
            </a:r>
            <a:endParaRPr b="1" sz="1400">
              <a:solidFill>
                <a:srgbClr val="373737"/>
              </a:solidFill>
              <a:highlight>
                <a:srgbClr val="FFFFFF"/>
              </a:highlight>
              <a:latin typeface="Roboto"/>
              <a:ea typeface="Roboto"/>
              <a:cs typeface="Roboto"/>
              <a:sym typeface="Roboto"/>
            </a:endParaRPr>
          </a:p>
        </p:txBody>
      </p:sp>
      <p:sp>
        <p:nvSpPr>
          <p:cNvPr id="110" name="Google Shape;110;g2815f3de8f6_0_5"/>
          <p:cNvSpPr txBox="1"/>
          <p:nvPr/>
        </p:nvSpPr>
        <p:spPr>
          <a:xfrm>
            <a:off x="577325" y="622125"/>
            <a:ext cx="7786200" cy="430857"/>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600"/>
              <a:buFont typeface="Arial"/>
              <a:buNone/>
            </a:pPr>
            <a:r>
              <a:rPr b="1" i="0" lang="en-GB" sz="1600" u="none" cap="none" strike="noStrike">
                <a:solidFill>
                  <a:srgbClr val="000000"/>
                </a:solidFill>
                <a:latin typeface="Roboto"/>
                <a:ea typeface="Roboto"/>
                <a:cs typeface="Roboto"/>
                <a:sym typeface="Roboto"/>
              </a:rPr>
              <a:t>                    TEST TIME ON ODD MAN OUT</a:t>
            </a:r>
            <a:endParaRPr b="1" i="0" sz="1600" u="none" cap="none" strike="noStrike">
              <a:solidFill>
                <a:srgbClr val="000000"/>
              </a:solidFill>
              <a:latin typeface="Roboto"/>
              <a:ea typeface="Roboto"/>
              <a:cs typeface="Roboto"/>
              <a:sym typeface="Roboto"/>
            </a:endParaRPr>
          </a:p>
        </p:txBody>
      </p:sp>
      <p:sp>
        <p:nvSpPr>
          <p:cNvPr id="111" name="Google Shape;111;g2815f3de8f6_0_5"/>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Roboto"/>
              <a:ea typeface="Roboto"/>
              <a:cs typeface="Roboto"/>
              <a:sym typeface="Roboto"/>
            </a:endParaRPr>
          </a:p>
        </p:txBody>
      </p:sp>
      <p:pic>
        <p:nvPicPr>
          <p:cNvPr id="112" name="Google Shape;112;g2815f3de8f6_0_5"/>
          <p:cNvPicPr preferRelativeResize="0"/>
          <p:nvPr/>
        </p:nvPicPr>
        <p:blipFill rotWithShape="1">
          <a:blip r:embed="rId4">
            <a:alphaModFix/>
          </a:blip>
          <a:srcRect b="0" l="0" r="0" t="0"/>
          <a:stretch/>
        </p:blipFill>
        <p:spPr>
          <a:xfrm>
            <a:off x="3467675" y="2475075"/>
            <a:ext cx="2771550" cy="21914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1568b579c2f_0_594"/>
          <p:cNvSpPr txBox="1"/>
          <p:nvPr/>
        </p:nvSpPr>
        <p:spPr>
          <a:xfrm>
            <a:off x="335850" y="1450975"/>
            <a:ext cx="74571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A fires 5 shots to B's 3 but A kills only once in 3 shots while B kills once in 2 shots. When B has missed 27 times, A has killed</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30 Birds</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60 Birds</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72 Birds</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90 Birds</a:t>
            </a:r>
            <a:endParaRPr b="0" i="0" sz="1400" u="none" cap="none" strike="noStrike">
              <a:solidFill>
                <a:schemeClr val="dk1"/>
              </a:solidFill>
              <a:highlight>
                <a:schemeClr val="lt1"/>
              </a:highlight>
              <a:latin typeface="Roboto"/>
              <a:ea typeface="Roboto"/>
              <a:cs typeface="Roboto"/>
              <a:sym typeface="Roboto"/>
            </a:endParaRPr>
          </a:p>
        </p:txBody>
      </p:sp>
      <p:sp>
        <p:nvSpPr>
          <p:cNvPr id="238" name="Google Shape;238;g1568b579c2f_0_594"/>
          <p:cNvSpPr/>
          <p:nvPr/>
        </p:nvSpPr>
        <p:spPr>
          <a:xfrm>
            <a:off x="3247950" y="51622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Q08</a:t>
            </a:r>
            <a:endParaRPr b="1" i="0" sz="2000" u="none" cap="none" strike="noStrike">
              <a:solidFill>
                <a:srgbClr val="FFFFFF"/>
              </a:solidFill>
              <a:latin typeface="Roboto"/>
              <a:ea typeface="Roboto"/>
              <a:cs typeface="Roboto"/>
              <a:sym typeface="Roboto"/>
            </a:endParaRPr>
          </a:p>
        </p:txBody>
      </p:sp>
      <p:sp>
        <p:nvSpPr>
          <p:cNvPr id="239" name="Google Shape;239;g1568b579c2f_0_594"/>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9"/>
                                        </p:tgtEl>
                                        <p:attrNameLst>
                                          <p:attrName>style.visibility</p:attrName>
                                        </p:attrNameLst>
                                      </p:cBhvr>
                                      <p:to>
                                        <p:strVal val="visible"/>
                                      </p:to>
                                    </p:set>
                                    <p:animEffect filter="fade" transition="in">
                                      <p:cBhvr>
                                        <p:cTn dur="1000"/>
                                        <p:tgtEl>
                                          <p:spTgt spid="2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43" name="Shape 243"/>
        <p:cNvGrpSpPr/>
        <p:nvPr/>
      </p:nvGrpSpPr>
      <p:grpSpPr>
        <a:xfrm>
          <a:off x="0" y="0"/>
          <a:ext cx="0" cy="0"/>
          <a:chOff x="0" y="0"/>
          <a:chExt cx="0" cy="0"/>
        </a:xfrm>
      </p:grpSpPr>
      <p:sp>
        <p:nvSpPr>
          <p:cNvPr id="244" name="Google Shape;244;g1568b579c2f_0_60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45" name="Google Shape;245;g1568b579c2f_0_602"/>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Q08</a:t>
            </a:r>
            <a:endParaRPr b="1" i="0" sz="2000" u="none" cap="none" strike="noStrike">
              <a:solidFill>
                <a:srgbClr val="FFFFFF"/>
              </a:solidFill>
              <a:latin typeface="Roboto"/>
              <a:ea typeface="Roboto"/>
              <a:cs typeface="Roboto"/>
              <a:sym typeface="Roboto"/>
            </a:endParaRPr>
          </a:p>
        </p:txBody>
      </p:sp>
      <p:sp>
        <p:nvSpPr>
          <p:cNvPr id="246" name="Google Shape;246;g1568b579c2f_0_602"/>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247" name="Google Shape;247;g1568b579c2f_0_602"/>
          <p:cNvPicPr preferRelativeResize="0"/>
          <p:nvPr/>
        </p:nvPicPr>
        <p:blipFill rotWithShape="1">
          <a:blip r:embed="rId3">
            <a:alphaModFix/>
          </a:blip>
          <a:srcRect b="0" l="0" r="0" t="0"/>
          <a:stretch/>
        </p:blipFill>
        <p:spPr>
          <a:xfrm>
            <a:off x="342900" y="1450975"/>
            <a:ext cx="7410900" cy="3153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1568b579c2f_0_612"/>
          <p:cNvSpPr txBox="1"/>
          <p:nvPr/>
        </p:nvSpPr>
        <p:spPr>
          <a:xfrm>
            <a:off x="327025" y="1481888"/>
            <a:ext cx="7457100" cy="202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Eight people are planning to share equally the cost of a rental car. If one person withdraws from the arrangement and the others share equally the entire cost of the car, then the share of each of the remaining persons increased by:</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1/7</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6/8</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1/9</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7/8</a:t>
            </a:r>
            <a:endParaRPr b="0" i="0" sz="1400" u="none" cap="none" strike="noStrike">
              <a:solidFill>
                <a:schemeClr val="dk1"/>
              </a:solidFill>
              <a:highlight>
                <a:schemeClr val="lt1"/>
              </a:highlight>
              <a:latin typeface="Roboto"/>
              <a:ea typeface="Roboto"/>
              <a:cs typeface="Roboto"/>
              <a:sym typeface="Roboto"/>
            </a:endParaRPr>
          </a:p>
        </p:txBody>
      </p:sp>
      <p:sp>
        <p:nvSpPr>
          <p:cNvPr id="253" name="Google Shape;253;g1568b579c2f_0_612"/>
          <p:cNvSpPr/>
          <p:nvPr/>
        </p:nvSpPr>
        <p:spPr>
          <a:xfrm>
            <a:off x="3247950" y="51622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Q09</a:t>
            </a:r>
            <a:endParaRPr b="1" i="0" sz="2000" u="none" cap="none" strike="noStrike">
              <a:solidFill>
                <a:srgbClr val="FFFFFF"/>
              </a:solidFill>
              <a:latin typeface="Roboto"/>
              <a:ea typeface="Roboto"/>
              <a:cs typeface="Roboto"/>
              <a:sym typeface="Roboto"/>
            </a:endParaRPr>
          </a:p>
        </p:txBody>
      </p:sp>
      <p:sp>
        <p:nvSpPr>
          <p:cNvPr id="254" name="Google Shape;254;g1568b579c2f_0_612"/>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4"/>
                                        </p:tgtEl>
                                        <p:attrNameLst>
                                          <p:attrName>style.visibility</p:attrName>
                                        </p:attrNameLst>
                                      </p:cBhvr>
                                      <p:to>
                                        <p:strVal val="visible"/>
                                      </p:to>
                                    </p:set>
                                    <p:animEffect filter="fade" transition="in">
                                      <p:cBhvr>
                                        <p:cTn dur="1000"/>
                                        <p:tgtEl>
                                          <p:spTgt spid="25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8" name="Shape 258"/>
        <p:cNvGrpSpPr/>
        <p:nvPr/>
      </p:nvGrpSpPr>
      <p:grpSpPr>
        <a:xfrm>
          <a:off x="0" y="0"/>
          <a:ext cx="0" cy="0"/>
          <a:chOff x="0" y="0"/>
          <a:chExt cx="0" cy="0"/>
        </a:xfrm>
      </p:grpSpPr>
      <p:sp>
        <p:nvSpPr>
          <p:cNvPr id="259" name="Google Shape;259;g1568b579c2f_0_62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60" name="Google Shape;260;g1568b579c2f_0_620"/>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Q09</a:t>
            </a:r>
            <a:endParaRPr b="1" i="0" sz="2000" u="none" cap="none" strike="noStrike">
              <a:solidFill>
                <a:srgbClr val="FFFFFF"/>
              </a:solidFill>
              <a:latin typeface="Roboto"/>
              <a:ea typeface="Roboto"/>
              <a:cs typeface="Roboto"/>
              <a:sym typeface="Roboto"/>
            </a:endParaRPr>
          </a:p>
        </p:txBody>
      </p:sp>
      <p:sp>
        <p:nvSpPr>
          <p:cNvPr id="261" name="Google Shape;261;g1568b579c2f_0_620"/>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262" name="Google Shape;262;g1568b579c2f_0_620"/>
          <p:cNvPicPr preferRelativeResize="0"/>
          <p:nvPr/>
        </p:nvPicPr>
        <p:blipFill rotWithShape="1">
          <a:blip r:embed="rId3">
            <a:alphaModFix/>
          </a:blip>
          <a:srcRect b="0" l="0" r="0" t="0"/>
          <a:stretch/>
        </p:blipFill>
        <p:spPr>
          <a:xfrm>
            <a:off x="327600" y="1450975"/>
            <a:ext cx="7465450" cy="2922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1568b579c2f_0_630"/>
          <p:cNvSpPr txBox="1"/>
          <p:nvPr/>
        </p:nvSpPr>
        <p:spPr>
          <a:xfrm>
            <a:off x="327025" y="1450975"/>
            <a:ext cx="74571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To fill a tank, 25 buckets of water is required. How many buckets of water will be required to fill the same tank if the capacity of the bucket is reduced to two-fifth of its present?</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32</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62.5</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75</a:t>
            </a:r>
            <a:endParaRPr b="0" i="0" sz="1400" u="none" cap="none" strike="noStrike">
              <a:solidFill>
                <a:schemeClr val="dk1"/>
              </a:solidFill>
              <a:highlight>
                <a:schemeClr val="lt1"/>
              </a:highlight>
              <a:latin typeface="Roboto"/>
              <a:ea typeface="Roboto"/>
              <a:cs typeface="Roboto"/>
              <a:sym typeface="Roboto"/>
            </a:endParaRPr>
          </a:p>
        </p:txBody>
      </p:sp>
      <p:sp>
        <p:nvSpPr>
          <p:cNvPr id="268" name="Google Shape;268;g1568b579c2f_0_630"/>
          <p:cNvSpPr/>
          <p:nvPr/>
        </p:nvSpPr>
        <p:spPr>
          <a:xfrm>
            <a:off x="3247950" y="5490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Q10</a:t>
            </a:r>
            <a:endParaRPr b="1" i="0" sz="2000" u="none" cap="none" strike="noStrike">
              <a:solidFill>
                <a:srgbClr val="FFFFFF"/>
              </a:solidFill>
              <a:latin typeface="Roboto"/>
              <a:ea typeface="Roboto"/>
              <a:cs typeface="Roboto"/>
              <a:sym typeface="Roboto"/>
            </a:endParaRPr>
          </a:p>
        </p:txBody>
      </p:sp>
      <p:sp>
        <p:nvSpPr>
          <p:cNvPr id="269" name="Google Shape;269;g1568b579c2f_0_630"/>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9"/>
                                        </p:tgtEl>
                                        <p:attrNameLst>
                                          <p:attrName>style.visibility</p:attrName>
                                        </p:attrNameLst>
                                      </p:cBhvr>
                                      <p:to>
                                        <p:strVal val="visible"/>
                                      </p:to>
                                    </p:set>
                                    <p:animEffect filter="fade" transition="in">
                                      <p:cBhvr>
                                        <p:cTn dur="1000"/>
                                        <p:tgtEl>
                                          <p:spTgt spid="26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3" name="Shape 273"/>
        <p:cNvGrpSpPr/>
        <p:nvPr/>
      </p:nvGrpSpPr>
      <p:grpSpPr>
        <a:xfrm>
          <a:off x="0" y="0"/>
          <a:ext cx="0" cy="0"/>
          <a:chOff x="0" y="0"/>
          <a:chExt cx="0" cy="0"/>
        </a:xfrm>
      </p:grpSpPr>
      <p:sp>
        <p:nvSpPr>
          <p:cNvPr id="274" name="Google Shape;274;g1568b579c2f_0_63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75" name="Google Shape;275;g1568b579c2f_0_638"/>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Q10</a:t>
            </a:r>
            <a:endParaRPr b="1" i="0" sz="2000" u="none" cap="none" strike="noStrike">
              <a:solidFill>
                <a:srgbClr val="FFFFFF"/>
              </a:solidFill>
              <a:latin typeface="Roboto"/>
              <a:ea typeface="Roboto"/>
              <a:cs typeface="Roboto"/>
              <a:sym typeface="Roboto"/>
            </a:endParaRPr>
          </a:p>
        </p:txBody>
      </p:sp>
      <p:sp>
        <p:nvSpPr>
          <p:cNvPr id="276" name="Google Shape;276;g1568b579c2f_0_638"/>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277" name="Google Shape;277;g1568b579c2f_0_638"/>
          <p:cNvPicPr preferRelativeResize="0"/>
          <p:nvPr/>
        </p:nvPicPr>
        <p:blipFill rotWithShape="1">
          <a:blip r:embed="rId3">
            <a:alphaModFix/>
          </a:blip>
          <a:srcRect b="0" l="0" r="0" t="0"/>
          <a:stretch/>
        </p:blipFill>
        <p:spPr>
          <a:xfrm>
            <a:off x="327025" y="1450975"/>
            <a:ext cx="7465450" cy="299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1568b579c2f_0_648"/>
          <p:cNvSpPr txBox="1"/>
          <p:nvPr/>
        </p:nvSpPr>
        <p:spPr>
          <a:xfrm>
            <a:off x="335850" y="1450975"/>
            <a:ext cx="7457100" cy="202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In a regular week, there are 5 working days and for each day, the working hours are 8. A man gets Rs. 2.40 per hour for regular work and Rs. 3.20 per hours for overtime. If he earns Rs. 432 in 4 weeks, then how many hours does he work for?</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160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175</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180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195</a:t>
            </a:r>
            <a:endParaRPr b="0" i="0" sz="1400" u="none" cap="none" strike="noStrike">
              <a:solidFill>
                <a:schemeClr val="dk1"/>
              </a:solidFill>
              <a:highlight>
                <a:schemeClr val="lt1"/>
              </a:highlight>
              <a:latin typeface="Roboto"/>
              <a:ea typeface="Roboto"/>
              <a:cs typeface="Roboto"/>
              <a:sym typeface="Roboto"/>
            </a:endParaRPr>
          </a:p>
        </p:txBody>
      </p:sp>
      <p:sp>
        <p:nvSpPr>
          <p:cNvPr id="283" name="Google Shape;283;g1568b579c2f_0_648"/>
          <p:cNvSpPr/>
          <p:nvPr/>
        </p:nvSpPr>
        <p:spPr>
          <a:xfrm>
            <a:off x="3247950" y="54897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Q11</a:t>
            </a:r>
            <a:endParaRPr b="1" i="0" sz="2000" u="none" cap="none" strike="noStrike">
              <a:solidFill>
                <a:srgbClr val="FFFFFF"/>
              </a:solidFill>
              <a:latin typeface="Roboto"/>
              <a:ea typeface="Roboto"/>
              <a:cs typeface="Roboto"/>
              <a:sym typeface="Roboto"/>
            </a:endParaRPr>
          </a:p>
        </p:txBody>
      </p:sp>
      <p:sp>
        <p:nvSpPr>
          <p:cNvPr id="284" name="Google Shape;284;g1568b579c2f_0_648"/>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8" name="Shape 288"/>
        <p:cNvGrpSpPr/>
        <p:nvPr/>
      </p:nvGrpSpPr>
      <p:grpSpPr>
        <a:xfrm>
          <a:off x="0" y="0"/>
          <a:ext cx="0" cy="0"/>
          <a:chOff x="0" y="0"/>
          <a:chExt cx="0" cy="0"/>
        </a:xfrm>
      </p:grpSpPr>
      <p:sp>
        <p:nvSpPr>
          <p:cNvPr id="289" name="Google Shape;289;g1568b579c2f_0_65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90" name="Google Shape;290;g1568b579c2f_0_656"/>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Q11</a:t>
            </a:r>
            <a:endParaRPr b="1" i="0" sz="2000" u="none" cap="none" strike="noStrike">
              <a:solidFill>
                <a:srgbClr val="FFFFFF"/>
              </a:solidFill>
              <a:latin typeface="Roboto"/>
              <a:ea typeface="Roboto"/>
              <a:cs typeface="Roboto"/>
              <a:sym typeface="Roboto"/>
            </a:endParaRPr>
          </a:p>
        </p:txBody>
      </p:sp>
      <p:sp>
        <p:nvSpPr>
          <p:cNvPr id="291" name="Google Shape;291;g1568b579c2f_0_656"/>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292" name="Google Shape;292;g1568b579c2f_0_656"/>
          <p:cNvSpPr txBox="1"/>
          <p:nvPr/>
        </p:nvSpPr>
        <p:spPr>
          <a:xfrm>
            <a:off x="327025" y="1450975"/>
            <a:ext cx="7466100" cy="2745000"/>
          </a:xfrm>
          <a:prstGeom prst="rect">
            <a:avLst/>
          </a:prstGeom>
          <a:noFill/>
          <a:ln>
            <a:noFill/>
          </a:ln>
        </p:spPr>
        <p:txBody>
          <a:bodyPr anchorCtr="0" anchor="t" bIns="91425" lIns="91425" spcFirstLastPara="1" rIns="91425" wrap="square" tIns="91425">
            <a:spAutoFit/>
          </a:bodyPr>
          <a:lstStyle/>
          <a:p>
            <a:pPr indent="0" lvl="0" marL="0" marR="0" rtl="0" algn="just">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Suppose the man works overtime for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hours.</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Now, working hours in 4 weeks = (5 x 8 x 4) = 160.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160 x 2.40 +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3.20 = 432</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3.20</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432 - 384 = 48</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70000"/>
              </a:lnSpc>
              <a:spcBef>
                <a:spcPts val="800"/>
              </a:spcBef>
              <a:spcAft>
                <a:spcPts val="0"/>
              </a:spcAft>
              <a:buClr>
                <a:srgbClr val="000000"/>
              </a:buClr>
              <a:buSzPts val="1800"/>
              <a:buFont typeface="Arial"/>
              <a:buNone/>
            </a:pP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15.</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70000"/>
              </a:lnSpc>
              <a:spcBef>
                <a:spcPts val="800"/>
              </a:spcBef>
              <a:spcAft>
                <a:spcPts val="80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Hence, total hours of work = (160 + 15) = 175.</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g1568b579c2f_0_667"/>
          <p:cNvSpPr txBox="1"/>
          <p:nvPr/>
        </p:nvSpPr>
        <p:spPr>
          <a:xfrm>
            <a:off x="335850" y="1450975"/>
            <a:ext cx="7457100" cy="223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Free notebooks were distributed equally among children of a class. The number of notebooks each child got was one-eighth of the number of children. Had the number of children been half, each child would have got 16 notebooks. Total how many notebooks were distributed?</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256</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432</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512</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640</a:t>
            </a:r>
            <a:endParaRPr b="0" i="0" sz="1400" u="none" cap="none" strike="noStrike">
              <a:solidFill>
                <a:schemeClr val="dk1"/>
              </a:solidFill>
              <a:highlight>
                <a:schemeClr val="lt1"/>
              </a:highlight>
              <a:latin typeface="Roboto"/>
              <a:ea typeface="Roboto"/>
              <a:cs typeface="Roboto"/>
              <a:sym typeface="Roboto"/>
            </a:endParaRPr>
          </a:p>
        </p:txBody>
      </p:sp>
      <p:sp>
        <p:nvSpPr>
          <p:cNvPr id="298" name="Google Shape;298;g1568b579c2f_0_667"/>
          <p:cNvSpPr/>
          <p:nvPr/>
        </p:nvSpPr>
        <p:spPr>
          <a:xfrm>
            <a:off x="3247950" y="51622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Q12</a:t>
            </a:r>
            <a:endParaRPr b="1" i="0" sz="2000" u="none" cap="none" strike="noStrike">
              <a:solidFill>
                <a:srgbClr val="FFFFFF"/>
              </a:solidFill>
              <a:latin typeface="Roboto"/>
              <a:ea typeface="Roboto"/>
              <a:cs typeface="Roboto"/>
              <a:sym typeface="Roboto"/>
            </a:endParaRPr>
          </a:p>
        </p:txBody>
      </p:sp>
      <p:sp>
        <p:nvSpPr>
          <p:cNvPr id="299" name="Google Shape;299;g1568b579c2f_0_667"/>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3" name="Shape 303"/>
        <p:cNvGrpSpPr/>
        <p:nvPr/>
      </p:nvGrpSpPr>
      <p:grpSpPr>
        <a:xfrm>
          <a:off x="0" y="0"/>
          <a:ext cx="0" cy="0"/>
          <a:chOff x="0" y="0"/>
          <a:chExt cx="0" cy="0"/>
        </a:xfrm>
      </p:grpSpPr>
      <p:sp>
        <p:nvSpPr>
          <p:cNvPr id="304" name="Google Shape;304;g1568b579c2f_0_675"/>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05" name="Google Shape;305;g1568b579c2f_0_675"/>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Q12</a:t>
            </a:r>
            <a:endParaRPr b="1" i="0" sz="2000" u="none" cap="none" strike="noStrike">
              <a:solidFill>
                <a:srgbClr val="FFFFFF"/>
              </a:solidFill>
              <a:latin typeface="Roboto"/>
              <a:ea typeface="Roboto"/>
              <a:cs typeface="Roboto"/>
              <a:sym typeface="Roboto"/>
            </a:endParaRPr>
          </a:p>
        </p:txBody>
      </p:sp>
      <p:sp>
        <p:nvSpPr>
          <p:cNvPr id="306" name="Google Shape;306;g1568b579c2f_0_675"/>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307" name="Google Shape;307;g1568b579c2f_0_675"/>
          <p:cNvPicPr preferRelativeResize="0"/>
          <p:nvPr/>
        </p:nvPicPr>
        <p:blipFill rotWithShape="1">
          <a:blip r:embed="rId3">
            <a:alphaModFix/>
          </a:blip>
          <a:srcRect b="0" l="0" r="0" t="0"/>
          <a:stretch/>
        </p:blipFill>
        <p:spPr>
          <a:xfrm>
            <a:off x="327025" y="1450975"/>
            <a:ext cx="7410900" cy="2440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g2f5791da8c0_0_14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t/>
            </a:r>
            <a:endParaRPr/>
          </a:p>
        </p:txBody>
      </p:sp>
      <p:sp>
        <p:nvSpPr>
          <p:cNvPr id="118" name="Google Shape;118;g2f5791da8c0_0_14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9" name="Google Shape;119;g2f5791da8c0_0_146"/>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20" name="Google Shape;120;g2f5791da8c0_0_146"/>
          <p:cNvSpPr txBox="1"/>
          <p:nvPr/>
        </p:nvSpPr>
        <p:spPr>
          <a:xfrm>
            <a:off x="163133" y="1771546"/>
            <a:ext cx="4690800" cy="12438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None/>
            </a:pPr>
            <a:r>
              <a:rPr b="1" i="0" lang="en-GB" sz="3200" u="none" cap="none" strike="noStrike">
                <a:solidFill>
                  <a:schemeClr val="lt1"/>
                </a:solidFill>
                <a:latin typeface="Roboto"/>
                <a:ea typeface="Roboto"/>
                <a:cs typeface="Roboto"/>
                <a:sym typeface="Roboto"/>
              </a:rPr>
              <a:t> </a:t>
            </a:r>
            <a:r>
              <a:rPr b="1" lang="en-GB" sz="3200">
                <a:solidFill>
                  <a:schemeClr val="lt2"/>
                </a:solidFill>
                <a:latin typeface="Verdana"/>
                <a:ea typeface="Verdana"/>
                <a:cs typeface="Verdana"/>
                <a:sym typeface="Verdana"/>
              </a:rPr>
              <a:t>SIMPLIFICATIONS</a:t>
            </a:r>
            <a:endParaRPr/>
          </a:p>
          <a:p>
            <a:pPr indent="0" lvl="0" marL="0" marR="0" rtl="0" algn="ctr">
              <a:lnSpc>
                <a:spcPct val="115000"/>
              </a:lnSpc>
              <a:spcBef>
                <a:spcPts val="0"/>
              </a:spcBef>
              <a:spcAft>
                <a:spcPts val="0"/>
              </a:spcAft>
              <a:buClr>
                <a:srgbClr val="000000"/>
              </a:buClr>
              <a:buSzPts val="3200"/>
              <a:buFont typeface="Arial"/>
              <a:buNone/>
            </a:pPr>
            <a:r>
              <a:t/>
            </a:r>
            <a:endParaRPr b="1" i="0" sz="3200" u="none" cap="none" strike="noStrike">
              <a:solidFill>
                <a:schemeClr val="lt1"/>
              </a:solidFill>
              <a:latin typeface="Roboto"/>
              <a:ea typeface="Roboto"/>
              <a:cs typeface="Roboto"/>
              <a:sym typeface="Roboto"/>
            </a:endParaRPr>
          </a:p>
        </p:txBody>
      </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g1568b579c2f_0_685"/>
          <p:cNvSpPr txBox="1"/>
          <p:nvPr/>
        </p:nvSpPr>
        <p:spPr>
          <a:xfrm>
            <a:off x="327025" y="1450975"/>
            <a:ext cx="74571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A man has some hens and cows. If the number of heads be 48 and the number of feet equals 140, then the number of hens will be:</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22</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23</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24</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26</a:t>
            </a:r>
            <a:endParaRPr b="0" i="0" sz="1400" u="none" cap="none" strike="noStrike">
              <a:solidFill>
                <a:schemeClr val="dk1"/>
              </a:solidFill>
              <a:highlight>
                <a:schemeClr val="lt1"/>
              </a:highlight>
              <a:latin typeface="Roboto"/>
              <a:ea typeface="Roboto"/>
              <a:cs typeface="Roboto"/>
              <a:sym typeface="Roboto"/>
            </a:endParaRPr>
          </a:p>
        </p:txBody>
      </p:sp>
      <p:sp>
        <p:nvSpPr>
          <p:cNvPr id="313" name="Google Shape;313;g1568b579c2f_0_685"/>
          <p:cNvSpPr/>
          <p:nvPr/>
        </p:nvSpPr>
        <p:spPr>
          <a:xfrm>
            <a:off x="3247950" y="5490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Q13</a:t>
            </a:r>
            <a:endParaRPr b="1" i="0" sz="2000" u="none" cap="none" strike="noStrike">
              <a:solidFill>
                <a:srgbClr val="FFFFFF"/>
              </a:solidFill>
              <a:latin typeface="Roboto"/>
              <a:ea typeface="Roboto"/>
              <a:cs typeface="Roboto"/>
              <a:sym typeface="Roboto"/>
            </a:endParaRPr>
          </a:p>
        </p:txBody>
      </p:sp>
      <p:sp>
        <p:nvSpPr>
          <p:cNvPr id="314" name="Google Shape;314;g1568b579c2f_0_685"/>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18" name="Shape 318"/>
        <p:cNvGrpSpPr/>
        <p:nvPr/>
      </p:nvGrpSpPr>
      <p:grpSpPr>
        <a:xfrm>
          <a:off x="0" y="0"/>
          <a:ext cx="0" cy="0"/>
          <a:chOff x="0" y="0"/>
          <a:chExt cx="0" cy="0"/>
        </a:xfrm>
      </p:grpSpPr>
      <p:sp>
        <p:nvSpPr>
          <p:cNvPr id="319" name="Google Shape;319;g1568b579c2f_0_693"/>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20" name="Google Shape;320;g1568b579c2f_0_693"/>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Q13</a:t>
            </a:r>
            <a:endParaRPr b="1" i="0" sz="2000" u="none" cap="none" strike="noStrike">
              <a:solidFill>
                <a:srgbClr val="FFFFFF"/>
              </a:solidFill>
              <a:latin typeface="Roboto"/>
              <a:ea typeface="Roboto"/>
              <a:cs typeface="Roboto"/>
              <a:sym typeface="Roboto"/>
            </a:endParaRPr>
          </a:p>
        </p:txBody>
      </p:sp>
      <p:sp>
        <p:nvSpPr>
          <p:cNvPr id="321" name="Google Shape;321;g1568b579c2f_0_693"/>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322" name="Google Shape;322;g1568b579c2f_0_693"/>
          <p:cNvSpPr txBox="1"/>
          <p:nvPr/>
        </p:nvSpPr>
        <p:spPr>
          <a:xfrm>
            <a:off x="342900" y="1450975"/>
            <a:ext cx="7410900" cy="2276100"/>
          </a:xfrm>
          <a:prstGeom prst="rect">
            <a:avLst/>
          </a:prstGeom>
          <a:noFill/>
          <a:ln>
            <a:noFill/>
          </a:ln>
        </p:spPr>
        <p:txBody>
          <a:bodyPr anchorCtr="0" anchor="t" bIns="91425" lIns="91425" spcFirstLastPara="1" rIns="91425" wrap="square" tIns="91425">
            <a:spAutoFit/>
          </a:bodyPr>
          <a:lstStyle/>
          <a:p>
            <a:pPr indent="0" lvl="0" marL="0" marR="0" rtl="0" algn="l">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Let the number of hens be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and the number of cows be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Then,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48 .... (i)</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and 2</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140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70 .... (ii)</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7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Solving (i) and (ii) we get: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26,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22.</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70000"/>
              </a:lnSpc>
              <a:spcBef>
                <a:spcPts val="800"/>
              </a:spcBef>
              <a:spcAft>
                <a:spcPts val="80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The required answer = 26.</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g1568b579c2f_0_704"/>
          <p:cNvSpPr txBox="1"/>
          <p:nvPr/>
        </p:nvSpPr>
        <p:spPr>
          <a:xfrm>
            <a:off x="335850" y="1450975"/>
            <a:ext cx="7457100" cy="223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David gets on the elevator at the 11</a:t>
            </a:r>
            <a:r>
              <a:rPr b="0" baseline="30000" i="0" lang="en-GB" sz="1400" u="none" cap="none" strike="noStrike">
                <a:solidFill>
                  <a:schemeClr val="dk1"/>
                </a:solidFill>
                <a:highlight>
                  <a:schemeClr val="lt1"/>
                </a:highlight>
                <a:latin typeface="Roboto"/>
                <a:ea typeface="Roboto"/>
                <a:cs typeface="Roboto"/>
                <a:sym typeface="Roboto"/>
              </a:rPr>
              <a:t>th</a:t>
            </a:r>
            <a:r>
              <a:rPr b="0" i="0" lang="en-GB" sz="1400" u="none" cap="none" strike="noStrike">
                <a:solidFill>
                  <a:schemeClr val="dk1"/>
                </a:solidFill>
                <a:highlight>
                  <a:schemeClr val="lt1"/>
                </a:highlight>
                <a:latin typeface="Roboto"/>
                <a:ea typeface="Roboto"/>
                <a:cs typeface="Roboto"/>
                <a:sym typeface="Roboto"/>
              </a:rPr>
              <a:t> floor of a building and rides up at the rate of 57 floors per minute. At the same time, Albert gets on an elevator at the 51st floor of the same building and rides down at the rate of 63 floors per minute. If they continue travelling at these rates, then at which floor will their paths cross?</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19</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28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30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highlight>
                  <a:schemeClr val="lt1"/>
                </a:highlight>
                <a:latin typeface="Roboto"/>
                <a:ea typeface="Roboto"/>
                <a:cs typeface="Roboto"/>
                <a:sym typeface="Roboto"/>
              </a:rPr>
              <a:t>37</a:t>
            </a:r>
            <a:endParaRPr b="0" i="0" sz="1400" u="none" cap="none" strike="noStrike">
              <a:solidFill>
                <a:schemeClr val="dk1"/>
              </a:solidFill>
              <a:highlight>
                <a:schemeClr val="lt1"/>
              </a:highlight>
              <a:latin typeface="Roboto"/>
              <a:ea typeface="Roboto"/>
              <a:cs typeface="Roboto"/>
              <a:sym typeface="Roboto"/>
            </a:endParaRPr>
          </a:p>
        </p:txBody>
      </p:sp>
      <p:sp>
        <p:nvSpPr>
          <p:cNvPr id="328" name="Google Shape;328;g1568b579c2f_0_704"/>
          <p:cNvSpPr/>
          <p:nvPr/>
        </p:nvSpPr>
        <p:spPr>
          <a:xfrm>
            <a:off x="3247950" y="51622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Q14</a:t>
            </a:r>
            <a:endParaRPr b="1" i="0" sz="2000" u="none" cap="none" strike="noStrike">
              <a:solidFill>
                <a:srgbClr val="FFFFFF"/>
              </a:solidFill>
              <a:latin typeface="Roboto"/>
              <a:ea typeface="Roboto"/>
              <a:cs typeface="Roboto"/>
              <a:sym typeface="Roboto"/>
            </a:endParaRPr>
          </a:p>
        </p:txBody>
      </p:sp>
      <p:sp>
        <p:nvSpPr>
          <p:cNvPr id="329" name="Google Shape;329;g1568b579c2f_0_704"/>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9"/>
                                        </p:tgtEl>
                                        <p:attrNameLst>
                                          <p:attrName>style.visibility</p:attrName>
                                        </p:attrNameLst>
                                      </p:cBhvr>
                                      <p:to>
                                        <p:strVal val="visible"/>
                                      </p:to>
                                    </p:set>
                                    <p:animEffect filter="fade" transition="in">
                                      <p:cBhvr>
                                        <p:cTn dur="1000"/>
                                        <p:tgtEl>
                                          <p:spTgt spid="3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3" name="Shape 333"/>
        <p:cNvGrpSpPr/>
        <p:nvPr/>
      </p:nvGrpSpPr>
      <p:grpSpPr>
        <a:xfrm>
          <a:off x="0" y="0"/>
          <a:ext cx="0" cy="0"/>
          <a:chOff x="0" y="0"/>
          <a:chExt cx="0" cy="0"/>
        </a:xfrm>
      </p:grpSpPr>
      <p:sp>
        <p:nvSpPr>
          <p:cNvPr id="334" name="Google Shape;334;g1568b579c2f_0_71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35" name="Google Shape;335;g1568b579c2f_0_712"/>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Q14</a:t>
            </a:r>
            <a:endParaRPr b="1" i="0" sz="2000" u="none" cap="none" strike="noStrike">
              <a:solidFill>
                <a:srgbClr val="FFFFFF"/>
              </a:solidFill>
              <a:latin typeface="Roboto"/>
              <a:ea typeface="Roboto"/>
              <a:cs typeface="Roboto"/>
              <a:sym typeface="Roboto"/>
            </a:endParaRPr>
          </a:p>
        </p:txBody>
      </p:sp>
      <p:sp>
        <p:nvSpPr>
          <p:cNvPr id="336" name="Google Shape;336;g1568b579c2f_0_712"/>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pic>
        <p:nvPicPr>
          <p:cNvPr id="337" name="Google Shape;337;g1568b579c2f_0_712"/>
          <p:cNvPicPr preferRelativeResize="0"/>
          <p:nvPr/>
        </p:nvPicPr>
        <p:blipFill rotWithShape="1">
          <a:blip r:embed="rId3">
            <a:alphaModFix/>
          </a:blip>
          <a:srcRect b="0" l="0" r="0" t="0"/>
          <a:stretch/>
        </p:blipFill>
        <p:spPr>
          <a:xfrm>
            <a:off x="327025" y="1450975"/>
            <a:ext cx="7482200" cy="25410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1568b579c2f_0_722"/>
          <p:cNvSpPr txBox="1"/>
          <p:nvPr/>
        </p:nvSpPr>
        <p:spPr>
          <a:xfrm>
            <a:off x="327025" y="1450975"/>
            <a:ext cx="7457100" cy="159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Solve 5(1/2) + 6(1/2) - 8(1/4)</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 </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a:buAutoNum type="alphaUcPeriod"/>
            </a:pPr>
            <a:r>
              <a:rPr b="0" i="0" lang="en-GB" sz="1400" u="none" cap="none" strike="noStrike">
                <a:solidFill>
                  <a:schemeClr val="dk1"/>
                </a:solidFill>
                <a:latin typeface="Roboto"/>
                <a:ea typeface="Roboto"/>
                <a:cs typeface="Roboto"/>
                <a:sym typeface="Roboto"/>
              </a:rPr>
              <a:t>2(3/ 4) </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latin typeface="Roboto"/>
                <a:ea typeface="Roboto"/>
                <a:cs typeface="Roboto"/>
                <a:sym typeface="Roboto"/>
              </a:rPr>
              <a:t>3((3/ 4)</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latin typeface="Roboto"/>
                <a:ea typeface="Roboto"/>
                <a:cs typeface="Roboto"/>
                <a:sym typeface="Roboto"/>
              </a:rPr>
              <a:t>2(1/ 4)</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a:buAutoNum type="alphaUcPeriod"/>
            </a:pPr>
            <a:r>
              <a:rPr b="0" i="0" lang="en-GB" sz="1400" u="none" cap="none" strike="noStrike">
                <a:solidFill>
                  <a:schemeClr val="dk1"/>
                </a:solidFill>
                <a:latin typeface="Roboto"/>
                <a:ea typeface="Roboto"/>
                <a:cs typeface="Roboto"/>
                <a:sym typeface="Roboto"/>
              </a:rPr>
              <a:t>2(2/ 4)</a:t>
            </a:r>
            <a:endParaRPr b="0" i="0" sz="1400" u="none" cap="none" strike="noStrike">
              <a:solidFill>
                <a:schemeClr val="dk1"/>
              </a:solidFill>
              <a:highlight>
                <a:schemeClr val="lt1"/>
              </a:highlight>
              <a:latin typeface="Roboto"/>
              <a:ea typeface="Roboto"/>
              <a:cs typeface="Roboto"/>
              <a:sym typeface="Roboto"/>
            </a:endParaRPr>
          </a:p>
        </p:txBody>
      </p:sp>
      <p:sp>
        <p:nvSpPr>
          <p:cNvPr id="343" name="Google Shape;343;g1568b579c2f_0_722"/>
          <p:cNvSpPr/>
          <p:nvPr/>
        </p:nvSpPr>
        <p:spPr>
          <a:xfrm>
            <a:off x="3247950" y="54897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Q15</a:t>
            </a:r>
            <a:endParaRPr b="1" i="0" sz="2000" u="none" cap="none" strike="noStrike">
              <a:solidFill>
                <a:srgbClr val="FFFFFF"/>
              </a:solidFill>
              <a:latin typeface="Roboto"/>
              <a:ea typeface="Roboto"/>
              <a:cs typeface="Roboto"/>
              <a:sym typeface="Roboto"/>
            </a:endParaRPr>
          </a:p>
        </p:txBody>
      </p:sp>
      <p:sp>
        <p:nvSpPr>
          <p:cNvPr id="344" name="Google Shape;344;g1568b579c2f_0_722"/>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4"/>
                                        </p:tgtEl>
                                        <p:attrNameLst>
                                          <p:attrName>style.visibility</p:attrName>
                                        </p:attrNameLst>
                                      </p:cBhvr>
                                      <p:to>
                                        <p:strVal val="visible"/>
                                      </p:to>
                                    </p:set>
                                    <p:animEffect filter="fade" transition="in">
                                      <p:cBhvr>
                                        <p:cTn dur="1000"/>
                                        <p:tgtEl>
                                          <p:spTgt spid="3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48" name="Shape 348"/>
        <p:cNvGrpSpPr/>
        <p:nvPr/>
      </p:nvGrpSpPr>
      <p:grpSpPr>
        <a:xfrm>
          <a:off x="0" y="0"/>
          <a:ext cx="0" cy="0"/>
          <a:chOff x="0" y="0"/>
          <a:chExt cx="0" cy="0"/>
        </a:xfrm>
      </p:grpSpPr>
      <p:sp>
        <p:nvSpPr>
          <p:cNvPr id="349" name="Google Shape;349;g1568b579c2f_0_73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50" name="Google Shape;350;g1568b579c2f_0_730"/>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Q15</a:t>
            </a:r>
            <a:endParaRPr b="1" i="0" sz="2000" u="none" cap="none" strike="noStrike">
              <a:solidFill>
                <a:srgbClr val="FFFFFF"/>
              </a:solidFill>
              <a:latin typeface="Roboto"/>
              <a:ea typeface="Roboto"/>
              <a:cs typeface="Roboto"/>
              <a:sym typeface="Roboto"/>
            </a:endParaRPr>
          </a:p>
        </p:txBody>
      </p:sp>
      <p:sp>
        <p:nvSpPr>
          <p:cNvPr id="351" name="Google Shape;351;g1568b579c2f_0_730"/>
          <p:cNvSpPr txBox="1"/>
          <p:nvPr/>
        </p:nvSpPr>
        <p:spPr>
          <a:xfrm>
            <a:off x="61125" y="1009650"/>
            <a:ext cx="7410900" cy="605777"/>
          </a:xfrm>
          <a:prstGeom prst="rect">
            <a:avLst/>
          </a:prstGeom>
          <a:noFill/>
          <a:ln>
            <a:noFill/>
          </a:ln>
        </p:spPr>
        <p:txBody>
          <a:bodyPr anchorCtr="0" anchor="t" bIns="91425" lIns="91425" spcFirstLastPara="1" rIns="91425" wrap="square" tIns="91425">
            <a:spAutoFit/>
          </a:bodyPr>
          <a:lstStyle/>
          <a:p>
            <a:pPr indent="0" lvl="0" marL="0" marR="0" rtl="0" algn="just">
              <a:lnSpc>
                <a:spcPct val="115000"/>
              </a:lnSpc>
              <a:spcBef>
                <a:spcPts val="800"/>
              </a:spcBef>
              <a:spcAft>
                <a:spcPts val="0"/>
              </a:spcAft>
              <a:buClr>
                <a:srgbClr val="000000"/>
              </a:buClr>
              <a:buSzPts val="1800"/>
              <a:buFont typeface="Arial"/>
              <a:buNone/>
            </a:pPr>
            <a:r>
              <a:t/>
            </a:r>
            <a:endParaRPr b="0" i="0" sz="1800" u="none" cap="none" strike="noStrike">
              <a:solidFill>
                <a:schemeClr val="dk1"/>
              </a:solidFill>
              <a:highlight>
                <a:schemeClr val="lt1"/>
              </a:highlight>
              <a:latin typeface="Roboto"/>
              <a:ea typeface="Roboto"/>
              <a:cs typeface="Roboto"/>
              <a:sym typeface="Roboto"/>
            </a:endParaRPr>
          </a:p>
        </p:txBody>
      </p:sp>
      <p:sp>
        <p:nvSpPr>
          <p:cNvPr id="352" name="Google Shape;352;g1568b579c2f_0_730"/>
          <p:cNvSpPr txBox="1"/>
          <p:nvPr/>
        </p:nvSpPr>
        <p:spPr>
          <a:xfrm>
            <a:off x="327025" y="1785375"/>
            <a:ext cx="7571100" cy="400200"/>
          </a:xfrm>
          <a:prstGeom prst="rect">
            <a:avLst/>
          </a:prstGeom>
          <a:noFill/>
          <a:ln>
            <a:noFill/>
          </a:ln>
        </p:spPr>
        <p:txBody>
          <a:bodyPr anchorCtr="0" anchor="t" bIns="91425" lIns="91425" spcFirstLastPara="1" rIns="91425" wrap="square" tIns="91425">
            <a:spAutoFit/>
          </a:bodyPr>
          <a:lstStyle/>
          <a:p>
            <a:pPr indent="0" lvl="0" marL="101600" marR="101600" rtl="0" algn="l">
              <a:lnSpc>
                <a:spcPct val="168750"/>
              </a:lnSpc>
              <a:spcBef>
                <a:spcPts val="0"/>
              </a:spcBef>
              <a:spcAft>
                <a:spcPts val="0"/>
              </a:spcAft>
              <a:buClr>
                <a:srgbClr val="000000"/>
              </a:buClr>
              <a:buSzPts val="1800"/>
              <a:buFont typeface="Arial"/>
              <a:buNone/>
            </a:pPr>
            <a:r>
              <a:rPr b="0" i="0" lang="en-GB" sz="1400" u="none" cap="none" strike="noStrike">
                <a:solidFill>
                  <a:schemeClr val="dk1"/>
                </a:solidFill>
                <a:latin typeface="Roboto"/>
                <a:ea typeface="Roboto"/>
                <a:cs typeface="Roboto"/>
                <a:sym typeface="Roboto"/>
              </a:rPr>
              <a:t>5(1/2) + 6(1/2) - 8(1/4) = (5+6-8) + ((1/2) + (1/2) - (1/4)) = 3(3/4)</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2f5791da8c0_0_200"/>
          <p:cNvSpPr txBox="1"/>
          <p:nvPr>
            <p:ph type="ctrTitle"/>
          </p:nvPr>
        </p:nvSpPr>
        <p:spPr>
          <a:xfrm>
            <a:off x="1143000" y="841772"/>
            <a:ext cx="6858000" cy="17907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58" name="Google Shape;358;g2f5791da8c0_0_200"/>
          <p:cNvSpPr txBox="1"/>
          <p:nvPr>
            <p:ph idx="1" type="subTitle"/>
          </p:nvPr>
        </p:nvSpPr>
        <p:spPr>
          <a:xfrm>
            <a:off x="1143000" y="2701529"/>
            <a:ext cx="6858000" cy="12417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359" name="Google Shape;359;g2f5791da8c0_0_200"/>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360" name="Google Shape;360;g2f5791da8c0_0_200"/>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361" name="Google Shape;361;g2f5791da8c0_0_200"/>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62" name="Google Shape;362;g2f5791da8c0_0_200"/>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63" name="Google Shape;363;g2f5791da8c0_0_200"/>
          <p:cNvSpPr txBox="1"/>
          <p:nvPr/>
        </p:nvSpPr>
        <p:spPr>
          <a:xfrm>
            <a:off x="1980750" y="4590801"/>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364" name="Google Shape;364;g2f5791da8c0_0_200"/>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65" name="Google Shape;365;g2f5791da8c0_0_200"/>
          <p:cNvSpPr txBox="1"/>
          <p:nvPr/>
        </p:nvSpPr>
        <p:spPr>
          <a:xfrm>
            <a:off x="3519050"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366" name="Google Shape;366;g2f5791da8c0_0_200"/>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367" name="Google Shape;367;g2f5791da8c0_0_200"/>
          <p:cNvSpPr txBox="1"/>
          <p:nvPr/>
        </p:nvSpPr>
        <p:spPr>
          <a:xfrm>
            <a:off x="5457275" y="4590801"/>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368" name="Google Shape;368;g2f5791da8c0_0_200"/>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1568b579c2f_0_265"/>
          <p:cNvSpPr/>
          <p:nvPr/>
        </p:nvSpPr>
        <p:spPr>
          <a:xfrm>
            <a:off x="2761050" y="588150"/>
            <a:ext cx="3621900" cy="4122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800"/>
              <a:buFont typeface="Arial"/>
              <a:buNone/>
            </a:pPr>
            <a:r>
              <a:t/>
            </a:r>
            <a:endParaRPr b="1" i="0" sz="2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800"/>
              <a:buFont typeface="Arial"/>
              <a:buNone/>
            </a:pPr>
            <a:r>
              <a:rPr b="1" i="0" lang="en-GB" sz="2000" u="none" cap="none" strike="noStrike">
                <a:solidFill>
                  <a:srgbClr val="FFFFFF"/>
                </a:solidFill>
                <a:latin typeface="Roboto"/>
                <a:ea typeface="Roboto"/>
                <a:cs typeface="Roboto"/>
                <a:sym typeface="Roboto"/>
              </a:rPr>
              <a:t>SIMPLIFICATIONS</a:t>
            </a:r>
            <a:endParaRPr b="1" i="0" sz="2000" u="none" cap="none" strike="noStrike">
              <a:solidFill>
                <a:srgbClr val="FFFFFF"/>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2000"/>
              <a:buFont typeface="Arial"/>
              <a:buNone/>
            </a:pPr>
            <a:r>
              <a:t/>
            </a:r>
            <a:endParaRPr b="1" i="0" sz="2000" u="none" cap="none" strike="noStrike">
              <a:solidFill>
                <a:srgbClr val="FFFFFF"/>
              </a:solidFill>
              <a:latin typeface="Roboto"/>
              <a:ea typeface="Roboto"/>
              <a:cs typeface="Roboto"/>
              <a:sym typeface="Roboto"/>
            </a:endParaRPr>
          </a:p>
        </p:txBody>
      </p:sp>
      <p:sp>
        <p:nvSpPr>
          <p:cNvPr id="126" name="Google Shape;126;g1568b579c2f_0_265"/>
          <p:cNvSpPr txBox="1"/>
          <p:nvPr/>
        </p:nvSpPr>
        <p:spPr>
          <a:xfrm>
            <a:off x="327025" y="1450975"/>
            <a:ext cx="7466100" cy="2382600"/>
          </a:xfrm>
          <a:prstGeom prst="rect">
            <a:avLst/>
          </a:prstGeom>
          <a:noFill/>
          <a:ln>
            <a:noFill/>
          </a:ln>
        </p:spPr>
        <p:txBody>
          <a:bodyPr anchorCtr="0" anchor="t" bIns="91425" lIns="91425" spcFirstLastPara="1" rIns="91425" wrap="square" tIns="91425">
            <a:spAutoFit/>
          </a:bodyPr>
          <a:lstStyle/>
          <a:p>
            <a:pPr indent="0" lvl="0" marL="0" marR="0" rtl="0" algn="just">
              <a:lnSpc>
                <a:spcPct val="150000"/>
              </a:lnSpc>
              <a:spcBef>
                <a:spcPts val="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Simplification means to find out a final answer for a complex calculation.</a:t>
            </a:r>
            <a:endParaRPr b="0" i="0" sz="1400" u="none" cap="none" strike="noStrike">
              <a:solidFill>
                <a:schemeClr val="dk1"/>
              </a:solidFill>
              <a:latin typeface="Roboto"/>
              <a:ea typeface="Roboto"/>
              <a:cs typeface="Roboto"/>
              <a:sym typeface="Roboto"/>
            </a:endParaRPr>
          </a:p>
          <a:p>
            <a:pPr indent="0" lvl="0" marL="0" marR="0" rtl="0" algn="just">
              <a:lnSpc>
                <a:spcPct val="150000"/>
              </a:lnSpc>
              <a:spcBef>
                <a:spcPts val="0"/>
              </a:spcBef>
              <a:spcAft>
                <a:spcPts val="0"/>
              </a:spcAft>
              <a:buClr>
                <a:schemeClr val="dk1"/>
              </a:buClr>
              <a:buSzPts val="1100"/>
              <a:buFont typeface="Arial"/>
              <a:buNone/>
            </a:pPr>
            <a:r>
              <a:rPr b="0" i="0" lang="en-GB" sz="1400" u="none" cap="none" strike="noStrike">
                <a:solidFill>
                  <a:schemeClr val="dk1"/>
                </a:solidFill>
                <a:latin typeface="Roboto"/>
                <a:ea typeface="Roboto"/>
                <a:cs typeface="Roboto"/>
                <a:sym typeface="Roboto"/>
              </a:rPr>
              <a:t>Basic Topics on which Simplification is based on:</a:t>
            </a:r>
            <a:endParaRPr b="0" i="0" sz="1400" u="none" cap="none" strike="noStrike">
              <a:solidFill>
                <a:schemeClr val="dk1"/>
              </a:solidFill>
              <a:latin typeface="Roboto"/>
              <a:ea typeface="Roboto"/>
              <a:cs typeface="Roboto"/>
              <a:sym typeface="Roboto"/>
            </a:endParaRPr>
          </a:p>
          <a:p>
            <a:pPr indent="-342900" lvl="0" marL="457200" marR="0" rtl="0" algn="just">
              <a:lnSpc>
                <a:spcPct val="115000"/>
              </a:lnSpc>
              <a:spcBef>
                <a:spcPts val="0"/>
              </a:spcBef>
              <a:spcAft>
                <a:spcPts val="0"/>
              </a:spcAft>
              <a:buClr>
                <a:schemeClr val="dk1"/>
              </a:buClr>
              <a:buSzPts val="1800"/>
              <a:buFont typeface="Arial"/>
              <a:buChar char="●"/>
            </a:pPr>
            <a:r>
              <a:rPr b="0" i="0" lang="en-GB" sz="1400" u="none" cap="none" strike="noStrike">
                <a:solidFill>
                  <a:schemeClr val="dk1"/>
                </a:solidFill>
                <a:latin typeface="Roboto"/>
                <a:ea typeface="Roboto"/>
                <a:cs typeface="Roboto"/>
                <a:sym typeface="Roboto"/>
              </a:rPr>
              <a:t>BODMAS rules</a:t>
            </a:r>
            <a:endParaRPr b="0" i="0" sz="1400" u="none" cap="none" strike="noStrike">
              <a:solidFill>
                <a:schemeClr val="dk1"/>
              </a:solidFill>
              <a:latin typeface="Roboto"/>
              <a:ea typeface="Roboto"/>
              <a:cs typeface="Roboto"/>
              <a:sym typeface="Roboto"/>
            </a:endParaRPr>
          </a:p>
          <a:p>
            <a:pPr indent="-342900" lvl="0" marL="457200" marR="0" rtl="0" algn="just">
              <a:lnSpc>
                <a:spcPct val="115000"/>
              </a:lnSpc>
              <a:spcBef>
                <a:spcPts val="0"/>
              </a:spcBef>
              <a:spcAft>
                <a:spcPts val="0"/>
              </a:spcAft>
              <a:buClr>
                <a:schemeClr val="dk1"/>
              </a:buClr>
              <a:buSzPts val="1800"/>
              <a:buFont typeface="Arial"/>
              <a:buChar char="●"/>
            </a:pPr>
            <a:r>
              <a:rPr b="0" i="0" lang="en-GB" sz="1400" u="none" cap="none" strike="noStrike">
                <a:solidFill>
                  <a:schemeClr val="dk1"/>
                </a:solidFill>
                <a:latin typeface="Roboto"/>
                <a:ea typeface="Roboto"/>
                <a:cs typeface="Roboto"/>
                <a:sym typeface="Roboto"/>
              </a:rPr>
              <a:t>Approximation</a:t>
            </a:r>
            <a:endParaRPr b="0" i="0" sz="1400" u="none" cap="none" strike="noStrike">
              <a:solidFill>
                <a:schemeClr val="dk1"/>
              </a:solidFill>
              <a:latin typeface="Roboto"/>
              <a:ea typeface="Roboto"/>
              <a:cs typeface="Roboto"/>
              <a:sym typeface="Roboto"/>
            </a:endParaRPr>
          </a:p>
          <a:p>
            <a:pPr indent="-342900" lvl="0" marL="457200" marR="0" rtl="0" algn="just">
              <a:lnSpc>
                <a:spcPct val="115000"/>
              </a:lnSpc>
              <a:spcBef>
                <a:spcPts val="0"/>
              </a:spcBef>
              <a:spcAft>
                <a:spcPts val="0"/>
              </a:spcAft>
              <a:buClr>
                <a:schemeClr val="dk1"/>
              </a:buClr>
              <a:buSzPts val="1800"/>
              <a:buFont typeface="Arial"/>
              <a:buChar char="●"/>
            </a:pPr>
            <a:r>
              <a:rPr b="0" i="0" lang="en-GB" sz="1400" u="none" cap="none" strike="noStrike">
                <a:solidFill>
                  <a:schemeClr val="dk1"/>
                </a:solidFill>
                <a:latin typeface="Roboto"/>
                <a:ea typeface="Roboto"/>
                <a:cs typeface="Roboto"/>
                <a:sym typeface="Roboto"/>
              </a:rPr>
              <a:t>Percentage</a:t>
            </a:r>
            <a:endParaRPr b="0" i="0" sz="1400" u="none" cap="none" strike="noStrike">
              <a:solidFill>
                <a:schemeClr val="dk1"/>
              </a:solidFill>
              <a:latin typeface="Roboto"/>
              <a:ea typeface="Roboto"/>
              <a:cs typeface="Roboto"/>
              <a:sym typeface="Roboto"/>
            </a:endParaRPr>
          </a:p>
          <a:p>
            <a:pPr indent="-342900" lvl="0" marL="457200" marR="0" rtl="0" algn="just">
              <a:lnSpc>
                <a:spcPct val="115000"/>
              </a:lnSpc>
              <a:spcBef>
                <a:spcPts val="0"/>
              </a:spcBef>
              <a:spcAft>
                <a:spcPts val="0"/>
              </a:spcAft>
              <a:buClr>
                <a:schemeClr val="dk1"/>
              </a:buClr>
              <a:buSzPts val="1800"/>
              <a:buFont typeface="Arial"/>
              <a:buChar char="●"/>
            </a:pPr>
            <a:r>
              <a:rPr b="0" i="0" lang="en-GB" sz="1400" u="none" cap="none" strike="noStrike">
                <a:solidFill>
                  <a:schemeClr val="dk1"/>
                </a:solidFill>
                <a:latin typeface="Roboto"/>
                <a:ea typeface="Roboto"/>
                <a:cs typeface="Roboto"/>
                <a:sym typeface="Roboto"/>
              </a:rPr>
              <a:t>Squares</a:t>
            </a:r>
            <a:endParaRPr b="0" i="0" sz="1400" u="none" cap="none" strike="noStrike">
              <a:solidFill>
                <a:schemeClr val="dk1"/>
              </a:solidFill>
              <a:latin typeface="Roboto"/>
              <a:ea typeface="Roboto"/>
              <a:cs typeface="Roboto"/>
              <a:sym typeface="Roboto"/>
            </a:endParaRPr>
          </a:p>
          <a:p>
            <a:pPr indent="-342900" lvl="0" marL="457200" marR="0" rtl="0" algn="just">
              <a:lnSpc>
                <a:spcPct val="115000"/>
              </a:lnSpc>
              <a:spcBef>
                <a:spcPts val="0"/>
              </a:spcBef>
              <a:spcAft>
                <a:spcPts val="0"/>
              </a:spcAft>
              <a:buClr>
                <a:schemeClr val="dk1"/>
              </a:buClr>
              <a:buSzPts val="1800"/>
              <a:buFont typeface="Arial"/>
              <a:buChar char="●"/>
            </a:pPr>
            <a:r>
              <a:rPr b="0" i="0" lang="en-GB" sz="1400" u="none" cap="none" strike="noStrike">
                <a:solidFill>
                  <a:schemeClr val="dk1"/>
                </a:solidFill>
                <a:latin typeface="Roboto"/>
                <a:ea typeface="Roboto"/>
                <a:cs typeface="Roboto"/>
                <a:sym typeface="Roboto"/>
              </a:rPr>
              <a:t>Cubes</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g1568b579c2f_0_403"/>
          <p:cNvSpPr txBox="1"/>
          <p:nvPr/>
        </p:nvSpPr>
        <p:spPr>
          <a:xfrm>
            <a:off x="335850" y="1450975"/>
            <a:ext cx="7457100" cy="2021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A man has Rs.480 in the denominations of one-rupee notes, five-rupee notes and ten-rupee notes. The number of notes of each denomination is equal. What is the total number of notes that he has?</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45</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60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75</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90</a:t>
            </a:r>
            <a:endParaRPr b="0" i="0" sz="1400" u="none" cap="none" strike="noStrike">
              <a:solidFill>
                <a:schemeClr val="dk1"/>
              </a:solidFill>
              <a:latin typeface="Roboto"/>
              <a:ea typeface="Roboto"/>
              <a:cs typeface="Roboto"/>
              <a:sym typeface="Roboto"/>
            </a:endParaRPr>
          </a:p>
        </p:txBody>
      </p:sp>
      <p:sp>
        <p:nvSpPr>
          <p:cNvPr id="132" name="Google Shape;132;g1568b579c2f_0_403"/>
          <p:cNvSpPr/>
          <p:nvPr/>
        </p:nvSpPr>
        <p:spPr>
          <a:xfrm>
            <a:off x="3247950" y="552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Q01</a:t>
            </a:r>
            <a:endParaRPr b="1" i="0" sz="2000" u="none" cap="none" strike="noStrike">
              <a:solidFill>
                <a:srgbClr val="FFFFFF"/>
              </a:solidFill>
              <a:latin typeface="Roboto"/>
              <a:ea typeface="Roboto"/>
              <a:cs typeface="Roboto"/>
              <a:sym typeface="Roboto"/>
            </a:endParaRPr>
          </a:p>
        </p:txBody>
      </p:sp>
      <p:sp>
        <p:nvSpPr>
          <p:cNvPr id="133" name="Google Shape;133;g1568b579c2f_0_403"/>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7" name="Shape 137"/>
        <p:cNvGrpSpPr/>
        <p:nvPr/>
      </p:nvGrpSpPr>
      <p:grpSpPr>
        <a:xfrm>
          <a:off x="0" y="0"/>
          <a:ext cx="0" cy="0"/>
          <a:chOff x="0" y="0"/>
          <a:chExt cx="0" cy="0"/>
        </a:xfrm>
      </p:grpSpPr>
      <p:sp>
        <p:nvSpPr>
          <p:cNvPr id="138" name="Google Shape;138;g1568b579c2f_0_411"/>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139" name="Google Shape;139;g1568b579c2f_0_411"/>
          <p:cNvSpPr/>
          <p:nvPr/>
        </p:nvSpPr>
        <p:spPr>
          <a:xfrm>
            <a:off x="315570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Q01</a:t>
            </a:r>
            <a:endParaRPr b="1" i="0" sz="2000" u="none" cap="none" strike="noStrike">
              <a:solidFill>
                <a:srgbClr val="FFFFFF"/>
              </a:solidFill>
              <a:latin typeface="Roboto"/>
              <a:ea typeface="Roboto"/>
              <a:cs typeface="Roboto"/>
              <a:sym typeface="Roboto"/>
            </a:endParaRPr>
          </a:p>
        </p:txBody>
      </p:sp>
      <p:sp>
        <p:nvSpPr>
          <p:cNvPr id="140" name="Google Shape;140;g1568b579c2f_0_411"/>
          <p:cNvSpPr txBox="1"/>
          <p:nvPr/>
        </p:nvSpPr>
        <p:spPr>
          <a:xfrm>
            <a:off x="327025" y="1450975"/>
            <a:ext cx="7410900" cy="16725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Let number of notes of each denomination be </a:t>
            </a:r>
            <a:r>
              <a:rPr b="0" i="1" lang="en-GB" sz="1400" u="none" cap="none" strike="noStrike">
                <a:solidFill>
                  <a:schemeClr val="dk1"/>
                </a:solidFill>
                <a:highlight>
                  <a:schemeClr val="lt1"/>
                </a:highlight>
                <a:latin typeface="Roboto"/>
                <a:ea typeface="Roboto"/>
                <a:cs typeface="Roboto"/>
                <a:sym typeface="Roboto"/>
              </a:rPr>
              <a:t>x</a:t>
            </a:r>
            <a:endParaRPr b="0" i="1"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Then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+ 5</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+ 10</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480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16</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480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0"/>
              </a:spcAft>
              <a:buClr>
                <a:schemeClr val="dk1"/>
              </a:buClr>
              <a:buSzPts val="1400"/>
              <a:buFont typeface="Arial"/>
              <a:buNone/>
            </a:pP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30.</a:t>
            </a:r>
            <a:endParaRPr b="0" i="0" sz="1400" u="none" cap="none" strike="noStrike">
              <a:solidFill>
                <a:schemeClr val="dk1"/>
              </a:solidFill>
              <a:highlight>
                <a:schemeClr val="lt1"/>
              </a:highlight>
              <a:latin typeface="Roboto"/>
              <a:ea typeface="Roboto"/>
              <a:cs typeface="Roboto"/>
              <a:sym typeface="Roboto"/>
            </a:endParaRPr>
          </a:p>
          <a:p>
            <a:pPr indent="0" lvl="0" marL="0" marR="0" rtl="0" algn="just">
              <a:lnSpc>
                <a:spcPct val="100000"/>
              </a:lnSpc>
              <a:spcBef>
                <a:spcPts val="800"/>
              </a:spcBef>
              <a:spcAft>
                <a:spcPts val="80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Hence, total number of notes = 3</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90</a:t>
            </a:r>
            <a:endParaRPr b="0" i="0" sz="1400" u="none" cap="none" strike="noStrike">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1568b579c2f_0_489"/>
          <p:cNvSpPr txBox="1"/>
          <p:nvPr/>
        </p:nvSpPr>
        <p:spPr>
          <a:xfrm>
            <a:off x="335850" y="1450975"/>
            <a:ext cx="7457100" cy="223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There are two examination rooms A and B. If 10 students are sent from A to B, then the number of students in each room is same. If 20 candidates are sent from B to A, then the number of students in A is double the number of students in B. The number of students in room A is:</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20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80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100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200</a:t>
            </a:r>
            <a:endParaRPr b="0" i="0" sz="1400" u="none" cap="none" strike="noStrike">
              <a:solidFill>
                <a:schemeClr val="dk1"/>
              </a:solidFill>
              <a:highlight>
                <a:schemeClr val="lt1"/>
              </a:highlight>
              <a:latin typeface="Roboto"/>
              <a:ea typeface="Roboto"/>
              <a:cs typeface="Roboto"/>
              <a:sym typeface="Roboto"/>
            </a:endParaRPr>
          </a:p>
        </p:txBody>
      </p:sp>
      <p:sp>
        <p:nvSpPr>
          <p:cNvPr id="146" name="Google Shape;146;g1568b579c2f_0_489"/>
          <p:cNvSpPr/>
          <p:nvPr/>
        </p:nvSpPr>
        <p:spPr>
          <a:xfrm>
            <a:off x="3247950" y="5411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Q02</a:t>
            </a:r>
            <a:endParaRPr b="1" i="0" sz="2000" u="none" cap="none" strike="noStrike">
              <a:solidFill>
                <a:srgbClr val="FFFFFF"/>
              </a:solidFill>
              <a:latin typeface="Roboto"/>
              <a:ea typeface="Roboto"/>
              <a:cs typeface="Roboto"/>
              <a:sym typeface="Roboto"/>
            </a:endParaRPr>
          </a:p>
        </p:txBody>
      </p:sp>
      <p:sp>
        <p:nvSpPr>
          <p:cNvPr id="147" name="Google Shape;147;g1568b579c2f_0_489"/>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g1568b579c2f_0_497"/>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153" name="Google Shape;153;g1568b579c2f_0_497"/>
          <p:cNvSpPr/>
          <p:nvPr/>
        </p:nvSpPr>
        <p:spPr>
          <a:xfrm>
            <a:off x="3162750" y="5602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Q02</a:t>
            </a:r>
            <a:endParaRPr b="1" i="0" sz="2000" u="none" cap="none" strike="noStrike">
              <a:solidFill>
                <a:srgbClr val="FFFFFF"/>
              </a:solidFill>
              <a:latin typeface="Roboto"/>
              <a:ea typeface="Roboto"/>
              <a:cs typeface="Roboto"/>
              <a:sym typeface="Roboto"/>
            </a:endParaRPr>
          </a:p>
        </p:txBody>
      </p:sp>
      <p:sp>
        <p:nvSpPr>
          <p:cNvPr id="154" name="Google Shape;154;g1568b579c2f_0_497"/>
          <p:cNvSpPr txBox="1"/>
          <p:nvPr/>
        </p:nvSpPr>
        <p:spPr>
          <a:xfrm>
            <a:off x="342900" y="1450975"/>
            <a:ext cx="7450200" cy="2308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Let the number of students in rooms A and B be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and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respectively.</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Then,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- 10 =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+ 10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20 .... (i)</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and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+ 20 = 2(</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- 20) </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- 2</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-60 .... (ii)</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Solving (i) and (ii) we get: </a:t>
            </a:r>
            <a:r>
              <a:rPr b="0" i="1" lang="en-GB" sz="1400" u="none" cap="none" strike="noStrike">
                <a:solidFill>
                  <a:schemeClr val="dk1"/>
                </a:solidFill>
                <a:highlight>
                  <a:schemeClr val="lt1"/>
                </a:highlight>
                <a:latin typeface="Roboto"/>
                <a:ea typeface="Roboto"/>
                <a:cs typeface="Roboto"/>
                <a:sym typeface="Roboto"/>
              </a:rPr>
              <a:t>x</a:t>
            </a:r>
            <a:r>
              <a:rPr b="0" i="0" lang="en-GB" sz="1400" u="none" cap="none" strike="noStrike">
                <a:solidFill>
                  <a:schemeClr val="dk1"/>
                </a:solidFill>
                <a:highlight>
                  <a:schemeClr val="lt1"/>
                </a:highlight>
                <a:latin typeface="Roboto"/>
                <a:ea typeface="Roboto"/>
                <a:cs typeface="Roboto"/>
                <a:sym typeface="Roboto"/>
              </a:rPr>
              <a:t> = 100 , </a:t>
            </a:r>
            <a:r>
              <a:rPr b="0" i="1" lang="en-GB" sz="1400" u="none" cap="none" strike="noStrike">
                <a:solidFill>
                  <a:schemeClr val="dk1"/>
                </a:solidFill>
                <a:highlight>
                  <a:schemeClr val="lt1"/>
                </a:highlight>
                <a:latin typeface="Roboto"/>
                <a:ea typeface="Roboto"/>
                <a:cs typeface="Roboto"/>
                <a:sym typeface="Roboto"/>
              </a:rPr>
              <a:t>y</a:t>
            </a:r>
            <a:r>
              <a:rPr b="0" i="0" lang="en-GB" sz="1400" u="none" cap="none" strike="noStrike">
                <a:solidFill>
                  <a:schemeClr val="dk1"/>
                </a:solidFill>
                <a:highlight>
                  <a:schemeClr val="lt1"/>
                </a:highlight>
                <a:latin typeface="Roboto"/>
                <a:ea typeface="Roboto"/>
                <a:cs typeface="Roboto"/>
                <a:sym typeface="Roboto"/>
              </a:rPr>
              <a:t> = 80.</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800"/>
              </a:spcAft>
              <a:buClr>
                <a:srgbClr val="000000"/>
              </a:buClr>
              <a:buSzPts val="1800"/>
              <a:buFont typeface="Arial"/>
              <a:buNone/>
            </a:pPr>
            <a:r>
              <a:rPr b="0" i="0" lang="en-GB" sz="1400" u="none" cap="none" strike="noStrike">
                <a:solidFill>
                  <a:schemeClr val="dk1"/>
                </a:solidFill>
                <a:highlight>
                  <a:schemeClr val="lt1"/>
                </a:highlight>
                <a:latin typeface="Roboto"/>
                <a:ea typeface="Roboto"/>
                <a:cs typeface="Roboto"/>
                <a:sym typeface="Roboto"/>
              </a:rPr>
              <a:t>The required answer A = 100.</a:t>
            </a:r>
            <a:endParaRPr b="0" i="0" sz="14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1568b579c2f_0_505"/>
          <p:cNvSpPr txBox="1"/>
          <p:nvPr/>
        </p:nvSpPr>
        <p:spPr>
          <a:xfrm>
            <a:off x="335850" y="1450975"/>
            <a:ext cx="74571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400" u="none" cap="none" strike="noStrike">
                <a:solidFill>
                  <a:schemeClr val="dk1"/>
                </a:solidFill>
                <a:highlight>
                  <a:schemeClr val="lt1"/>
                </a:highlight>
                <a:latin typeface="Roboto"/>
                <a:ea typeface="Roboto"/>
                <a:cs typeface="Roboto"/>
                <a:sym typeface="Roboto"/>
              </a:rPr>
              <a:t>The price of 10 chairs is equal to that of 4 tables. The price of 15 chairs and 2 tables together is Rs. 4000. The total price of 12 chairs and 3 tables is:</a:t>
            </a:r>
            <a:endParaRPr b="0" i="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3500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3740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3840</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eriod"/>
            </a:pPr>
            <a:r>
              <a:rPr b="0" i="0" lang="en-GB" sz="1400" u="none" cap="none" strike="noStrike">
                <a:solidFill>
                  <a:schemeClr val="dk1"/>
                </a:solidFill>
                <a:highlight>
                  <a:schemeClr val="lt1"/>
                </a:highlight>
                <a:latin typeface="Roboto"/>
                <a:ea typeface="Roboto"/>
                <a:cs typeface="Roboto"/>
                <a:sym typeface="Roboto"/>
              </a:rPr>
              <a:t>Rs. 3900</a:t>
            </a:r>
            <a:endParaRPr b="0" i="0" sz="1400" u="none" cap="none" strike="noStrike">
              <a:solidFill>
                <a:schemeClr val="dk1"/>
              </a:solidFill>
              <a:highlight>
                <a:schemeClr val="lt1"/>
              </a:highlight>
              <a:latin typeface="Roboto"/>
              <a:ea typeface="Roboto"/>
              <a:cs typeface="Roboto"/>
              <a:sym typeface="Roboto"/>
            </a:endParaRPr>
          </a:p>
        </p:txBody>
      </p:sp>
      <p:sp>
        <p:nvSpPr>
          <p:cNvPr id="160" name="Google Shape;160;g1568b579c2f_0_505"/>
          <p:cNvSpPr/>
          <p:nvPr/>
        </p:nvSpPr>
        <p:spPr>
          <a:xfrm>
            <a:off x="3247950" y="5524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Q03</a:t>
            </a:r>
            <a:endParaRPr b="1" i="0" sz="2000" u="none" cap="none" strike="noStrike">
              <a:solidFill>
                <a:srgbClr val="FFFFFF"/>
              </a:solidFill>
              <a:latin typeface="Roboto"/>
              <a:ea typeface="Roboto"/>
              <a:cs typeface="Roboto"/>
              <a:sym typeface="Roboto"/>
            </a:endParaRPr>
          </a:p>
        </p:txBody>
      </p:sp>
      <p:sp>
        <p:nvSpPr>
          <p:cNvPr id="161" name="Google Shape;161;g1568b579c2f_0_505"/>
          <p:cNvSpPr txBox="1"/>
          <p:nvPr/>
        </p:nvSpPr>
        <p:spPr>
          <a:xfrm>
            <a:off x="7189450" y="40195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