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80" r:id="rId2"/>
    <p:sldMasterId id="2147483689" r:id="rId3"/>
    <p:sldMasterId id="2147483658" r:id="rId4"/>
  </p:sldMasterIdLst>
  <p:notesMasterIdLst>
    <p:notesMasterId r:id="rId45"/>
  </p:notesMasterIdLst>
  <p:sldIdLst>
    <p:sldId id="318" r:id="rId5"/>
    <p:sldId id="320" r:id="rId6"/>
    <p:sldId id="321" r:id="rId7"/>
    <p:sldId id="322" r:id="rId8"/>
    <p:sldId id="323" r:id="rId9"/>
    <p:sldId id="341" r:id="rId10"/>
    <p:sldId id="324" r:id="rId11"/>
    <p:sldId id="325" r:id="rId12"/>
    <p:sldId id="326" r:id="rId13"/>
    <p:sldId id="327" r:id="rId14"/>
    <p:sldId id="328" r:id="rId15"/>
    <p:sldId id="329" r:id="rId16"/>
    <p:sldId id="330" r:id="rId17"/>
    <p:sldId id="331" r:id="rId18"/>
    <p:sldId id="332" r:id="rId19"/>
    <p:sldId id="333" r:id="rId20"/>
    <p:sldId id="334" r:id="rId21"/>
    <p:sldId id="335" r:id="rId22"/>
    <p:sldId id="336" r:id="rId23"/>
    <p:sldId id="337" r:id="rId24"/>
    <p:sldId id="338" r:id="rId25"/>
    <p:sldId id="339" r:id="rId26"/>
    <p:sldId id="340" r:id="rId27"/>
    <p:sldId id="342" r:id="rId28"/>
    <p:sldId id="343" r:id="rId29"/>
    <p:sldId id="345" r:id="rId30"/>
    <p:sldId id="346" r:id="rId31"/>
    <p:sldId id="347" r:id="rId32"/>
    <p:sldId id="348" r:id="rId33"/>
    <p:sldId id="349" r:id="rId34"/>
    <p:sldId id="350" r:id="rId35"/>
    <p:sldId id="351" r:id="rId36"/>
    <p:sldId id="352" r:id="rId37"/>
    <p:sldId id="353" r:id="rId38"/>
    <p:sldId id="354" r:id="rId39"/>
    <p:sldId id="355" r:id="rId40"/>
    <p:sldId id="356" r:id="rId41"/>
    <p:sldId id="357" r:id="rId42"/>
    <p:sldId id="358" r:id="rId43"/>
    <p:sldId id="319" r:id="rId44"/>
  </p:sldIdLst>
  <p:sldSz cx="9144000" cy="5143500" type="screen16x9"/>
  <p:notesSz cx="6858000" cy="9144000"/>
  <p:embeddedFontLst>
    <p:embeddedFont>
      <p:font typeface="Roboto"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rik"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786" y="-96"/>
      </p:cViewPr>
      <p:guideLst>
        <p:guide orient="horz" pos="2756"/>
        <p:guide orient="horz" pos="828"/>
        <p:guide orient="horz" pos="1143"/>
        <p:guide orient="horz" pos="2488"/>
        <p:guide orient="horz" pos="2196"/>
        <p:guide pos="2245"/>
        <p:guide pos="216"/>
        <p:guide pos="5552"/>
        <p:guide pos="888"/>
        <p:guide pos="2880"/>
        <p:guide pos="4909"/>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font" Target="fonts/font2.fntdata"/><Relationship Id="rId50"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1.fntdata"/><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3"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4.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3.fntdata"/><Relationship Id="rId8" Type="http://schemas.openxmlformats.org/officeDocument/2006/relationships/slide" Target="slides/slide4.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rm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977d4b423f_1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977d4b423f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12"/>
        <p:cNvGrpSpPr/>
        <p:nvPr/>
      </p:nvGrpSpPr>
      <p:grpSpPr>
        <a:xfrm>
          <a:off x="0" y="0"/>
          <a:ext cx="0" cy="0"/>
          <a:chOff x="0" y="0"/>
          <a:chExt cx="0" cy="0"/>
        </a:xfrm>
      </p:grpSpPr>
      <p:sp>
        <p:nvSpPr>
          <p:cNvPr id="13" name="Google Shape;13;p2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atin typeface="Roboto"/>
                <a:ea typeface="Roboto"/>
                <a:cs typeface="Roboto"/>
                <a:sym typeface="Roboto"/>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4" name="Google Shape;14;p2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5" name="Google Shape;15;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reserve="1">
  <p:cSld name="Title slide">
    <p:spTree>
      <p:nvGrpSpPr>
        <p:cNvPr id="1" name="Shape 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reserve="1">
  <p:cSld name="Title and body">
    <p:spTree>
      <p:nvGrpSpPr>
        <p:cNvPr id="1" name="Shape 10"/>
        <p:cNvGrpSpPr/>
        <p:nvPr/>
      </p:nvGrpSpPr>
      <p:grpSpPr>
        <a:xfrm>
          <a:off x="0" y="0"/>
          <a:ext cx="0" cy="0"/>
          <a:chOff x="0" y="0"/>
          <a:chExt cx="0" cy="0"/>
        </a:xfrm>
      </p:grpSpPr>
      <p:sp>
        <p:nvSpPr>
          <p:cNvPr id="11" name="Google Shape;11;p3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 name="Google Shape;12;p3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3" name="Google Shape;13;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14"/>
        <p:cNvGrpSpPr/>
        <p:nvPr/>
      </p:nvGrpSpPr>
      <p:grpSpPr>
        <a:xfrm>
          <a:off x="0" y="0"/>
          <a:ext cx="0" cy="0"/>
          <a:chOff x="0" y="0"/>
          <a:chExt cx="0" cy="0"/>
        </a:xfrm>
      </p:grpSpPr>
      <p:sp>
        <p:nvSpPr>
          <p:cNvPr id="15" name="Google Shape;15;p3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preserve="1">
  <p:cSld name="Main point">
    <p:spTree>
      <p:nvGrpSpPr>
        <p:cNvPr id="1" name="Shape 17"/>
        <p:cNvGrpSpPr/>
        <p:nvPr/>
      </p:nvGrpSpPr>
      <p:grpSpPr>
        <a:xfrm>
          <a:off x="0" y="0"/>
          <a:ext cx="0" cy="0"/>
          <a:chOff x="0" y="0"/>
          <a:chExt cx="0" cy="0"/>
        </a:xfrm>
      </p:grpSpPr>
      <p:sp>
        <p:nvSpPr>
          <p:cNvPr id="18" name="Google Shape;18;p3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9" name="Google Shape;19;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title and description" preserve="1">
  <p:cSld name="Section title and description">
    <p:spTree>
      <p:nvGrpSpPr>
        <p:cNvPr id="1" name="Shape 20"/>
        <p:cNvGrpSpPr/>
        <p:nvPr/>
      </p:nvGrpSpPr>
      <p:grpSpPr>
        <a:xfrm>
          <a:off x="0" y="0"/>
          <a:ext cx="0" cy="0"/>
          <a:chOff x="0" y="0"/>
          <a:chExt cx="0" cy="0"/>
        </a:xfrm>
      </p:grpSpPr>
      <p:sp>
        <p:nvSpPr>
          <p:cNvPr id="21" name="Google Shape;21;p3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3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23" name="Google Shape;23;p3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4" name="Google Shape;24;p3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5" name="Google Shape;25;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reserve="1">
  <p:cSld name="Caption">
    <p:spTree>
      <p:nvGrpSpPr>
        <p:cNvPr id="1" name="Shape 26"/>
        <p:cNvGrpSpPr/>
        <p:nvPr/>
      </p:nvGrpSpPr>
      <p:grpSpPr>
        <a:xfrm>
          <a:off x="0" y="0"/>
          <a:ext cx="0" cy="0"/>
          <a:chOff x="0" y="0"/>
          <a:chExt cx="0" cy="0"/>
        </a:xfrm>
      </p:grpSpPr>
      <p:sp>
        <p:nvSpPr>
          <p:cNvPr id="27" name="Google Shape;27;p4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28" name="Google Shape;28;p4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ig number" preserve="1">
  <p:cSld name="Big number">
    <p:spTree>
      <p:nvGrpSpPr>
        <p:cNvPr id="1" name="Shape 29"/>
        <p:cNvGrpSpPr/>
        <p:nvPr/>
      </p:nvGrpSpPr>
      <p:grpSpPr>
        <a:xfrm>
          <a:off x="0" y="0"/>
          <a:ext cx="0" cy="0"/>
          <a:chOff x="0" y="0"/>
          <a:chExt cx="0" cy="0"/>
        </a:xfrm>
      </p:grpSpPr>
      <p:sp>
        <p:nvSpPr>
          <p:cNvPr id="30" name="Google Shape;30;p4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1" name="Google Shape;31;p4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32" name="Google Shape;32;p4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4" preserve="1">
  <p:cSld name="4">
    <p:spTree>
      <p:nvGrpSpPr>
        <p:cNvPr id="1" name="Shape 33"/>
        <p:cNvGrpSpPr/>
        <p:nvPr/>
      </p:nvGrpSpPr>
      <p:grpSpPr>
        <a:xfrm>
          <a:off x="0" y="0"/>
          <a:ext cx="0" cy="0"/>
          <a:chOff x="0" y="0"/>
          <a:chExt cx="0" cy="0"/>
        </a:xfrm>
      </p:grpSpPr>
      <p:pic>
        <p:nvPicPr>
          <p:cNvPr id="34" name="Google Shape;34;p42" descr="A close up of a logo&#10;&#10;Description generated with high confidence"/>
          <p:cNvPicPr preferRelativeResize="0"/>
          <p:nvPr/>
        </p:nvPicPr>
        <p:blipFill rotWithShape="1">
          <a:blip r:embed="rId2">
            <a:alphaModFix/>
          </a:blip>
          <a:srcRect/>
          <a:stretch/>
        </p:blipFill>
        <p:spPr>
          <a:xfrm>
            <a:off x="7876800" y="183600"/>
            <a:ext cx="1022401" cy="766801"/>
          </a:xfrm>
          <a:prstGeom prst="rect">
            <a:avLst/>
          </a:prstGeom>
          <a:noFill/>
          <a:ln>
            <a:noFill/>
          </a:ln>
        </p:spPr>
      </p:pic>
      <p:sp>
        <p:nvSpPr>
          <p:cNvPr id="36" name="Google Shape;36;p42"/>
          <p:cNvSpPr/>
          <p:nvPr/>
        </p:nvSpPr>
        <p:spPr>
          <a:xfrm>
            <a:off x="8946830" y="4943496"/>
            <a:ext cx="57600" cy="432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sp>
        <p:nvSpPr>
          <p:cNvPr id="37" name="Google Shape;37;p42"/>
          <p:cNvSpPr/>
          <p:nvPr/>
        </p:nvSpPr>
        <p:spPr>
          <a:xfrm>
            <a:off x="8870400" y="4943496"/>
            <a:ext cx="57600" cy="432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sp>
        <p:nvSpPr>
          <p:cNvPr id="38" name="Google Shape;38;p42"/>
          <p:cNvSpPr/>
          <p:nvPr/>
        </p:nvSpPr>
        <p:spPr>
          <a:xfrm>
            <a:off x="8793970" y="4943496"/>
            <a:ext cx="57600" cy="432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sp>
        <p:nvSpPr>
          <p:cNvPr id="39" name="Google Shape;39;p42"/>
          <p:cNvSpPr/>
          <p:nvPr/>
        </p:nvSpPr>
        <p:spPr>
          <a:xfrm>
            <a:off x="8717540" y="4943496"/>
            <a:ext cx="57600" cy="432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reserve="1">
  <p:cSld name="Blank">
    <p:spTree>
      <p:nvGrpSpPr>
        <p:cNvPr id="1" name="Shape 10"/>
        <p:cNvGrpSpPr/>
        <p:nvPr/>
      </p:nvGrpSpPr>
      <p:grpSpPr>
        <a:xfrm>
          <a:off x="0" y="0"/>
          <a:ext cx="0" cy="0"/>
          <a:chOff x="0" y="0"/>
          <a:chExt cx="0" cy="0"/>
        </a:xfrm>
      </p:grpSpPr>
      <p:sp>
        <p:nvSpPr>
          <p:cNvPr id="11" name="Google Shape;11;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
        <p:cNvGrpSpPr/>
        <p:nvPr/>
      </p:nvGrpSpPr>
      <p:grpSpPr>
        <a:xfrm>
          <a:off x="0" y="0"/>
          <a:ext cx="0" cy="0"/>
          <a:chOff x="0" y="0"/>
          <a:chExt cx="0" cy="0"/>
        </a:xfrm>
      </p:grpSpPr>
      <p:sp>
        <p:nvSpPr>
          <p:cNvPr id="11" name="Google Shape;11;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 name="Google Shape;12;p2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3" name="Google Shape;13;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slide" type="title" preserve="1">
  <p:cSld name="Title slide">
    <p:spTree>
      <p:nvGrpSpPr>
        <p:cNvPr id="1" name="Shape 12"/>
        <p:cNvGrpSpPr/>
        <p:nvPr/>
      </p:nvGrpSpPr>
      <p:grpSpPr>
        <a:xfrm>
          <a:off x="0" y="0"/>
          <a:ext cx="0" cy="0"/>
          <a:chOff x="0" y="0"/>
          <a:chExt cx="0" cy="0"/>
        </a:xfrm>
      </p:grpSpPr>
      <p:sp>
        <p:nvSpPr>
          <p:cNvPr id="13" name="Google Shape;13;p2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atin typeface="Roboto"/>
                <a:ea typeface="Roboto"/>
                <a:cs typeface="Roboto"/>
                <a:sym typeface="Roboto"/>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4" name="Google Shape;14;p2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5" name="Google Shape;15;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type="secHead" preserve="1">
  <p:cSld name="Section header">
    <p:spTree>
      <p:nvGrpSpPr>
        <p:cNvPr id="1" name="Shape 16"/>
        <p:cNvGrpSpPr/>
        <p:nvPr/>
      </p:nvGrpSpPr>
      <p:grpSpPr>
        <a:xfrm>
          <a:off x="0" y="0"/>
          <a:ext cx="0" cy="0"/>
          <a:chOff x="0" y="0"/>
          <a:chExt cx="0" cy="0"/>
        </a:xfrm>
      </p:grpSpPr>
      <p:sp>
        <p:nvSpPr>
          <p:cNvPr id="17" name="Google Shape;17;p29"/>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atin typeface="Roboto"/>
                <a:ea typeface="Roboto"/>
                <a:cs typeface="Roboto"/>
                <a:sym typeface="Roboto"/>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8" name="Google Shape;18;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body" type="tx" preserve="1">
  <p:cSld name="Title and body">
    <p:spTree>
      <p:nvGrpSpPr>
        <p:cNvPr id="1" name="Shape 19"/>
        <p:cNvGrpSpPr/>
        <p:nvPr/>
      </p:nvGrpSpPr>
      <p:grpSpPr>
        <a:xfrm>
          <a:off x="0" y="0"/>
          <a:ext cx="0" cy="0"/>
          <a:chOff x="0" y="0"/>
          <a:chExt cx="0" cy="0"/>
        </a:xfrm>
      </p:grpSpPr>
      <p:sp>
        <p:nvSpPr>
          <p:cNvPr id="20" name="Google Shape;20;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1" name="Google Shape;21;p3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atin typeface="Roboto"/>
                <a:ea typeface="Roboto"/>
                <a:cs typeface="Roboto"/>
                <a:sym typeface="Roboto"/>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2" name="Google Shape;22;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type="twoColTx" preserve="1">
  <p:cSld name="Title and two columns">
    <p:spTree>
      <p:nvGrpSpPr>
        <p:cNvPr id="1" name="Shape 23"/>
        <p:cNvGrpSpPr/>
        <p:nvPr/>
      </p:nvGrpSpPr>
      <p:grpSpPr>
        <a:xfrm>
          <a:off x="0" y="0"/>
          <a:ext cx="0" cy="0"/>
          <a:chOff x="0" y="0"/>
          <a:chExt cx="0" cy="0"/>
        </a:xfrm>
      </p:grpSpPr>
      <p:sp>
        <p:nvSpPr>
          <p:cNvPr id="24" name="Google Shape;24;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 name="Google Shape;25;p3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atin typeface="Roboto"/>
                <a:ea typeface="Roboto"/>
                <a:cs typeface="Roboto"/>
                <a:sym typeface="Roboto"/>
              </a:defRPr>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3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atin typeface="Roboto"/>
                <a:ea typeface="Roboto"/>
                <a:cs typeface="Roboto"/>
                <a:sym typeface="Roboto"/>
              </a:defRPr>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7" name="Google Shape;27;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28"/>
        <p:cNvGrpSpPr/>
        <p:nvPr/>
      </p:nvGrpSpPr>
      <p:grpSpPr>
        <a:xfrm>
          <a:off x="0" y="0"/>
          <a:ext cx="0" cy="0"/>
          <a:chOff x="0" y="0"/>
          <a:chExt cx="0" cy="0"/>
        </a:xfrm>
      </p:grpSpPr>
      <p:sp>
        <p:nvSpPr>
          <p:cNvPr id="29" name="Google Shape;29;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0" name="Google Shape;3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One column text" preserve="1">
  <p:cSld name="One column text">
    <p:spTree>
      <p:nvGrpSpPr>
        <p:cNvPr id="1" name="Shape 31"/>
        <p:cNvGrpSpPr/>
        <p:nvPr/>
      </p:nvGrpSpPr>
      <p:grpSpPr>
        <a:xfrm>
          <a:off x="0" y="0"/>
          <a:ext cx="0" cy="0"/>
          <a:chOff x="0" y="0"/>
          <a:chExt cx="0" cy="0"/>
        </a:xfrm>
      </p:grpSpPr>
      <p:sp>
        <p:nvSpPr>
          <p:cNvPr id="32" name="Google Shape;32;p3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atin typeface="Roboto"/>
                <a:ea typeface="Roboto"/>
                <a:cs typeface="Roboto"/>
                <a:sym typeface="Roboto"/>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3" name="Google Shape;33;p3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atin typeface="Roboto"/>
                <a:ea typeface="Roboto"/>
                <a:cs typeface="Roboto"/>
                <a:sym typeface="Roboto"/>
              </a:defRPr>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4" name="Google Shape;34;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Main point" preserve="1">
  <p:cSld name="Main point">
    <p:spTree>
      <p:nvGrpSpPr>
        <p:cNvPr id="1" name="Shape 35"/>
        <p:cNvGrpSpPr/>
        <p:nvPr/>
      </p:nvGrpSpPr>
      <p:grpSpPr>
        <a:xfrm>
          <a:off x="0" y="0"/>
          <a:ext cx="0" cy="0"/>
          <a:chOff x="0" y="0"/>
          <a:chExt cx="0" cy="0"/>
        </a:xfrm>
      </p:grpSpPr>
      <p:sp>
        <p:nvSpPr>
          <p:cNvPr id="36" name="Google Shape;36;p34"/>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atin typeface="Roboto"/>
                <a:ea typeface="Roboto"/>
                <a:cs typeface="Roboto"/>
                <a:sym typeface="Roboto"/>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7" name="Google Shape;37;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title and description" preserve="1">
  <p:cSld name="Section title and description">
    <p:spTree>
      <p:nvGrpSpPr>
        <p:cNvPr id="1" name="Shape 38"/>
        <p:cNvGrpSpPr/>
        <p:nvPr/>
      </p:nvGrpSpPr>
      <p:grpSpPr>
        <a:xfrm>
          <a:off x="0" y="0"/>
          <a:ext cx="0" cy="0"/>
          <a:chOff x="0" y="0"/>
          <a:chExt cx="0" cy="0"/>
        </a:xfrm>
      </p:grpSpPr>
      <p:sp>
        <p:nvSpPr>
          <p:cNvPr id="39" name="Google Shape;39;p3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40" name="Google Shape;40;p35"/>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atin typeface="Roboto"/>
                <a:ea typeface="Roboto"/>
                <a:cs typeface="Roboto"/>
                <a:sym typeface="Roboto"/>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1" name="Google Shape;41;p35"/>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atin typeface="Roboto"/>
                <a:ea typeface="Roboto"/>
                <a:cs typeface="Roboto"/>
                <a:sym typeface="Roboto"/>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35"/>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atin typeface="Roboto"/>
                <a:ea typeface="Roboto"/>
                <a:cs typeface="Roboto"/>
                <a:sym typeface="Roboto"/>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3" name="Google Shape;43;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aption" preserve="1">
  <p:cSld name="Caption">
    <p:spTree>
      <p:nvGrpSpPr>
        <p:cNvPr id="1" name="Shape 44"/>
        <p:cNvGrpSpPr/>
        <p:nvPr/>
      </p:nvGrpSpPr>
      <p:grpSpPr>
        <a:xfrm>
          <a:off x="0" y="0"/>
          <a:ext cx="0" cy="0"/>
          <a:chOff x="0" y="0"/>
          <a:chExt cx="0" cy="0"/>
        </a:xfrm>
      </p:grpSpPr>
      <p:sp>
        <p:nvSpPr>
          <p:cNvPr id="45" name="Google Shape;45;p3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atin typeface="Roboto"/>
                <a:ea typeface="Roboto"/>
                <a:cs typeface="Roboto"/>
                <a:sym typeface="Roboto"/>
              </a:defRPr>
            </a:lvl1pPr>
          </a:lstStyle>
          <a:p>
            <a:endParaRPr/>
          </a:p>
        </p:txBody>
      </p:sp>
      <p:sp>
        <p:nvSpPr>
          <p:cNvPr id="46" name="Google Shape;46;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ig number" preserve="1">
  <p:cSld name="Big number">
    <p:spTree>
      <p:nvGrpSpPr>
        <p:cNvPr id="1" name="Shape 47"/>
        <p:cNvGrpSpPr/>
        <p:nvPr/>
      </p:nvGrpSpPr>
      <p:grpSpPr>
        <a:xfrm>
          <a:off x="0" y="0"/>
          <a:ext cx="0" cy="0"/>
          <a:chOff x="0" y="0"/>
          <a:chExt cx="0" cy="0"/>
        </a:xfrm>
      </p:grpSpPr>
      <p:sp>
        <p:nvSpPr>
          <p:cNvPr id="48" name="Google Shape;48;p37"/>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atin typeface="Roboto"/>
                <a:ea typeface="Roboto"/>
                <a:cs typeface="Roboto"/>
                <a:sym typeface="Roboto"/>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9" name="Google Shape;49;p37"/>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atin typeface="Roboto"/>
                <a:ea typeface="Roboto"/>
                <a:cs typeface="Roboto"/>
                <a:sym typeface="Roboto"/>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0" name="Google Shape;50;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21"/>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6" name="Google Shape;16;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lang="en-I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6"/>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g140286691e6_1_15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9" name="Google Shape;89;g140286691e6_1_15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lang="en-I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0"/>
        <p:cNvGrpSpPr/>
        <p:nvPr/>
      </p:nvGrpSpPr>
      <p:grpSpPr>
        <a:xfrm>
          <a:off x="0" y="0"/>
          <a:ext cx="0" cy="0"/>
          <a:chOff x="0" y="0"/>
          <a:chExt cx="0" cy="0"/>
        </a:xfrm>
      </p:grpSpPr>
      <p:sp>
        <p:nvSpPr>
          <p:cNvPr id="91" name="Google Shape;91;g140286691e6_1_155"/>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92" name="Google Shape;92;g140286691e6_1_15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lang="en-I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3"/>
        <p:cNvGrpSpPr/>
        <p:nvPr/>
      </p:nvGrpSpPr>
      <p:grpSpPr>
        <a:xfrm>
          <a:off x="0" y="0"/>
          <a:ext cx="0" cy="0"/>
          <a:chOff x="0" y="0"/>
          <a:chExt cx="0" cy="0"/>
        </a:xfrm>
      </p:grpSpPr>
      <p:sp>
        <p:nvSpPr>
          <p:cNvPr id="94" name="Google Shape;94;g140286691e6_1_15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5" name="Google Shape;95;g140286691e6_1_15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96" name="Google Shape;96;g140286691e6_1_15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7" name="Google Shape;97;g140286691e6_1_15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98" name="Google Shape;98;g140286691e6_1_15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lang="en-I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sp>
        <p:nvSpPr>
          <p:cNvPr id="100" name="Google Shape;100;g140286691e6_1_16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101" name="Google Shape;101;g140286691e6_1_16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lang="en-I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2"/>
        <p:cNvGrpSpPr/>
        <p:nvPr/>
      </p:nvGrpSpPr>
      <p:grpSpPr>
        <a:xfrm>
          <a:off x="0" y="0"/>
          <a:ext cx="0" cy="0"/>
          <a:chOff x="0" y="0"/>
          <a:chExt cx="0" cy="0"/>
        </a:xfrm>
      </p:grpSpPr>
      <p:sp>
        <p:nvSpPr>
          <p:cNvPr id="103" name="Google Shape;103;g140286691e6_1_167"/>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04" name="Google Shape;104;g140286691e6_1_167"/>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105" name="Google Shape;105;g140286691e6_1_16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lang="en-I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4">
  <p:cSld name="4">
    <p:spTree>
      <p:nvGrpSpPr>
        <p:cNvPr id="1" name="Shape 106"/>
        <p:cNvGrpSpPr/>
        <p:nvPr/>
      </p:nvGrpSpPr>
      <p:grpSpPr>
        <a:xfrm>
          <a:off x="0" y="0"/>
          <a:ext cx="0" cy="0"/>
          <a:chOff x="0" y="0"/>
          <a:chExt cx="0" cy="0"/>
        </a:xfrm>
      </p:grpSpPr>
      <p:pic>
        <p:nvPicPr>
          <p:cNvPr id="107" name="Google Shape;107;g140286691e6_1_171" descr="A close up of a logo&#10;&#10;Description generated with high confidence"/>
          <p:cNvPicPr preferRelativeResize="0"/>
          <p:nvPr/>
        </p:nvPicPr>
        <p:blipFill rotWithShape="1">
          <a:blip r:embed="rId2"/>
          <a:srcRect/>
          <a:stretch>
            <a:fillRect/>
          </a:stretch>
        </p:blipFill>
        <p:spPr>
          <a:xfrm>
            <a:off x="7876800" y="183600"/>
            <a:ext cx="1022401" cy="766801"/>
          </a:xfrm>
          <a:prstGeom prst="rect">
            <a:avLst/>
          </a:prstGeom>
          <a:noFill/>
          <a:ln>
            <a:noFill/>
          </a:ln>
        </p:spPr>
      </p:pic>
      <p:pic>
        <p:nvPicPr>
          <p:cNvPr id="108" name="Google Shape;108;g140286691e6_1_171" descr="A picture containing colorful, colored&#10;&#10;Description generated with very high confidence"/>
          <p:cNvPicPr preferRelativeResize="0"/>
          <p:nvPr/>
        </p:nvPicPr>
        <p:blipFill rotWithShape="1">
          <a:blip r:embed="rId3"/>
          <a:srcRect t="55603" b="37530"/>
          <a:stretch>
            <a:fillRect/>
          </a:stretch>
        </p:blipFill>
        <p:spPr>
          <a:xfrm>
            <a:off x="0" y="4849200"/>
            <a:ext cx="9144000" cy="294300"/>
          </a:xfrm>
          <a:prstGeom prst="rect">
            <a:avLst/>
          </a:prstGeom>
          <a:noFill/>
          <a:ln>
            <a:noFill/>
          </a:ln>
        </p:spPr>
      </p:pic>
      <p:sp>
        <p:nvSpPr>
          <p:cNvPr id="109" name="Google Shape;109;g140286691e6_1_171"/>
          <p:cNvSpPr/>
          <p:nvPr/>
        </p:nvSpPr>
        <p:spPr>
          <a:xfrm>
            <a:off x="8946830" y="4943496"/>
            <a:ext cx="57600" cy="432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panose="020B0604020202020204"/>
              <a:buNone/>
            </a:pPr>
            <a:endParaRPr sz="105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10" name="Google Shape;110;g140286691e6_1_171"/>
          <p:cNvSpPr/>
          <p:nvPr/>
        </p:nvSpPr>
        <p:spPr>
          <a:xfrm>
            <a:off x="8870400" y="4943496"/>
            <a:ext cx="57600" cy="432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panose="020B0604020202020204"/>
              <a:buNone/>
            </a:pPr>
            <a:endParaRPr sz="105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11" name="Google Shape;111;g140286691e6_1_171"/>
          <p:cNvSpPr/>
          <p:nvPr/>
        </p:nvSpPr>
        <p:spPr>
          <a:xfrm>
            <a:off x="8793970" y="4943496"/>
            <a:ext cx="57600" cy="432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panose="020B0604020202020204"/>
              <a:buNone/>
            </a:pPr>
            <a:endParaRPr sz="105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12" name="Google Shape;112;g140286691e6_1_171"/>
          <p:cNvSpPr/>
          <p:nvPr/>
        </p:nvSpPr>
        <p:spPr>
          <a:xfrm>
            <a:off x="8717540" y="4943496"/>
            <a:ext cx="57600" cy="432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panose="020B0604020202020204"/>
              <a:buNone/>
            </a:pPr>
            <a:endParaRPr sz="105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
        <p:cNvGrpSpPr/>
        <p:nvPr/>
      </p:nvGrpSpPr>
      <p:grpSpPr>
        <a:xfrm>
          <a:off x="0" y="0"/>
          <a:ext cx="0" cy="0"/>
          <a:chOff x="0" y="0"/>
          <a:chExt cx="0" cy="0"/>
        </a:xfrm>
      </p:grpSpPr>
      <p:sp>
        <p:nvSpPr>
          <p:cNvPr id="18" name="Google Shape;18;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9" name="Google Shape;19;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0"/>
        <p:cNvGrpSpPr/>
        <p:nvPr/>
      </p:nvGrpSpPr>
      <p:grpSpPr>
        <a:xfrm>
          <a:off x="0" y="0"/>
          <a:ext cx="0" cy="0"/>
          <a:chOff x="0" y="0"/>
          <a:chExt cx="0" cy="0"/>
        </a:xfrm>
      </p:grpSpPr>
      <p:sp>
        <p:nvSpPr>
          <p:cNvPr id="21" name="Google Shape;21;p24"/>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22" name="Google Shape;22;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3"/>
        <p:cNvGrpSpPr/>
        <p:nvPr/>
      </p:nvGrpSpPr>
      <p:grpSpPr>
        <a:xfrm>
          <a:off x="0" y="0"/>
          <a:ext cx="0" cy="0"/>
          <a:chOff x="0" y="0"/>
          <a:chExt cx="0" cy="0"/>
        </a:xfrm>
      </p:grpSpPr>
      <p:sp>
        <p:nvSpPr>
          <p:cNvPr id="24" name="Google Shape;24;p2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 name="Google Shape;25;p25"/>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26" name="Google Shape;26;p25"/>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7" name="Google Shape;27;p25"/>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8" name="Google Shape;28;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9"/>
        <p:cNvGrpSpPr/>
        <p:nvPr/>
      </p:nvGrpSpPr>
      <p:grpSpPr>
        <a:xfrm>
          <a:off x="0" y="0"/>
          <a:ext cx="0" cy="0"/>
          <a:chOff x="0" y="0"/>
          <a:chExt cx="0" cy="0"/>
        </a:xfrm>
      </p:grpSpPr>
      <p:sp>
        <p:nvSpPr>
          <p:cNvPr id="30" name="Google Shape;30;p2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31" name="Google Shape;31;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2"/>
        <p:cNvGrpSpPr/>
        <p:nvPr/>
      </p:nvGrpSpPr>
      <p:grpSpPr>
        <a:xfrm>
          <a:off x="0" y="0"/>
          <a:ext cx="0" cy="0"/>
          <a:chOff x="0" y="0"/>
          <a:chExt cx="0" cy="0"/>
        </a:xfrm>
      </p:grpSpPr>
      <p:sp>
        <p:nvSpPr>
          <p:cNvPr id="33" name="Google Shape;33;p27"/>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4" name="Google Shape;34;p27"/>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35" name="Google Shape;35;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4">
  <p:cSld name="4">
    <p:spTree>
      <p:nvGrpSpPr>
        <p:cNvPr id="1" name="Shape 36"/>
        <p:cNvGrpSpPr/>
        <p:nvPr/>
      </p:nvGrpSpPr>
      <p:grpSpPr>
        <a:xfrm>
          <a:off x="0" y="0"/>
          <a:ext cx="0" cy="0"/>
          <a:chOff x="0" y="0"/>
          <a:chExt cx="0" cy="0"/>
        </a:xfrm>
      </p:grpSpPr>
      <p:pic>
        <p:nvPicPr>
          <p:cNvPr id="37" name="Google Shape;37;p28" descr="A close up of a logo&#10;&#10;Description generated with high confidence"/>
          <p:cNvPicPr preferRelativeResize="0"/>
          <p:nvPr/>
        </p:nvPicPr>
        <p:blipFill rotWithShape="1">
          <a:blip r:embed="rId2"/>
          <a:srcRect/>
          <a:stretch>
            <a:fillRect/>
          </a:stretch>
        </p:blipFill>
        <p:spPr>
          <a:xfrm>
            <a:off x="7876800" y="183600"/>
            <a:ext cx="1022401" cy="766801"/>
          </a:xfrm>
          <a:prstGeom prst="rect">
            <a:avLst/>
          </a:prstGeom>
          <a:noFill/>
          <a:ln>
            <a:noFill/>
          </a:ln>
        </p:spPr>
      </p:pic>
      <p:pic>
        <p:nvPicPr>
          <p:cNvPr id="38" name="Google Shape;38;p28" descr="A picture containing colorful, colored&#10;&#10;Description generated with very high confidence"/>
          <p:cNvPicPr preferRelativeResize="0"/>
          <p:nvPr/>
        </p:nvPicPr>
        <p:blipFill rotWithShape="1">
          <a:blip r:embed="rId3"/>
          <a:srcRect t="55603" b="37530"/>
          <a:stretch>
            <a:fillRect/>
          </a:stretch>
        </p:blipFill>
        <p:spPr>
          <a:xfrm>
            <a:off x="0" y="4849200"/>
            <a:ext cx="9144000" cy="294300"/>
          </a:xfrm>
          <a:prstGeom prst="rect">
            <a:avLst/>
          </a:prstGeom>
          <a:noFill/>
          <a:ln>
            <a:noFill/>
          </a:ln>
        </p:spPr>
      </p:pic>
      <p:sp>
        <p:nvSpPr>
          <p:cNvPr id="39" name="Google Shape;39;p28"/>
          <p:cNvSpPr/>
          <p:nvPr/>
        </p:nvSpPr>
        <p:spPr>
          <a:xfrm>
            <a:off x="8946830" y="4943496"/>
            <a:ext cx="57600" cy="432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panose="020B0604020202020204"/>
              <a:buNone/>
            </a:pPr>
            <a:endParaRPr sz="105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40" name="Google Shape;40;p28"/>
          <p:cNvSpPr/>
          <p:nvPr/>
        </p:nvSpPr>
        <p:spPr>
          <a:xfrm>
            <a:off x="8870400" y="4943496"/>
            <a:ext cx="57600" cy="432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panose="020B0604020202020204"/>
              <a:buNone/>
            </a:pPr>
            <a:endParaRPr sz="105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41" name="Google Shape;41;p28"/>
          <p:cNvSpPr/>
          <p:nvPr/>
        </p:nvSpPr>
        <p:spPr>
          <a:xfrm>
            <a:off x="8793970" y="4943496"/>
            <a:ext cx="57600" cy="432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panose="020B0604020202020204"/>
              <a:buNone/>
            </a:pPr>
            <a:endParaRPr sz="105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42" name="Google Shape;42;p28"/>
          <p:cNvSpPr/>
          <p:nvPr/>
        </p:nvSpPr>
        <p:spPr>
          <a:xfrm>
            <a:off x="8717540" y="4943496"/>
            <a:ext cx="57600" cy="432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panose="020B0604020202020204"/>
              <a:buNone/>
            </a:pPr>
            <a:endParaRPr sz="105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image" Target="../media/image4.jpe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3.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7" name="Google Shape;7;p1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7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3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dirty="0"/>
          </a:p>
        </p:txBody>
      </p:sp>
      <p:sp>
        <p:nvSpPr>
          <p:cNvPr id="7" name="Google Shape;7;p3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dirty="0"/>
          </a:p>
        </p:txBody>
      </p:sp>
      <p:sp>
        <p:nvSpPr>
          <p:cNvPr id="8" name="Google Shape;8;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cxnSp>
        <p:nvCxnSpPr>
          <p:cNvPr id="12" name="Straight Connector 11"/>
          <p:cNvCxnSpPr/>
          <p:nvPr userDrawn="1"/>
        </p:nvCxnSpPr>
        <p:spPr>
          <a:xfrm>
            <a:off x="1092200" y="12700"/>
            <a:ext cx="25400" cy="5143500"/>
          </a:xfrm>
          <a:prstGeom prst="line">
            <a:avLst/>
          </a:prstGeom>
        </p:spPr>
        <p:style>
          <a:lnRef idx="1">
            <a:schemeClr val="accent1"/>
          </a:lnRef>
          <a:fillRef idx="0">
            <a:schemeClr val="accent1"/>
          </a:fillRef>
          <a:effectRef idx="0">
            <a:schemeClr val="accent1"/>
          </a:effectRef>
          <a:fontRef idx="minor">
            <a:schemeClr val="tx1"/>
          </a:fontRef>
        </p:style>
      </p:cxn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9" name="Google Shape;9;p25"/>
          <p:cNvPicPr preferRelativeResize="0"/>
          <p:nvPr/>
        </p:nvPicPr>
        <p:blipFill rotWithShape="1">
          <a:blip r:embed="rId13">
            <a:alphaModFix/>
          </a:blip>
          <a:srcRect/>
          <a:stretch/>
        </p:blipFill>
        <p:spPr>
          <a:xfrm>
            <a:off x="-1" y="7219"/>
            <a:ext cx="9144001" cy="513628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8"/>
        <p:cNvGrpSpPr/>
        <p:nvPr/>
      </p:nvGrpSpPr>
      <p:grpSpPr>
        <a:xfrm>
          <a:off x="0" y="0"/>
          <a:ext cx="0" cy="0"/>
          <a:chOff x="0" y="0"/>
          <a:chExt cx="0" cy="0"/>
        </a:xfrm>
      </p:grpSpPr>
      <p:sp>
        <p:nvSpPr>
          <p:cNvPr id="79" name="Google Shape;79;g140286691e6_1_14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80" name="Google Shape;80;g140286691e6_1_14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endParaRPr/>
          </a:p>
        </p:txBody>
      </p:sp>
      <p:sp>
        <p:nvSpPr>
          <p:cNvPr id="81" name="Google Shape;81;g140286691e6_1_14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lang="en-IN"/>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701"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3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3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37.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37.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37.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37.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37.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37.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37.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2.xml"/><Relationship Id="rId1" Type="http://schemas.openxmlformats.org/officeDocument/2006/relationships/slideLayout" Target="../slideLayouts/slideLayout37.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3.xml"/><Relationship Id="rId1" Type="http://schemas.openxmlformats.org/officeDocument/2006/relationships/slideLayout" Target="../slideLayouts/slideLayout37.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4.xml"/><Relationship Id="rId1" Type="http://schemas.openxmlformats.org/officeDocument/2006/relationships/slideLayout" Target="../slideLayouts/slideLayout37.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5.xml"/><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6.xml"/><Relationship Id="rId1" Type="http://schemas.openxmlformats.org/officeDocument/2006/relationships/slideLayout" Target="../slideLayouts/slideLayout37.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7.xml"/><Relationship Id="rId1" Type="http://schemas.openxmlformats.org/officeDocument/2006/relationships/slideLayout" Target="../slideLayouts/slideLayout37.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8.xml"/><Relationship Id="rId1" Type="http://schemas.openxmlformats.org/officeDocument/2006/relationships/slideLayout" Target="../slideLayouts/slideLayout37.xml"/></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9.xml"/><Relationship Id="rId1" Type="http://schemas.openxmlformats.org/officeDocument/2006/relationships/slideLayout" Target="../slideLayouts/slideLayout37.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0.xml"/><Relationship Id="rId1" Type="http://schemas.openxmlformats.org/officeDocument/2006/relationships/slideLayout" Target="../slideLayouts/slideLayout37.xml"/><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1.xml"/><Relationship Id="rId1" Type="http://schemas.openxmlformats.org/officeDocument/2006/relationships/slideLayout" Target="../slideLayouts/slideLayout37.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2.xml"/><Relationship Id="rId1" Type="http://schemas.openxmlformats.org/officeDocument/2006/relationships/slideLayout" Target="../slideLayouts/slideLayout37.xml"/></Relationships>
</file>

<file path=ppt/slides/_rels/slide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3.xml"/><Relationship Id="rId1" Type="http://schemas.openxmlformats.org/officeDocument/2006/relationships/slideLayout" Target="../slideLayouts/slideLayout37.xml"/><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4.xml"/><Relationship Id="rId1" Type="http://schemas.openxmlformats.org/officeDocument/2006/relationships/slideLayout" Target="../slideLayouts/slideLayout37.xml"/><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5.xml"/><Relationship Id="rId1" Type="http://schemas.openxmlformats.org/officeDocument/2006/relationships/slideLayout" Target="../slideLayouts/slideLayout37.xml"/></Relationships>
</file>

<file path=ppt/slides/_rels/slide3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6.xml"/><Relationship Id="rId1" Type="http://schemas.openxmlformats.org/officeDocument/2006/relationships/slideLayout" Target="../slideLayouts/slideLayout37.xml"/><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7.xml"/><Relationship Id="rId1" Type="http://schemas.openxmlformats.org/officeDocument/2006/relationships/slideLayout" Target="../slideLayouts/slideLayout37.xml"/><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8.xml"/><Relationship Id="rId1" Type="http://schemas.openxmlformats.org/officeDocument/2006/relationships/slideLayout" Target="../slideLayouts/slideLayout37.xml"/><Relationship Id="rId4" Type="http://schemas.openxmlformats.org/officeDocument/2006/relationships/image" Target="../media/image33.png"/></Relationships>
</file>

<file path=ppt/slides/_rels/slide3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9.xml"/><Relationship Id="rId1" Type="http://schemas.openxmlformats.org/officeDocument/2006/relationships/slideLayout" Target="../slideLayouts/slideLayout37.xml"/><Relationship Id="rId5" Type="http://schemas.openxmlformats.org/officeDocument/2006/relationships/hyperlink" Target="https://learn.codemithra.com/" TargetMode="External"/><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37.xml"/><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40.xml"/><Relationship Id="rId1" Type="http://schemas.openxmlformats.org/officeDocument/2006/relationships/slideLayout" Target="../slideLayouts/slideLayout10.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3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3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3" name="Google Shape;56;p13"/>
          <p:cNvPicPr preferRelativeResize="0"/>
          <p:nvPr/>
        </p:nvPicPr>
        <p:blipFill>
          <a:blip r:embed="rId3">
            <a:alphaModFix/>
          </a:blip>
          <a:stretch>
            <a:fillRect/>
          </a:stretch>
        </p:blipFill>
        <p:spPr>
          <a:xfrm>
            <a:off x="0" y="0"/>
            <a:ext cx="9144003" cy="5143501"/>
          </a:xfrm>
          <a:prstGeom prst="rect">
            <a:avLst/>
          </a:prstGeom>
          <a:noFill/>
          <a:ln>
            <a:noFill/>
          </a:ln>
        </p:spPr>
      </p:pic>
      <p:pic>
        <p:nvPicPr>
          <p:cNvPr id="4" name="Google Shape;57;p13"/>
          <p:cNvPicPr preferRelativeResize="0"/>
          <p:nvPr/>
        </p:nvPicPr>
        <p:blipFill>
          <a:blip r:embed="rId4">
            <a:alphaModFix/>
          </a:blip>
          <a:stretch>
            <a:fillRect/>
          </a:stretch>
        </p:blipFill>
        <p:spPr>
          <a:xfrm>
            <a:off x="2504600" y="600288"/>
            <a:ext cx="4134799" cy="2923400"/>
          </a:xfrm>
          <a:prstGeom prst="rect">
            <a:avLst/>
          </a:prstGeom>
          <a:noFill/>
          <a:ln>
            <a:noFill/>
          </a:ln>
        </p:spPr>
      </p:pic>
      <p:pic>
        <p:nvPicPr>
          <p:cNvPr id="5" name="Google Shape;58;p13"/>
          <p:cNvPicPr preferRelativeResize="0"/>
          <p:nvPr/>
        </p:nvPicPr>
        <p:blipFill>
          <a:blip r:embed="rId5">
            <a:alphaModFix/>
          </a:blip>
          <a:stretch>
            <a:fillRect/>
          </a:stretch>
        </p:blipFill>
        <p:spPr>
          <a:xfrm>
            <a:off x="2200050" y="3386138"/>
            <a:ext cx="4743901" cy="1157050"/>
          </a:xfrm>
          <a:prstGeom prst="rect">
            <a:avLst/>
          </a:prstGeom>
          <a:noFill/>
          <a:ln>
            <a:noFill/>
          </a:ln>
        </p:spPr>
      </p:pic>
    </p:spTree>
  </p:cSld>
  <p:clrMapOvr>
    <a:masterClrMapping/>
  </p:clrMapOvr>
  <p:transition>
    <p:wheel spokes="8"/>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93" name="Google Shape;93;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94" name="Google Shape;94;p17"/>
          <p:cNvPicPr preferRelativeResize="0"/>
          <p:nvPr/>
        </p:nvPicPr>
        <p:blipFill>
          <a:blip r:embed="rId3">
            <a:alphaModFix/>
          </a:blip>
          <a:stretch>
            <a:fillRect/>
          </a:stretch>
        </p:blipFill>
        <p:spPr>
          <a:xfrm>
            <a:off x="0" y="0"/>
            <a:ext cx="9144003" cy="5143501"/>
          </a:xfrm>
          <a:prstGeom prst="rect">
            <a:avLst/>
          </a:prstGeom>
          <a:noFill/>
          <a:ln>
            <a:noFill/>
          </a:ln>
        </p:spPr>
      </p:pic>
      <p:sp>
        <p:nvSpPr>
          <p:cNvPr id="5" name="Google Shape;210;g140286691e6_1_187"/>
          <p:cNvSpPr/>
          <p:nvPr/>
        </p:nvSpPr>
        <p:spPr>
          <a:xfrm>
            <a:off x="714957" y="554179"/>
            <a:ext cx="1797015" cy="449400"/>
          </a:xfrm>
          <a:prstGeom prst="roundRect">
            <a:avLst>
              <a:gd name="adj" fmla="val 16667"/>
            </a:avLst>
          </a:prstGeom>
          <a:solidFill>
            <a:srgbClr val="00B0F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IN" sz="1800" b="1" dirty="0" smtClean="0">
                <a:solidFill>
                  <a:srgbClr val="FFFFFF"/>
                </a:solidFill>
                <a:latin typeface="Roboto" charset="0"/>
                <a:ea typeface="Roboto" charset="0"/>
              </a:rPr>
              <a:t>Question:04</a:t>
            </a:r>
            <a:endParaRPr lang="en-IN" sz="1800" b="1" i="0" u="none" strike="noStrike" cap="none" dirty="0">
              <a:solidFill>
                <a:srgbClr val="FFFFFF"/>
              </a:solidFill>
              <a:latin typeface="Roboto" charset="0"/>
              <a:ea typeface="Roboto" charset="0"/>
              <a:sym typeface="Arial" panose="020B0604020202020204"/>
            </a:endParaRPr>
          </a:p>
        </p:txBody>
      </p:sp>
      <p:sp>
        <p:nvSpPr>
          <p:cNvPr id="6" name="Google Shape;198;g140286691e6_1_179"/>
          <p:cNvSpPr txBox="1"/>
          <p:nvPr/>
        </p:nvSpPr>
        <p:spPr>
          <a:xfrm>
            <a:off x="658200" y="1314450"/>
            <a:ext cx="7754620" cy="283150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Arial" panose="020B0604020202020204"/>
              <a:buNone/>
            </a:pPr>
            <a:r>
              <a:rPr lang="en-IN" sz="1800" b="0" i="0" u="none" strike="noStrike" cap="none" dirty="0">
                <a:solidFill>
                  <a:schemeClr val="dk1"/>
                </a:solidFill>
                <a:latin typeface="Roboto" charset="0"/>
                <a:ea typeface="Roboto" charset="0"/>
                <a:sym typeface="Arial" panose="020B0604020202020204"/>
              </a:rPr>
              <a:t>Problem Figures:                       Answer Figures</a:t>
            </a:r>
            <a:r>
              <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rPr>
              <a:t>:</a:t>
            </a:r>
          </a:p>
          <a:p>
            <a:pPr marL="0" marR="0" lvl="0" indent="0" algn="l" rtl="0">
              <a:lnSpc>
                <a:spcPct val="100000"/>
              </a:lnSpc>
              <a:spcBef>
                <a:spcPts val="0"/>
              </a:spcBef>
              <a:spcAft>
                <a:spcPts val="0"/>
              </a:spcAft>
              <a:buClr>
                <a:schemeClr val="dk1"/>
              </a:buClr>
              <a:buSzPts val="1600"/>
              <a:buFont typeface="Arial" panose="020B0604020202020204"/>
              <a:buNone/>
            </a:pPr>
            <a:endPar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1600"/>
              <a:buFont typeface="Arial" panose="020B0604020202020204"/>
              <a:buNone/>
            </a:pPr>
            <a:endPar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1600"/>
              <a:buFont typeface="Arial" panose="020B0604020202020204"/>
              <a:buNone/>
            </a:pPr>
            <a:endPar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1600"/>
              <a:buFont typeface="Arial" panose="020B0604020202020204"/>
              <a:buNone/>
            </a:pPr>
            <a:r>
              <a:rPr lang="en-IN" sz="1600" b="0" i="0" u="none" strike="noStrike" cap="none" dirty="0">
                <a:solidFill>
                  <a:schemeClr val="dk1"/>
                </a:solidFill>
                <a:latin typeface="Roboto" charset="0"/>
                <a:ea typeface="Roboto" charset="0"/>
                <a:sym typeface="Arial" panose="020B0604020202020204"/>
              </a:rPr>
              <a:t> </a:t>
            </a:r>
            <a:r>
              <a:rPr lang="en-IN" sz="1600" b="0" i="0" u="none" strike="noStrike" cap="none" dirty="0" smtClean="0">
                <a:solidFill>
                  <a:schemeClr val="dk1"/>
                </a:solidFill>
                <a:latin typeface="Roboto" charset="0"/>
                <a:ea typeface="Roboto" charset="0"/>
                <a:sym typeface="Arial" panose="020B0604020202020204"/>
              </a:rPr>
              <a:t>  </a:t>
            </a:r>
            <a:r>
              <a:rPr lang="en-IN" sz="1600" b="0" i="0" u="none" strike="noStrike" cap="none" dirty="0">
                <a:solidFill>
                  <a:schemeClr val="dk1"/>
                </a:solidFill>
                <a:latin typeface="Roboto" charset="0"/>
                <a:ea typeface="Roboto" charset="0"/>
                <a:sym typeface="Arial" panose="020B0604020202020204"/>
              </a:rPr>
              <a:t>(A)     (B)     (C)     (D)     (E)       (1)     (2)     (3)     (4)     (5)</a:t>
            </a:r>
          </a:p>
          <a:p>
            <a:pPr marL="0" marR="0" lvl="0" indent="0" algn="l" rtl="0">
              <a:lnSpc>
                <a:spcPct val="100000"/>
              </a:lnSpc>
              <a:spcBef>
                <a:spcPts val="0"/>
              </a:spcBef>
              <a:spcAft>
                <a:spcPts val="0"/>
              </a:spcAft>
              <a:buClr>
                <a:schemeClr val="dk1"/>
              </a:buClr>
              <a:buSzPts val="1600"/>
              <a:buFont typeface="Arial" panose="020B0604020202020204"/>
              <a:buNone/>
            </a:pPr>
            <a:endParaRPr lang="en-IN" sz="1600" b="0" i="0" u="none" strike="noStrike" cap="none" dirty="0">
              <a:solidFill>
                <a:schemeClr val="dk1"/>
              </a:solidFill>
              <a:latin typeface="Roboto" charset="0"/>
              <a:ea typeface="Roboto" charset="0"/>
              <a:sym typeface="Arial" panose="020B0604020202020204"/>
            </a:endParaRPr>
          </a:p>
          <a:p>
            <a:pPr marL="0" marR="0" lvl="0" indent="0" algn="l" rtl="0">
              <a:lnSpc>
                <a:spcPct val="100000"/>
              </a:lnSpc>
              <a:spcBef>
                <a:spcPts val="0"/>
              </a:spcBef>
              <a:spcAft>
                <a:spcPts val="0"/>
              </a:spcAft>
              <a:buClr>
                <a:schemeClr val="dk1"/>
              </a:buClr>
              <a:buSzPts val="16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A.  1</a:t>
            </a:r>
            <a:endParaRPr lang="en-IN" sz="1600" b="0" i="0" u="none" strike="noStrike" cap="none" dirty="0">
              <a:solidFill>
                <a:schemeClr val="dk1"/>
              </a:solidFill>
              <a:latin typeface="Roboto" charset="0"/>
              <a:ea typeface="Roboto" charset="0"/>
              <a:sym typeface="Arial" panose="020B0604020202020204"/>
            </a:endParaRPr>
          </a:p>
          <a:p>
            <a:pPr marL="0" marR="0" lvl="0" indent="0" algn="l" rtl="0">
              <a:lnSpc>
                <a:spcPct val="100000"/>
              </a:lnSpc>
              <a:spcBef>
                <a:spcPts val="0"/>
              </a:spcBef>
              <a:spcAft>
                <a:spcPts val="0"/>
              </a:spcAft>
              <a:buClr>
                <a:schemeClr val="dk1"/>
              </a:buClr>
              <a:buSzPts val="16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B.  2</a:t>
            </a:r>
            <a:endParaRPr lang="en-IN" sz="1600" b="0" i="0" u="none" strike="noStrike" cap="none" dirty="0">
              <a:solidFill>
                <a:schemeClr val="dk1"/>
              </a:solidFill>
              <a:latin typeface="Roboto" charset="0"/>
              <a:ea typeface="Roboto" charset="0"/>
              <a:sym typeface="Arial" panose="020B0604020202020204"/>
            </a:endParaRPr>
          </a:p>
          <a:p>
            <a:pPr marL="0" marR="0" lvl="0" indent="0" algn="l" rtl="0">
              <a:lnSpc>
                <a:spcPct val="100000"/>
              </a:lnSpc>
              <a:spcBef>
                <a:spcPts val="0"/>
              </a:spcBef>
              <a:spcAft>
                <a:spcPts val="0"/>
              </a:spcAft>
              <a:buClr>
                <a:schemeClr val="dk1"/>
              </a:buClr>
              <a:buSzPts val="16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C.  3</a:t>
            </a:r>
            <a:endParaRPr lang="en-IN" sz="1600" b="0" i="0" u="none" strike="noStrike" cap="none" dirty="0">
              <a:solidFill>
                <a:schemeClr val="dk1"/>
              </a:solidFill>
              <a:latin typeface="Roboto" charset="0"/>
              <a:ea typeface="Roboto" charset="0"/>
              <a:sym typeface="Arial" panose="020B0604020202020204"/>
            </a:endParaRPr>
          </a:p>
          <a:p>
            <a:pPr marL="0" marR="0" lvl="0" indent="0" algn="l" rtl="0">
              <a:lnSpc>
                <a:spcPct val="100000"/>
              </a:lnSpc>
              <a:spcBef>
                <a:spcPts val="0"/>
              </a:spcBef>
              <a:spcAft>
                <a:spcPts val="0"/>
              </a:spcAft>
              <a:buClr>
                <a:schemeClr val="dk1"/>
              </a:buClr>
              <a:buSzPts val="16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D.  4</a:t>
            </a:r>
            <a:endParaRPr lang="en-IN" sz="1600" b="0" i="0" u="none" strike="noStrike" cap="none" dirty="0">
              <a:solidFill>
                <a:schemeClr val="dk1"/>
              </a:solidFill>
              <a:latin typeface="Roboto" charset="0"/>
              <a:ea typeface="Roboto" charset="0"/>
              <a:sym typeface="Arial" panose="020B0604020202020204"/>
            </a:endParaRPr>
          </a:p>
          <a:p>
            <a:pPr marL="0" marR="0" lvl="0" indent="0" algn="l" rtl="0">
              <a:lnSpc>
                <a:spcPct val="100000"/>
              </a:lnSpc>
              <a:spcBef>
                <a:spcPts val="0"/>
              </a:spcBef>
              <a:spcAft>
                <a:spcPts val="0"/>
              </a:spcAft>
              <a:buClr>
                <a:schemeClr val="dk1"/>
              </a:buClr>
              <a:buSzPts val="16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E.  5</a:t>
            </a:r>
            <a:endParaRPr lang="en-IN" sz="1600" b="0" i="0" u="none" strike="noStrike" cap="none" dirty="0">
              <a:solidFill>
                <a:schemeClr val="dk1"/>
              </a:solidFill>
              <a:latin typeface="Roboto" charset="0"/>
              <a:ea typeface="Roboto" charset="0"/>
              <a:sym typeface="Arial" panose="020B0604020202020204"/>
            </a:endParaRPr>
          </a:p>
        </p:txBody>
      </p:sp>
      <p:sp>
        <p:nvSpPr>
          <p:cNvPr id="7" name="Google Shape;202;g140286691e6_1_179"/>
          <p:cNvSpPr txBox="1"/>
          <p:nvPr/>
        </p:nvSpPr>
        <p:spPr>
          <a:xfrm>
            <a:off x="6956110" y="4019550"/>
            <a:ext cx="1456500" cy="355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panose="020B0604020202020204"/>
              <a:buNone/>
            </a:pPr>
            <a:r>
              <a:rPr lang="en-IN" b="0" i="0" u="none" strike="noStrike" cap="none" dirty="0">
                <a:solidFill>
                  <a:schemeClr val="dk1"/>
                </a:solidFill>
                <a:latin typeface="Roboto" charset="0"/>
                <a:ea typeface="Roboto" charset="0"/>
                <a:sym typeface="Arial" panose="020B0604020202020204"/>
              </a:rPr>
              <a:t>Answer : </a:t>
            </a:r>
            <a:r>
              <a:rPr lang="en-IN" b="1" i="0" u="none" strike="noStrike" cap="none" dirty="0">
                <a:solidFill>
                  <a:schemeClr val="dk1"/>
                </a:solidFill>
                <a:latin typeface="Roboto" charset="0"/>
                <a:ea typeface="Roboto" charset="0"/>
                <a:sym typeface="Arial" panose="020B0604020202020204"/>
              </a:rPr>
              <a:t>E</a:t>
            </a:r>
          </a:p>
        </p:txBody>
      </p:sp>
      <p:pic>
        <p:nvPicPr>
          <p:cNvPr id="8" name="Picture 0"/>
          <p:cNvPicPr>
            <a:picLocks noChangeAspect="1"/>
          </p:cNvPicPr>
          <p:nvPr/>
        </p:nvPicPr>
        <p:blipFill>
          <a:blip r:embed="rId4"/>
          <a:stretch>
            <a:fillRect/>
          </a:stretch>
        </p:blipFill>
        <p:spPr>
          <a:xfrm>
            <a:off x="658200" y="1641475"/>
            <a:ext cx="5694680" cy="6267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93" name="Google Shape;93;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94" name="Google Shape;94;p17"/>
          <p:cNvPicPr preferRelativeResize="0"/>
          <p:nvPr/>
        </p:nvPicPr>
        <p:blipFill>
          <a:blip r:embed="rId3">
            <a:alphaModFix/>
          </a:blip>
          <a:stretch>
            <a:fillRect/>
          </a:stretch>
        </p:blipFill>
        <p:spPr>
          <a:xfrm>
            <a:off x="0" y="0"/>
            <a:ext cx="9144003" cy="5143501"/>
          </a:xfrm>
          <a:prstGeom prst="rect">
            <a:avLst/>
          </a:prstGeom>
          <a:noFill/>
          <a:ln>
            <a:noFill/>
          </a:ln>
        </p:spPr>
      </p:pic>
      <p:sp>
        <p:nvSpPr>
          <p:cNvPr id="5" name="Google Shape;210;g140286691e6_1_187"/>
          <p:cNvSpPr/>
          <p:nvPr/>
        </p:nvSpPr>
        <p:spPr>
          <a:xfrm>
            <a:off x="714957" y="554179"/>
            <a:ext cx="1797015" cy="449400"/>
          </a:xfrm>
          <a:prstGeom prst="roundRect">
            <a:avLst>
              <a:gd name="adj" fmla="val 16667"/>
            </a:avLst>
          </a:prstGeom>
          <a:solidFill>
            <a:srgbClr val="00B0F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IN" sz="1800" b="1" i="0" u="none" strike="noStrike" cap="none" dirty="0" smtClean="0">
                <a:solidFill>
                  <a:srgbClr val="FFFFFF"/>
                </a:solidFill>
                <a:latin typeface="Roboto" charset="0"/>
                <a:ea typeface="Roboto" charset="0"/>
                <a:sym typeface="Arial" panose="020B0604020202020204"/>
              </a:rPr>
              <a:t>Solution</a:t>
            </a:r>
            <a:endParaRPr lang="en-IN" sz="1800" b="1" i="0" u="none" strike="noStrike" cap="none" dirty="0">
              <a:solidFill>
                <a:srgbClr val="FFFFFF"/>
              </a:solidFill>
              <a:latin typeface="Roboto" charset="0"/>
              <a:ea typeface="Roboto" charset="0"/>
              <a:sym typeface="Arial" panose="020B0604020202020204"/>
            </a:endParaRPr>
          </a:p>
        </p:txBody>
      </p:sp>
      <p:sp>
        <p:nvSpPr>
          <p:cNvPr id="6" name="Rectangle 5"/>
          <p:cNvSpPr/>
          <p:nvPr/>
        </p:nvSpPr>
        <p:spPr>
          <a:xfrm>
            <a:off x="688427" y="1399441"/>
            <a:ext cx="6826469" cy="835613"/>
          </a:xfrm>
          <a:prstGeom prst="rect">
            <a:avLst/>
          </a:prstGeom>
        </p:spPr>
        <p:txBody>
          <a:bodyPr wrap="square">
            <a:spAutoFit/>
          </a:bodyPr>
          <a:lstStyle/>
          <a:p>
            <a:pPr marL="152400" lvl="0">
              <a:lnSpc>
                <a:spcPct val="115000"/>
              </a:lnSpc>
              <a:buSzPts val="1100"/>
            </a:pPr>
            <a:r>
              <a:rPr lang="en-IN" dirty="0" smtClean="0">
                <a:solidFill>
                  <a:schemeClr val="dk1"/>
                </a:solidFill>
                <a:latin typeface="Roboto" charset="0"/>
                <a:ea typeface="Roboto" charset="0"/>
                <a:sym typeface="+mn-ea"/>
              </a:rPr>
              <a:t>Explanation: </a:t>
            </a:r>
          </a:p>
          <a:p>
            <a:pPr marL="152400" lvl="0">
              <a:lnSpc>
                <a:spcPct val="115000"/>
              </a:lnSpc>
              <a:buSzPts val="1100"/>
            </a:pPr>
            <a:endParaRPr lang="en-IN" dirty="0" smtClean="0">
              <a:solidFill>
                <a:schemeClr val="dk1"/>
              </a:solidFill>
              <a:latin typeface="Roboto" charset="0"/>
              <a:ea typeface="Roboto" charset="0"/>
            </a:endParaRPr>
          </a:p>
          <a:p>
            <a:pPr marL="152400" lvl="0">
              <a:lnSpc>
                <a:spcPct val="115000"/>
              </a:lnSpc>
              <a:buSzPts val="1100"/>
            </a:pPr>
            <a:r>
              <a:rPr lang="en-IN" dirty="0" smtClean="0">
                <a:solidFill>
                  <a:schemeClr val="dk1"/>
                </a:solidFill>
                <a:latin typeface="Roboto" charset="0"/>
                <a:ea typeface="Roboto" charset="0"/>
                <a:sym typeface="+mn-ea"/>
              </a:rPr>
              <a:t>The number of parts increases by one along with the number of sides in the figure.</a:t>
            </a:r>
            <a:endParaRPr lang="en-IN" dirty="0">
              <a:solidFill>
                <a:schemeClr val="dk1"/>
              </a:solidFill>
              <a:latin typeface="Roboto" charset="0"/>
              <a:ea typeface="Roboto" charset="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93" name="Google Shape;93;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94" name="Google Shape;94;p17"/>
          <p:cNvPicPr preferRelativeResize="0"/>
          <p:nvPr/>
        </p:nvPicPr>
        <p:blipFill>
          <a:blip r:embed="rId3">
            <a:alphaModFix/>
          </a:blip>
          <a:stretch>
            <a:fillRect/>
          </a:stretch>
        </p:blipFill>
        <p:spPr>
          <a:xfrm>
            <a:off x="0" y="0"/>
            <a:ext cx="9144003" cy="5143501"/>
          </a:xfrm>
          <a:prstGeom prst="rect">
            <a:avLst/>
          </a:prstGeom>
          <a:noFill/>
          <a:ln>
            <a:noFill/>
          </a:ln>
        </p:spPr>
      </p:pic>
      <p:sp>
        <p:nvSpPr>
          <p:cNvPr id="5" name="Google Shape;210;g140286691e6_1_187"/>
          <p:cNvSpPr/>
          <p:nvPr/>
        </p:nvSpPr>
        <p:spPr>
          <a:xfrm>
            <a:off x="714957" y="554179"/>
            <a:ext cx="1797015" cy="449400"/>
          </a:xfrm>
          <a:prstGeom prst="roundRect">
            <a:avLst>
              <a:gd name="adj" fmla="val 16667"/>
            </a:avLst>
          </a:prstGeom>
          <a:solidFill>
            <a:srgbClr val="00B0F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IN" sz="1800" b="1" dirty="0" smtClean="0">
                <a:solidFill>
                  <a:srgbClr val="FFFFFF"/>
                </a:solidFill>
                <a:latin typeface="Roboto" charset="0"/>
                <a:ea typeface="Roboto" charset="0"/>
              </a:rPr>
              <a:t>Question:05</a:t>
            </a:r>
            <a:endParaRPr lang="en-IN" sz="1800" b="1" i="0" u="none" strike="noStrike" cap="none" dirty="0">
              <a:solidFill>
                <a:srgbClr val="FFFFFF"/>
              </a:solidFill>
              <a:latin typeface="Roboto" charset="0"/>
              <a:ea typeface="Roboto" charset="0"/>
              <a:sym typeface="Arial" panose="020B0604020202020204"/>
            </a:endParaRPr>
          </a:p>
        </p:txBody>
      </p:sp>
      <p:sp>
        <p:nvSpPr>
          <p:cNvPr id="6" name="Google Shape;225;g140286691e6_1_203"/>
          <p:cNvSpPr txBox="1"/>
          <p:nvPr/>
        </p:nvSpPr>
        <p:spPr>
          <a:xfrm>
            <a:off x="595140" y="1314450"/>
            <a:ext cx="7754620" cy="283150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Arial" panose="020B0604020202020204"/>
              <a:buNone/>
            </a:pPr>
            <a:r>
              <a:rPr lang="en-IN" sz="1800" b="0" i="0" u="none" strike="noStrike" cap="none" dirty="0">
                <a:solidFill>
                  <a:schemeClr val="dk1"/>
                </a:solidFill>
                <a:latin typeface="Roboto" charset="0"/>
                <a:ea typeface="Roboto" charset="0"/>
                <a:sym typeface="Arial" panose="020B0604020202020204"/>
              </a:rPr>
              <a:t>Problem Figures:                       Answer Figures:</a:t>
            </a:r>
          </a:p>
          <a:p>
            <a:pPr marL="0" marR="0" lvl="0" indent="0" algn="l" rtl="0">
              <a:lnSpc>
                <a:spcPct val="100000"/>
              </a:lnSpc>
              <a:spcBef>
                <a:spcPts val="0"/>
              </a:spcBef>
              <a:spcAft>
                <a:spcPts val="0"/>
              </a:spcAft>
              <a:buClr>
                <a:schemeClr val="dk1"/>
              </a:buClr>
              <a:buSzPts val="1600"/>
              <a:buFont typeface="Arial" panose="020B0604020202020204"/>
              <a:buNone/>
            </a:pPr>
            <a:endPar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1600"/>
              <a:buFont typeface="Arial" panose="020B0604020202020204"/>
              <a:buNone/>
            </a:pPr>
            <a:endPar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1600"/>
              <a:buFont typeface="Arial" panose="020B0604020202020204"/>
              <a:buNone/>
            </a:pPr>
            <a:endPar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1600"/>
              <a:buFont typeface="Arial" panose="020B0604020202020204"/>
              <a:buNone/>
            </a:pPr>
            <a:r>
              <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rPr>
              <a:t>  </a:t>
            </a:r>
            <a:r>
              <a:rPr lang="en-IN" sz="1600" b="0" i="0" u="none" strike="noStrike" cap="none" dirty="0">
                <a:solidFill>
                  <a:schemeClr val="dk1"/>
                </a:solidFill>
                <a:latin typeface="Roboto" charset="0"/>
                <a:ea typeface="Roboto" charset="0"/>
                <a:sym typeface="Arial" panose="020B0604020202020204"/>
              </a:rPr>
              <a:t>(A)     (B)     (C)     (D)     (E)       (1)     (2)     (3)     (4)     (5)</a:t>
            </a:r>
          </a:p>
          <a:p>
            <a:pPr marL="0" marR="0" lvl="0" indent="0" algn="l" rtl="0">
              <a:lnSpc>
                <a:spcPct val="100000"/>
              </a:lnSpc>
              <a:spcBef>
                <a:spcPts val="0"/>
              </a:spcBef>
              <a:spcAft>
                <a:spcPts val="0"/>
              </a:spcAft>
              <a:buClr>
                <a:schemeClr val="dk1"/>
              </a:buClr>
              <a:buSzPts val="1600"/>
              <a:buFont typeface="Arial" panose="020B0604020202020204"/>
              <a:buNone/>
            </a:pPr>
            <a:endParaRPr lang="en-IN" sz="1600" b="0" i="0" u="none" strike="noStrike" cap="none" dirty="0">
              <a:solidFill>
                <a:schemeClr val="dk1"/>
              </a:solidFill>
              <a:latin typeface="Roboto" charset="0"/>
              <a:ea typeface="Roboto" charset="0"/>
              <a:sym typeface="Arial" panose="020B0604020202020204"/>
            </a:endParaRPr>
          </a:p>
          <a:p>
            <a:pPr marL="0" marR="0" lvl="0" indent="0" algn="l" rtl="0">
              <a:lnSpc>
                <a:spcPct val="100000"/>
              </a:lnSpc>
              <a:spcBef>
                <a:spcPts val="0"/>
              </a:spcBef>
              <a:spcAft>
                <a:spcPts val="0"/>
              </a:spcAft>
              <a:buClr>
                <a:schemeClr val="dk1"/>
              </a:buClr>
              <a:buSzPts val="16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A.  1</a:t>
            </a:r>
            <a:endParaRPr lang="en-IN" sz="1600" b="0" i="0" u="none" strike="noStrike" cap="none" dirty="0">
              <a:solidFill>
                <a:schemeClr val="dk1"/>
              </a:solidFill>
              <a:latin typeface="Roboto" charset="0"/>
              <a:ea typeface="Roboto" charset="0"/>
              <a:sym typeface="Arial" panose="020B0604020202020204"/>
            </a:endParaRPr>
          </a:p>
          <a:p>
            <a:pPr marL="0" marR="0" lvl="0" indent="0" algn="l" rtl="0">
              <a:lnSpc>
                <a:spcPct val="100000"/>
              </a:lnSpc>
              <a:spcBef>
                <a:spcPts val="0"/>
              </a:spcBef>
              <a:spcAft>
                <a:spcPts val="0"/>
              </a:spcAft>
              <a:buClr>
                <a:schemeClr val="dk1"/>
              </a:buClr>
              <a:buSzPts val="16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B.  2</a:t>
            </a:r>
            <a:endParaRPr lang="en-IN" sz="1600" b="0" i="0" u="none" strike="noStrike" cap="none" dirty="0">
              <a:solidFill>
                <a:schemeClr val="dk1"/>
              </a:solidFill>
              <a:latin typeface="Roboto" charset="0"/>
              <a:ea typeface="Roboto" charset="0"/>
              <a:sym typeface="Arial" panose="020B0604020202020204"/>
            </a:endParaRPr>
          </a:p>
          <a:p>
            <a:pPr marL="0" marR="0" lvl="0" indent="0" algn="l" rtl="0">
              <a:lnSpc>
                <a:spcPct val="100000"/>
              </a:lnSpc>
              <a:spcBef>
                <a:spcPts val="0"/>
              </a:spcBef>
              <a:spcAft>
                <a:spcPts val="0"/>
              </a:spcAft>
              <a:buClr>
                <a:schemeClr val="dk1"/>
              </a:buClr>
              <a:buSzPts val="16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C.  3</a:t>
            </a:r>
            <a:endParaRPr lang="en-IN" sz="1600" b="0" i="0" u="none" strike="noStrike" cap="none" dirty="0">
              <a:solidFill>
                <a:schemeClr val="dk1"/>
              </a:solidFill>
              <a:latin typeface="Roboto" charset="0"/>
              <a:ea typeface="Roboto" charset="0"/>
              <a:sym typeface="Arial" panose="020B0604020202020204"/>
            </a:endParaRPr>
          </a:p>
          <a:p>
            <a:pPr marL="0" marR="0" lvl="0" indent="0" algn="l" rtl="0">
              <a:lnSpc>
                <a:spcPct val="100000"/>
              </a:lnSpc>
              <a:spcBef>
                <a:spcPts val="0"/>
              </a:spcBef>
              <a:spcAft>
                <a:spcPts val="0"/>
              </a:spcAft>
              <a:buClr>
                <a:schemeClr val="dk1"/>
              </a:buClr>
              <a:buSzPts val="16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D.  4</a:t>
            </a:r>
            <a:endParaRPr lang="en-IN" sz="1600" b="0" i="0" u="none" strike="noStrike" cap="none" dirty="0">
              <a:solidFill>
                <a:schemeClr val="dk1"/>
              </a:solidFill>
              <a:latin typeface="Roboto" charset="0"/>
              <a:ea typeface="Roboto" charset="0"/>
              <a:sym typeface="Arial" panose="020B0604020202020204"/>
            </a:endParaRPr>
          </a:p>
          <a:p>
            <a:pPr marL="0" marR="0" lvl="0" indent="0" algn="l" rtl="0">
              <a:lnSpc>
                <a:spcPct val="100000"/>
              </a:lnSpc>
              <a:spcBef>
                <a:spcPts val="0"/>
              </a:spcBef>
              <a:spcAft>
                <a:spcPts val="0"/>
              </a:spcAft>
              <a:buClr>
                <a:schemeClr val="dk1"/>
              </a:buClr>
              <a:buSzPts val="16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E.  5</a:t>
            </a:r>
            <a:endParaRPr lang="en-IN" sz="1600" b="0" i="0" u="none" strike="noStrike" cap="none" dirty="0">
              <a:solidFill>
                <a:schemeClr val="dk1"/>
              </a:solidFill>
              <a:latin typeface="Roboto" charset="0"/>
              <a:ea typeface="Roboto" charset="0"/>
              <a:sym typeface="Arial" panose="020B0604020202020204"/>
            </a:endParaRPr>
          </a:p>
        </p:txBody>
      </p:sp>
      <p:sp>
        <p:nvSpPr>
          <p:cNvPr id="7" name="Google Shape;229;g140286691e6_1_203"/>
          <p:cNvSpPr txBox="1"/>
          <p:nvPr/>
        </p:nvSpPr>
        <p:spPr>
          <a:xfrm>
            <a:off x="6893050" y="4019550"/>
            <a:ext cx="1456500" cy="355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panose="020B0604020202020204"/>
              <a:buNone/>
            </a:pPr>
            <a:r>
              <a:rPr lang="en-IN" b="0" i="0" u="none" strike="noStrike" cap="none" dirty="0">
                <a:solidFill>
                  <a:schemeClr val="dk1"/>
                </a:solidFill>
                <a:latin typeface="Roboto" charset="0"/>
                <a:ea typeface="Roboto" charset="0"/>
                <a:sym typeface="Arial" panose="020B0604020202020204"/>
              </a:rPr>
              <a:t>Answer : </a:t>
            </a:r>
            <a:r>
              <a:rPr lang="en-IN" b="1" i="0" u="none" strike="noStrike" cap="none" dirty="0">
                <a:solidFill>
                  <a:schemeClr val="dk1"/>
                </a:solidFill>
                <a:latin typeface="Roboto" charset="0"/>
                <a:ea typeface="Roboto" charset="0"/>
                <a:sym typeface="Arial" panose="020B0604020202020204"/>
              </a:rPr>
              <a:t>C</a:t>
            </a:r>
          </a:p>
        </p:txBody>
      </p:sp>
      <p:pic>
        <p:nvPicPr>
          <p:cNvPr id="8" name="Picture 0"/>
          <p:cNvPicPr>
            <a:picLocks noChangeAspect="1"/>
          </p:cNvPicPr>
          <p:nvPr/>
        </p:nvPicPr>
        <p:blipFill>
          <a:blip r:embed="rId4"/>
          <a:stretch>
            <a:fillRect/>
          </a:stretch>
        </p:blipFill>
        <p:spPr>
          <a:xfrm>
            <a:off x="595140" y="1668145"/>
            <a:ext cx="5654040" cy="6400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93" name="Google Shape;93;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94" name="Google Shape;94;p17"/>
          <p:cNvPicPr preferRelativeResize="0"/>
          <p:nvPr/>
        </p:nvPicPr>
        <p:blipFill>
          <a:blip r:embed="rId3">
            <a:alphaModFix/>
          </a:blip>
          <a:stretch>
            <a:fillRect/>
          </a:stretch>
        </p:blipFill>
        <p:spPr>
          <a:xfrm>
            <a:off x="0" y="0"/>
            <a:ext cx="9144003" cy="5143501"/>
          </a:xfrm>
          <a:prstGeom prst="rect">
            <a:avLst/>
          </a:prstGeom>
          <a:noFill/>
          <a:ln>
            <a:noFill/>
          </a:ln>
        </p:spPr>
      </p:pic>
      <p:sp>
        <p:nvSpPr>
          <p:cNvPr id="5" name="Google Shape;210;g140286691e6_1_187"/>
          <p:cNvSpPr/>
          <p:nvPr/>
        </p:nvSpPr>
        <p:spPr>
          <a:xfrm>
            <a:off x="714957" y="554179"/>
            <a:ext cx="1797015" cy="449400"/>
          </a:xfrm>
          <a:prstGeom prst="roundRect">
            <a:avLst>
              <a:gd name="adj" fmla="val 16667"/>
            </a:avLst>
          </a:prstGeom>
          <a:solidFill>
            <a:srgbClr val="00B0F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IN" sz="1800" b="1" i="0" u="none" strike="noStrike" cap="none" dirty="0" smtClean="0">
                <a:solidFill>
                  <a:srgbClr val="FFFFFF"/>
                </a:solidFill>
                <a:latin typeface="Roboto" charset="0"/>
                <a:ea typeface="Roboto" charset="0"/>
                <a:sym typeface="Arial" panose="020B0604020202020204"/>
              </a:rPr>
              <a:t>Solution</a:t>
            </a:r>
            <a:endParaRPr lang="en-IN" sz="1800" b="1" i="0" u="none" strike="noStrike" cap="none" dirty="0">
              <a:solidFill>
                <a:srgbClr val="FFFFFF"/>
              </a:solidFill>
              <a:latin typeface="Roboto" charset="0"/>
              <a:ea typeface="Roboto" charset="0"/>
              <a:sym typeface="Arial" panose="020B0604020202020204"/>
            </a:endParaRPr>
          </a:p>
        </p:txBody>
      </p:sp>
      <p:sp>
        <p:nvSpPr>
          <p:cNvPr id="6" name="Rectangle 5"/>
          <p:cNvSpPr/>
          <p:nvPr/>
        </p:nvSpPr>
        <p:spPr>
          <a:xfrm>
            <a:off x="709448" y="1387398"/>
            <a:ext cx="7026165" cy="1578894"/>
          </a:xfrm>
          <a:prstGeom prst="rect">
            <a:avLst/>
          </a:prstGeom>
        </p:spPr>
        <p:txBody>
          <a:bodyPr wrap="square">
            <a:spAutoFit/>
          </a:bodyPr>
          <a:lstStyle/>
          <a:p>
            <a:pPr marL="152400" lvl="0" algn="just">
              <a:lnSpc>
                <a:spcPct val="115000"/>
              </a:lnSpc>
              <a:buSzPts val="1100"/>
            </a:pPr>
            <a:r>
              <a:rPr lang="en-IN" dirty="0" smtClean="0">
                <a:solidFill>
                  <a:schemeClr val="dk1"/>
                </a:solidFill>
                <a:latin typeface="Roboto" charset="0"/>
                <a:ea typeface="Roboto" charset="0"/>
                <a:sym typeface="+mn-ea"/>
              </a:rPr>
              <a:t>Explanation: </a:t>
            </a:r>
          </a:p>
          <a:p>
            <a:pPr marL="152400" lvl="0" algn="just">
              <a:lnSpc>
                <a:spcPct val="115000"/>
              </a:lnSpc>
              <a:buSzPts val="1100"/>
            </a:pPr>
            <a:endParaRPr lang="en-IN" dirty="0" smtClean="0">
              <a:solidFill>
                <a:schemeClr val="dk1"/>
              </a:solidFill>
              <a:latin typeface="Roboto" charset="0"/>
              <a:ea typeface="Roboto" charset="0"/>
            </a:endParaRPr>
          </a:p>
          <a:p>
            <a:pPr marL="152400" lvl="0" algn="just">
              <a:lnSpc>
                <a:spcPct val="115000"/>
              </a:lnSpc>
              <a:buSzPts val="1100"/>
            </a:pPr>
            <a:r>
              <a:rPr lang="en-IN" dirty="0" smtClean="0">
                <a:solidFill>
                  <a:schemeClr val="dk1"/>
                </a:solidFill>
                <a:latin typeface="Roboto" charset="0"/>
                <a:ea typeface="Roboto" charset="0"/>
                <a:sym typeface="+mn-ea"/>
              </a:rPr>
              <a:t>The pin rotates 45 degree CW and 90 degree CW alternately and moves one space (each space is equal to half-a-side of the square) and two spaces CW alternately. The arrow rotates 90 degree ACW and 45 degree ACW alternately and moves two spaces and one space.</a:t>
            </a:r>
            <a:endParaRPr lang="en-IN" dirty="0">
              <a:solidFill>
                <a:schemeClr val="dk1"/>
              </a:solidFill>
              <a:latin typeface="Roboto" charset="0"/>
              <a:ea typeface="Roboto" charset="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93" name="Google Shape;93;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94" name="Google Shape;94;p17"/>
          <p:cNvPicPr preferRelativeResize="0"/>
          <p:nvPr/>
        </p:nvPicPr>
        <p:blipFill>
          <a:blip r:embed="rId3">
            <a:alphaModFix/>
          </a:blip>
          <a:stretch>
            <a:fillRect/>
          </a:stretch>
        </p:blipFill>
        <p:spPr>
          <a:xfrm>
            <a:off x="0" y="0"/>
            <a:ext cx="9144003" cy="5143501"/>
          </a:xfrm>
          <a:prstGeom prst="rect">
            <a:avLst/>
          </a:prstGeom>
          <a:noFill/>
          <a:ln>
            <a:noFill/>
          </a:ln>
        </p:spPr>
      </p:pic>
      <p:sp>
        <p:nvSpPr>
          <p:cNvPr id="6" name="Google Shape;210;g140286691e6_1_187"/>
          <p:cNvSpPr/>
          <p:nvPr/>
        </p:nvSpPr>
        <p:spPr>
          <a:xfrm>
            <a:off x="3268971" y="564690"/>
            <a:ext cx="2648100" cy="449400"/>
          </a:xfrm>
          <a:prstGeom prst="roundRect">
            <a:avLst>
              <a:gd name="adj" fmla="val 16667"/>
            </a:avLst>
          </a:prstGeom>
          <a:solidFill>
            <a:srgbClr val="00B0F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IN" sz="1800" b="1" dirty="0" smtClean="0">
                <a:solidFill>
                  <a:srgbClr val="FFFFFF"/>
                </a:solidFill>
                <a:latin typeface="Roboto" charset="0"/>
                <a:ea typeface="Roboto" charset="0"/>
              </a:rPr>
              <a:t>Embedded </a:t>
            </a:r>
            <a:r>
              <a:rPr lang="en-IN" sz="1800" b="1" dirty="0" smtClean="0">
                <a:solidFill>
                  <a:srgbClr val="FFFFFF"/>
                </a:solidFill>
                <a:latin typeface="Roboto" charset="0"/>
                <a:ea typeface="Roboto" charset="0"/>
              </a:rPr>
              <a:t>Images</a:t>
            </a:r>
            <a:endParaRPr lang="en-IN" sz="1800" b="1" i="0" u="none" strike="noStrike" cap="none" dirty="0">
              <a:solidFill>
                <a:srgbClr val="FFFFFF"/>
              </a:solidFill>
              <a:latin typeface="Roboto" charset="0"/>
              <a:ea typeface="Roboto" charset="0"/>
              <a:sym typeface="Arial" panose="020B0604020202020204"/>
            </a:endParaRPr>
          </a:p>
        </p:txBody>
      </p:sp>
      <p:sp>
        <p:nvSpPr>
          <p:cNvPr id="7" name="Rectangle 6"/>
          <p:cNvSpPr/>
          <p:nvPr/>
        </p:nvSpPr>
        <p:spPr>
          <a:xfrm>
            <a:off x="956441" y="1663809"/>
            <a:ext cx="6831725" cy="1384995"/>
          </a:xfrm>
          <a:prstGeom prst="rect">
            <a:avLst/>
          </a:prstGeom>
        </p:spPr>
        <p:txBody>
          <a:bodyPr wrap="square">
            <a:spAutoFit/>
          </a:bodyPr>
          <a:lstStyle/>
          <a:p>
            <a:pPr lvl="0" algn="just">
              <a:buSzPts val="1600"/>
            </a:pPr>
            <a:r>
              <a:rPr lang="en-IN" dirty="0" smtClean="0">
                <a:solidFill>
                  <a:schemeClr val="dk1"/>
                </a:solidFill>
                <a:latin typeface="Roboto" charset="0"/>
                <a:ea typeface="Roboto" charset="0"/>
              </a:rPr>
              <a:t>Directions:</a:t>
            </a:r>
          </a:p>
          <a:p>
            <a:pPr lvl="0" algn="just">
              <a:buSzPts val="1600"/>
            </a:pPr>
            <a:r>
              <a:rPr lang="en-IN" dirty="0" smtClean="0">
                <a:solidFill>
                  <a:schemeClr val="dk1"/>
                </a:solidFill>
                <a:latin typeface="Roboto" charset="0"/>
                <a:ea typeface="Roboto" charset="0"/>
              </a:rPr>
              <a:t>from Q6 to Q10</a:t>
            </a:r>
          </a:p>
          <a:p>
            <a:pPr lvl="0" algn="just">
              <a:buSzPts val="1600"/>
            </a:pPr>
            <a:endParaRPr lang="en-IN" dirty="0" smtClean="0">
              <a:solidFill>
                <a:schemeClr val="dk1"/>
              </a:solidFill>
              <a:latin typeface="Roboto" charset="0"/>
              <a:ea typeface="Roboto" charset="0"/>
            </a:endParaRPr>
          </a:p>
          <a:p>
            <a:pPr lvl="0" algn="just">
              <a:buSzPts val="1600"/>
            </a:pPr>
            <a:r>
              <a:rPr lang="en-IN" dirty="0" smtClean="0">
                <a:solidFill>
                  <a:schemeClr val="dk1"/>
                </a:solidFill>
                <a:latin typeface="Roboto" charset="0"/>
                <a:ea typeface="Roboto" charset="0"/>
              </a:rPr>
              <a:t>In each of the following questions, you are given a figure (X) followed by four alternative figures (1), (2), (3) and (4) such that figure (X) is embedded in one of them. Trace out the alternative figure which contains fig. (X) as its part.</a:t>
            </a:r>
            <a:endParaRPr lang="en-IN" dirty="0">
              <a:solidFill>
                <a:schemeClr val="dk1"/>
              </a:solidFill>
              <a:latin typeface="Roboto" charset="0"/>
              <a:ea typeface="Roboto"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93" name="Google Shape;93;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94" name="Google Shape;94;p17"/>
          <p:cNvPicPr preferRelativeResize="0"/>
          <p:nvPr/>
        </p:nvPicPr>
        <p:blipFill>
          <a:blip r:embed="rId3">
            <a:alphaModFix/>
          </a:blip>
          <a:stretch>
            <a:fillRect/>
          </a:stretch>
        </p:blipFill>
        <p:spPr>
          <a:xfrm>
            <a:off x="0" y="0"/>
            <a:ext cx="9144003" cy="5143501"/>
          </a:xfrm>
          <a:prstGeom prst="rect">
            <a:avLst/>
          </a:prstGeom>
          <a:noFill/>
          <a:ln>
            <a:noFill/>
          </a:ln>
        </p:spPr>
      </p:pic>
      <p:sp>
        <p:nvSpPr>
          <p:cNvPr id="6" name="Google Shape;210;g140286691e6_1_187"/>
          <p:cNvSpPr/>
          <p:nvPr/>
        </p:nvSpPr>
        <p:spPr>
          <a:xfrm>
            <a:off x="714957" y="554179"/>
            <a:ext cx="1797015" cy="449400"/>
          </a:xfrm>
          <a:prstGeom prst="roundRect">
            <a:avLst>
              <a:gd name="adj" fmla="val 16667"/>
            </a:avLst>
          </a:prstGeom>
          <a:solidFill>
            <a:srgbClr val="00B0F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IN" sz="1800" b="1" dirty="0" smtClean="0">
                <a:solidFill>
                  <a:srgbClr val="FFFFFF"/>
                </a:solidFill>
                <a:latin typeface="Roboto" charset="0"/>
                <a:ea typeface="Roboto" charset="0"/>
              </a:rPr>
              <a:t>Question:06</a:t>
            </a:r>
            <a:endParaRPr lang="en-IN" sz="1800" b="1" i="0" u="none" strike="noStrike" cap="none" dirty="0">
              <a:solidFill>
                <a:srgbClr val="FFFFFF"/>
              </a:solidFill>
              <a:latin typeface="Roboto" charset="0"/>
              <a:ea typeface="Roboto" charset="0"/>
              <a:sym typeface="Arial" panose="020B0604020202020204"/>
            </a:endParaRPr>
          </a:p>
        </p:txBody>
      </p:sp>
      <p:sp>
        <p:nvSpPr>
          <p:cNvPr id="7" name="Google Shape;243;g140286691e6_1_234"/>
          <p:cNvSpPr txBox="1"/>
          <p:nvPr/>
        </p:nvSpPr>
        <p:spPr>
          <a:xfrm>
            <a:off x="595140" y="1314450"/>
            <a:ext cx="7754620" cy="283150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panose="020B0604020202020204"/>
              <a:buNone/>
            </a:pPr>
            <a:r>
              <a:rPr lang="en-IN" sz="1800" b="0" i="0" u="none" strike="noStrike" cap="none" dirty="0">
                <a:solidFill>
                  <a:schemeClr val="dk1"/>
                </a:solidFill>
                <a:latin typeface="Roboto" charset="0"/>
                <a:ea typeface="Roboto" charset="0"/>
                <a:sym typeface="Arial" panose="020B0604020202020204"/>
              </a:rPr>
              <a:t>Find out the alternative figure which contains figure (X) as its part.</a:t>
            </a:r>
          </a:p>
          <a:p>
            <a:pPr marL="0" marR="0" lvl="0" indent="0" algn="l" rtl="0">
              <a:lnSpc>
                <a:spcPct val="100000"/>
              </a:lnSpc>
              <a:spcBef>
                <a:spcPts val="0"/>
              </a:spcBef>
              <a:spcAft>
                <a:spcPts val="0"/>
              </a:spcAft>
              <a:buClr>
                <a:srgbClr val="000000"/>
              </a:buClr>
              <a:buSzPts val="1600"/>
              <a:buFont typeface="Arial" panose="020B0604020202020204"/>
              <a:buNone/>
            </a:pPr>
            <a:endPar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600"/>
              <a:buFont typeface="Arial" panose="020B0604020202020204"/>
              <a:buNone/>
            </a:pPr>
            <a:endPar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600"/>
              <a:buFont typeface="Arial" panose="020B0604020202020204"/>
              <a:buNone/>
            </a:pPr>
            <a:endPar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600"/>
              <a:buFont typeface="Arial" panose="020B0604020202020204"/>
              <a:buNone/>
            </a:pPr>
            <a:endPar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600"/>
              <a:buFont typeface="Arial" panose="020B0604020202020204"/>
              <a:buNone/>
            </a:pPr>
            <a:r>
              <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rPr>
              <a:t>     </a:t>
            </a:r>
            <a:r>
              <a:rPr lang="en-IN" sz="1600" b="0" i="0" u="none" strike="noStrike" cap="none" dirty="0">
                <a:solidFill>
                  <a:schemeClr val="dk1"/>
                </a:solidFill>
                <a:latin typeface="Roboto" charset="0"/>
                <a:ea typeface="Roboto" charset="0"/>
                <a:sym typeface="Arial" panose="020B0604020202020204"/>
              </a:rPr>
              <a:t>(X)                (1)         (2)         (3)        (4)</a:t>
            </a:r>
          </a:p>
          <a:p>
            <a:pPr marL="0" marR="0" lvl="0" indent="0" algn="l" rtl="0">
              <a:lnSpc>
                <a:spcPct val="100000"/>
              </a:lnSpc>
              <a:spcBef>
                <a:spcPts val="0"/>
              </a:spcBef>
              <a:spcAft>
                <a:spcPts val="0"/>
              </a:spcAft>
              <a:buClr>
                <a:srgbClr val="000000"/>
              </a:buClr>
              <a:buSzPts val="1600"/>
              <a:buFont typeface="Arial" panose="020B0604020202020204"/>
              <a:buNone/>
            </a:pPr>
            <a:endParaRPr lang="en-IN" sz="1600" b="0" i="0" u="none" strike="noStrike" cap="none" dirty="0">
              <a:solidFill>
                <a:schemeClr val="dk1"/>
              </a:solidFill>
              <a:latin typeface="Roboto" charset="0"/>
              <a:ea typeface="Roboto" charset="0"/>
              <a:sym typeface="Arial" panose="020B0604020202020204"/>
            </a:endParaRPr>
          </a:p>
          <a:p>
            <a:pPr marL="0" marR="0" lvl="0" indent="0" algn="l" rtl="0">
              <a:lnSpc>
                <a:spcPct val="100000"/>
              </a:lnSpc>
              <a:spcBef>
                <a:spcPts val="0"/>
              </a:spcBef>
              <a:spcAft>
                <a:spcPts val="0"/>
              </a:spcAft>
              <a:buClr>
                <a:srgbClr val="000000"/>
              </a:buClr>
              <a:buSzPts val="16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A.  1</a:t>
            </a:r>
            <a:endParaRPr lang="en-IN" sz="1600" b="0" i="0" u="none" strike="noStrike" cap="none" dirty="0">
              <a:solidFill>
                <a:schemeClr val="dk1"/>
              </a:solidFill>
              <a:latin typeface="Roboto" charset="0"/>
              <a:ea typeface="Roboto" charset="0"/>
              <a:sym typeface="Arial" panose="020B0604020202020204"/>
            </a:endParaRPr>
          </a:p>
          <a:p>
            <a:pPr marL="0" marR="0" lvl="0" indent="0" algn="l" rtl="0">
              <a:lnSpc>
                <a:spcPct val="100000"/>
              </a:lnSpc>
              <a:spcBef>
                <a:spcPts val="0"/>
              </a:spcBef>
              <a:spcAft>
                <a:spcPts val="0"/>
              </a:spcAft>
              <a:buClr>
                <a:srgbClr val="000000"/>
              </a:buClr>
              <a:buSzPts val="16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B.  2</a:t>
            </a:r>
            <a:endParaRPr lang="en-IN" sz="1600" b="0" i="0" u="none" strike="noStrike" cap="none" dirty="0">
              <a:solidFill>
                <a:schemeClr val="dk1"/>
              </a:solidFill>
              <a:latin typeface="Roboto" charset="0"/>
              <a:ea typeface="Roboto" charset="0"/>
              <a:sym typeface="Arial" panose="020B0604020202020204"/>
            </a:endParaRPr>
          </a:p>
          <a:p>
            <a:pPr marL="0" marR="0" lvl="0" indent="0" algn="l" rtl="0">
              <a:lnSpc>
                <a:spcPct val="100000"/>
              </a:lnSpc>
              <a:spcBef>
                <a:spcPts val="0"/>
              </a:spcBef>
              <a:spcAft>
                <a:spcPts val="0"/>
              </a:spcAft>
              <a:buClr>
                <a:srgbClr val="000000"/>
              </a:buClr>
              <a:buSzPts val="16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C.  3</a:t>
            </a:r>
            <a:endParaRPr lang="en-IN" sz="1600" b="0" i="0" u="none" strike="noStrike" cap="none" dirty="0">
              <a:solidFill>
                <a:schemeClr val="dk1"/>
              </a:solidFill>
              <a:latin typeface="Roboto" charset="0"/>
              <a:ea typeface="Roboto" charset="0"/>
              <a:sym typeface="Arial" panose="020B0604020202020204"/>
            </a:endParaRPr>
          </a:p>
          <a:p>
            <a:pPr marL="0" marR="0" lvl="0" indent="0" algn="l" rtl="0">
              <a:lnSpc>
                <a:spcPct val="100000"/>
              </a:lnSpc>
              <a:spcBef>
                <a:spcPts val="0"/>
              </a:spcBef>
              <a:spcAft>
                <a:spcPts val="0"/>
              </a:spcAft>
              <a:buClr>
                <a:srgbClr val="000000"/>
              </a:buClr>
              <a:buSzPts val="16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D.  4</a:t>
            </a:r>
            <a:endParaRPr lang="en-IN" sz="1600" b="0" i="0" u="none" strike="noStrike" cap="none" dirty="0">
              <a:solidFill>
                <a:schemeClr val="dk1"/>
              </a:solidFill>
              <a:latin typeface="Roboto" charset="0"/>
              <a:ea typeface="Roboto" charset="0"/>
              <a:sym typeface="Arial" panose="020B0604020202020204"/>
            </a:endParaRPr>
          </a:p>
        </p:txBody>
      </p:sp>
      <p:sp>
        <p:nvSpPr>
          <p:cNvPr id="8" name="Google Shape;247;g140286691e6_1_234"/>
          <p:cNvSpPr txBox="1"/>
          <p:nvPr/>
        </p:nvSpPr>
        <p:spPr>
          <a:xfrm>
            <a:off x="6893050" y="4019550"/>
            <a:ext cx="1456500" cy="355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panose="020B0604020202020204"/>
              <a:buNone/>
            </a:pPr>
            <a:r>
              <a:rPr lang="en-IN" b="0" i="0" u="none" strike="noStrike" cap="none" dirty="0">
                <a:solidFill>
                  <a:schemeClr val="dk1"/>
                </a:solidFill>
                <a:latin typeface="Roboto" charset="0"/>
                <a:ea typeface="Roboto" charset="0"/>
                <a:sym typeface="Arial" panose="020B0604020202020204"/>
              </a:rPr>
              <a:t>Answer : </a:t>
            </a:r>
            <a:r>
              <a:rPr lang="en-IN" b="1" i="0" u="none" strike="noStrike" cap="none" dirty="0">
                <a:solidFill>
                  <a:schemeClr val="dk1"/>
                </a:solidFill>
                <a:latin typeface="Roboto" charset="0"/>
                <a:ea typeface="Roboto" charset="0"/>
                <a:sym typeface="Arial" panose="020B0604020202020204"/>
              </a:rPr>
              <a:t>D</a:t>
            </a:r>
          </a:p>
        </p:txBody>
      </p:sp>
      <p:pic>
        <p:nvPicPr>
          <p:cNvPr id="9" name="Picture 0"/>
          <p:cNvPicPr>
            <a:picLocks noChangeAspect="1"/>
          </p:cNvPicPr>
          <p:nvPr/>
        </p:nvPicPr>
        <p:blipFill>
          <a:blip r:embed="rId4"/>
          <a:stretch>
            <a:fillRect/>
          </a:stretch>
        </p:blipFill>
        <p:spPr>
          <a:xfrm>
            <a:off x="863745" y="1693545"/>
            <a:ext cx="4044315" cy="8083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93" name="Google Shape;93;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94" name="Google Shape;94;p17"/>
          <p:cNvPicPr preferRelativeResize="0"/>
          <p:nvPr/>
        </p:nvPicPr>
        <p:blipFill>
          <a:blip r:embed="rId3">
            <a:alphaModFix/>
          </a:blip>
          <a:stretch>
            <a:fillRect/>
          </a:stretch>
        </p:blipFill>
        <p:spPr>
          <a:xfrm>
            <a:off x="0" y="0"/>
            <a:ext cx="9144003" cy="5143501"/>
          </a:xfrm>
          <a:prstGeom prst="rect">
            <a:avLst/>
          </a:prstGeom>
          <a:noFill/>
          <a:ln>
            <a:noFill/>
          </a:ln>
        </p:spPr>
      </p:pic>
      <p:sp>
        <p:nvSpPr>
          <p:cNvPr id="5" name="Google Shape;210;g140286691e6_1_187"/>
          <p:cNvSpPr/>
          <p:nvPr/>
        </p:nvSpPr>
        <p:spPr>
          <a:xfrm>
            <a:off x="714957" y="554179"/>
            <a:ext cx="1797015" cy="449400"/>
          </a:xfrm>
          <a:prstGeom prst="roundRect">
            <a:avLst>
              <a:gd name="adj" fmla="val 16667"/>
            </a:avLst>
          </a:prstGeom>
          <a:solidFill>
            <a:srgbClr val="00B0F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IN" sz="1800" b="1" i="0" u="none" strike="noStrike" cap="none" dirty="0" smtClean="0">
                <a:solidFill>
                  <a:srgbClr val="FFFFFF"/>
                </a:solidFill>
                <a:latin typeface="Roboto" charset="0"/>
                <a:ea typeface="Roboto" charset="0"/>
                <a:sym typeface="Arial" panose="020B0604020202020204"/>
              </a:rPr>
              <a:t>Solution</a:t>
            </a:r>
            <a:endParaRPr lang="en-IN" sz="1800" b="1" i="0" u="none" strike="noStrike" cap="none" dirty="0">
              <a:solidFill>
                <a:srgbClr val="FFFFFF"/>
              </a:solidFill>
              <a:latin typeface="Roboto" charset="0"/>
              <a:ea typeface="Roboto" charset="0"/>
              <a:sym typeface="Arial" panose="020B0604020202020204"/>
            </a:endParaRPr>
          </a:p>
        </p:txBody>
      </p:sp>
      <p:sp>
        <p:nvSpPr>
          <p:cNvPr id="6" name="Google Shape;189;g140286691e6_1_136"/>
          <p:cNvSpPr txBox="1"/>
          <p:nvPr/>
        </p:nvSpPr>
        <p:spPr>
          <a:xfrm>
            <a:off x="342900" y="1314449"/>
            <a:ext cx="8472300" cy="937895"/>
          </a:xfrm>
          <a:prstGeom prst="rect">
            <a:avLst/>
          </a:prstGeom>
          <a:noFill/>
          <a:ln>
            <a:noFill/>
          </a:ln>
        </p:spPr>
        <p:txBody>
          <a:bodyPr spcFirstLastPara="1" wrap="square" lIns="91425" tIns="45700" rIns="91425" bIns="45700" anchor="t" anchorCtr="0">
            <a:spAutoFit/>
          </a:bodyPr>
          <a:lstStyle/>
          <a:p>
            <a:pPr marL="152400" lvl="0" indent="0" algn="l" rtl="0">
              <a:lnSpc>
                <a:spcPct val="115000"/>
              </a:lnSpc>
              <a:spcBef>
                <a:spcPts val="0"/>
              </a:spcBef>
              <a:spcAft>
                <a:spcPts val="0"/>
              </a:spcAft>
              <a:buSzPts val="1100"/>
              <a:buNone/>
            </a:pPr>
            <a:r>
              <a:rPr lang="en-IN" sz="1600" dirty="0" smtClean="0">
                <a:solidFill>
                  <a:schemeClr val="dk1"/>
                </a:solidFill>
                <a:sym typeface="+mn-ea"/>
              </a:rPr>
              <a:t> </a:t>
            </a:r>
            <a:endParaRPr lang="en-IN" sz="1600" dirty="0">
              <a:solidFill>
                <a:schemeClr val="dk1"/>
              </a:solidFill>
              <a:sym typeface="+mn-ea"/>
            </a:endParaRPr>
          </a:p>
          <a:p>
            <a:pPr marL="152400" lvl="0" indent="0" algn="l" rtl="0">
              <a:lnSpc>
                <a:spcPct val="115000"/>
              </a:lnSpc>
              <a:spcBef>
                <a:spcPts val="0"/>
              </a:spcBef>
              <a:spcAft>
                <a:spcPts val="0"/>
              </a:spcAft>
              <a:buSzPts val="1100"/>
              <a:buNone/>
            </a:pPr>
            <a:endParaRPr lang="en-IN" sz="1600" dirty="0">
              <a:solidFill>
                <a:schemeClr val="dk1"/>
              </a:solidFill>
            </a:endParaRPr>
          </a:p>
          <a:p>
            <a:pPr marL="152400" lvl="0" indent="0" algn="l" rtl="0">
              <a:lnSpc>
                <a:spcPct val="115000"/>
              </a:lnSpc>
              <a:spcBef>
                <a:spcPts val="0"/>
              </a:spcBef>
              <a:spcAft>
                <a:spcPts val="0"/>
              </a:spcAft>
              <a:buSzPts val="1100"/>
              <a:buNone/>
            </a:pPr>
            <a:endParaRPr lang="en-IN" sz="1600" dirty="0">
              <a:solidFill>
                <a:schemeClr val="dk1"/>
              </a:solidFill>
              <a:sym typeface="+mn-ea"/>
            </a:endParaRPr>
          </a:p>
        </p:txBody>
      </p:sp>
      <p:pic>
        <p:nvPicPr>
          <p:cNvPr id="7" name="Picture 0"/>
          <p:cNvPicPr>
            <a:picLocks noChangeAspect="1"/>
          </p:cNvPicPr>
          <p:nvPr/>
        </p:nvPicPr>
        <p:blipFill>
          <a:blip r:embed="rId4"/>
          <a:stretch>
            <a:fillRect/>
          </a:stretch>
        </p:blipFill>
        <p:spPr>
          <a:xfrm>
            <a:off x="687398" y="1518088"/>
            <a:ext cx="1371600" cy="13716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93" name="Google Shape;93;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94" name="Google Shape;94;p17"/>
          <p:cNvPicPr preferRelativeResize="0"/>
          <p:nvPr/>
        </p:nvPicPr>
        <p:blipFill>
          <a:blip r:embed="rId3">
            <a:alphaModFix/>
          </a:blip>
          <a:stretch>
            <a:fillRect/>
          </a:stretch>
        </p:blipFill>
        <p:spPr>
          <a:xfrm>
            <a:off x="0" y="0"/>
            <a:ext cx="9144003" cy="5143501"/>
          </a:xfrm>
          <a:prstGeom prst="rect">
            <a:avLst/>
          </a:prstGeom>
          <a:noFill/>
          <a:ln>
            <a:noFill/>
          </a:ln>
        </p:spPr>
      </p:pic>
      <p:sp>
        <p:nvSpPr>
          <p:cNvPr id="5" name="Google Shape;210;g140286691e6_1_187"/>
          <p:cNvSpPr/>
          <p:nvPr/>
        </p:nvSpPr>
        <p:spPr>
          <a:xfrm>
            <a:off x="714957" y="554179"/>
            <a:ext cx="1797015" cy="449400"/>
          </a:xfrm>
          <a:prstGeom prst="roundRect">
            <a:avLst>
              <a:gd name="adj" fmla="val 16667"/>
            </a:avLst>
          </a:prstGeom>
          <a:solidFill>
            <a:srgbClr val="00B0F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IN" sz="1800" b="1" dirty="0" smtClean="0">
                <a:solidFill>
                  <a:srgbClr val="FFFFFF"/>
                </a:solidFill>
                <a:latin typeface="Roboto" charset="0"/>
                <a:ea typeface="Roboto" charset="0"/>
              </a:rPr>
              <a:t>Question:07</a:t>
            </a:r>
            <a:endParaRPr lang="en-IN" sz="1800" b="1" i="0" u="none" strike="noStrike" cap="none" dirty="0">
              <a:solidFill>
                <a:srgbClr val="FFFFFF"/>
              </a:solidFill>
              <a:latin typeface="Roboto" charset="0"/>
              <a:ea typeface="Roboto" charset="0"/>
              <a:sym typeface="Arial" panose="020B0604020202020204"/>
            </a:endParaRPr>
          </a:p>
        </p:txBody>
      </p:sp>
      <p:sp>
        <p:nvSpPr>
          <p:cNvPr id="6" name="Google Shape;252;g140286691e6_1_258"/>
          <p:cNvSpPr txBox="1"/>
          <p:nvPr/>
        </p:nvSpPr>
        <p:spPr>
          <a:xfrm>
            <a:off x="595140" y="1314450"/>
            <a:ext cx="7753985" cy="283150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panose="020B0604020202020204"/>
              <a:buNone/>
            </a:pPr>
            <a:r>
              <a:rPr lang="en-IN" sz="1800" b="0" i="0" u="none" strike="noStrike" cap="none" dirty="0">
                <a:solidFill>
                  <a:schemeClr val="dk1"/>
                </a:solidFill>
                <a:latin typeface="Roboto" charset="0"/>
                <a:ea typeface="Roboto" charset="0"/>
                <a:sym typeface="Arial" panose="020B0604020202020204"/>
              </a:rPr>
              <a:t>Find out the alternative figure which contains figure (X) as its part</a:t>
            </a:r>
            <a:r>
              <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rPr>
              <a:t>.</a:t>
            </a:r>
          </a:p>
          <a:p>
            <a:pPr marL="0" marR="0" lvl="0" indent="0" algn="l" rtl="0">
              <a:lnSpc>
                <a:spcPct val="100000"/>
              </a:lnSpc>
              <a:spcBef>
                <a:spcPts val="0"/>
              </a:spcBef>
              <a:spcAft>
                <a:spcPts val="0"/>
              </a:spcAft>
              <a:buClr>
                <a:srgbClr val="000000"/>
              </a:buClr>
              <a:buSzPts val="1600"/>
              <a:buFont typeface="Arial" panose="020B0604020202020204"/>
              <a:buNone/>
            </a:pPr>
            <a:endPar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600"/>
              <a:buFont typeface="Arial" panose="020B0604020202020204"/>
              <a:buNone/>
            </a:pPr>
            <a:endPar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600"/>
              <a:buFont typeface="Arial" panose="020B0604020202020204"/>
              <a:buNone/>
            </a:pPr>
            <a:endPar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600"/>
              <a:buFont typeface="Arial" panose="020B0604020202020204"/>
              <a:buNone/>
            </a:pPr>
            <a:endPar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600"/>
              <a:buFont typeface="Arial" panose="020B0604020202020204"/>
              <a:buNone/>
            </a:pPr>
            <a:r>
              <a:rPr lang="en-IN" sz="1600" b="0" i="0" u="none" strike="noStrike" cap="none" dirty="0">
                <a:solidFill>
                  <a:schemeClr val="dk1"/>
                </a:solidFill>
                <a:latin typeface="Roboto" charset="0"/>
                <a:ea typeface="Roboto" charset="0"/>
                <a:sym typeface="Arial" panose="020B0604020202020204"/>
              </a:rPr>
              <a:t>     (X)                (1)         (2)         (3)        (4)</a:t>
            </a:r>
          </a:p>
          <a:p>
            <a:pPr marL="0" marR="0" lvl="0" indent="0" algn="l" rtl="0">
              <a:lnSpc>
                <a:spcPct val="100000"/>
              </a:lnSpc>
              <a:spcBef>
                <a:spcPts val="0"/>
              </a:spcBef>
              <a:spcAft>
                <a:spcPts val="0"/>
              </a:spcAft>
              <a:buClr>
                <a:srgbClr val="000000"/>
              </a:buClr>
              <a:buSzPts val="1600"/>
              <a:buFont typeface="Arial" panose="020B0604020202020204"/>
              <a:buNone/>
            </a:pPr>
            <a:endParaRPr lang="en-IN" sz="1600" b="0" i="0" u="none" strike="noStrike" cap="none" dirty="0">
              <a:solidFill>
                <a:schemeClr val="dk1"/>
              </a:solidFill>
              <a:latin typeface="Roboto" charset="0"/>
              <a:ea typeface="Roboto" charset="0"/>
              <a:sym typeface="Arial" panose="020B0604020202020204"/>
            </a:endParaRPr>
          </a:p>
          <a:p>
            <a:pPr marL="0" marR="0" lvl="0" indent="0" algn="l" rtl="0">
              <a:lnSpc>
                <a:spcPct val="100000"/>
              </a:lnSpc>
              <a:spcBef>
                <a:spcPts val="0"/>
              </a:spcBef>
              <a:spcAft>
                <a:spcPts val="0"/>
              </a:spcAft>
              <a:buClr>
                <a:srgbClr val="000000"/>
              </a:buClr>
              <a:buSzPts val="16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A.  1</a:t>
            </a:r>
            <a:endParaRPr lang="en-IN" sz="1600" b="0" i="0" u="none" strike="noStrike" cap="none" dirty="0">
              <a:solidFill>
                <a:schemeClr val="dk1"/>
              </a:solidFill>
              <a:latin typeface="Roboto" charset="0"/>
              <a:ea typeface="Roboto" charset="0"/>
              <a:sym typeface="Arial" panose="020B0604020202020204"/>
            </a:endParaRPr>
          </a:p>
          <a:p>
            <a:pPr marL="0" marR="0" lvl="0" indent="0" algn="l" rtl="0">
              <a:lnSpc>
                <a:spcPct val="100000"/>
              </a:lnSpc>
              <a:spcBef>
                <a:spcPts val="0"/>
              </a:spcBef>
              <a:spcAft>
                <a:spcPts val="0"/>
              </a:spcAft>
              <a:buClr>
                <a:srgbClr val="000000"/>
              </a:buClr>
              <a:buSzPts val="16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B.  2</a:t>
            </a:r>
            <a:endParaRPr lang="en-IN" sz="1600" b="0" i="0" u="none" strike="noStrike" cap="none" dirty="0">
              <a:solidFill>
                <a:schemeClr val="dk1"/>
              </a:solidFill>
              <a:latin typeface="Roboto" charset="0"/>
              <a:ea typeface="Roboto" charset="0"/>
              <a:sym typeface="Arial" panose="020B0604020202020204"/>
            </a:endParaRPr>
          </a:p>
          <a:p>
            <a:pPr marL="0" marR="0" lvl="0" indent="0" algn="l" rtl="0">
              <a:lnSpc>
                <a:spcPct val="100000"/>
              </a:lnSpc>
              <a:spcBef>
                <a:spcPts val="0"/>
              </a:spcBef>
              <a:spcAft>
                <a:spcPts val="0"/>
              </a:spcAft>
              <a:buClr>
                <a:srgbClr val="000000"/>
              </a:buClr>
              <a:buSzPts val="16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C.  3</a:t>
            </a:r>
            <a:endParaRPr lang="en-IN" sz="1600" b="0" i="0" u="none" strike="noStrike" cap="none" dirty="0">
              <a:solidFill>
                <a:schemeClr val="dk1"/>
              </a:solidFill>
              <a:latin typeface="Roboto" charset="0"/>
              <a:ea typeface="Roboto" charset="0"/>
              <a:sym typeface="Arial" panose="020B0604020202020204"/>
            </a:endParaRPr>
          </a:p>
          <a:p>
            <a:pPr marL="0" marR="0" lvl="0" indent="0" algn="l" rtl="0">
              <a:lnSpc>
                <a:spcPct val="100000"/>
              </a:lnSpc>
              <a:spcBef>
                <a:spcPts val="0"/>
              </a:spcBef>
              <a:spcAft>
                <a:spcPts val="0"/>
              </a:spcAft>
              <a:buClr>
                <a:srgbClr val="000000"/>
              </a:buClr>
              <a:buSzPts val="16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D.  4</a:t>
            </a:r>
            <a:endParaRPr lang="en-IN" sz="1600" b="0" i="0" u="none" strike="noStrike" cap="none" dirty="0">
              <a:solidFill>
                <a:schemeClr val="dk1"/>
              </a:solidFill>
              <a:latin typeface="Roboto" charset="0"/>
              <a:ea typeface="Roboto" charset="0"/>
              <a:sym typeface="Arial" panose="020B0604020202020204"/>
            </a:endParaRPr>
          </a:p>
        </p:txBody>
      </p:sp>
      <p:sp>
        <p:nvSpPr>
          <p:cNvPr id="7" name="Google Shape;256;g140286691e6_1_258"/>
          <p:cNvSpPr txBox="1"/>
          <p:nvPr/>
        </p:nvSpPr>
        <p:spPr>
          <a:xfrm>
            <a:off x="6892415" y="4019550"/>
            <a:ext cx="1456500" cy="355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panose="020B0604020202020204"/>
              <a:buNone/>
            </a:pPr>
            <a:r>
              <a:rPr lang="en-IN" b="0" i="0" u="none" strike="noStrike" cap="none" dirty="0">
                <a:solidFill>
                  <a:schemeClr val="dk1"/>
                </a:solidFill>
                <a:latin typeface="Roboto" charset="0"/>
                <a:ea typeface="Roboto" charset="0"/>
                <a:sym typeface="Arial" panose="020B0604020202020204"/>
              </a:rPr>
              <a:t>Answer : </a:t>
            </a:r>
            <a:r>
              <a:rPr lang="en-IN" b="1" i="0" u="none" strike="noStrike" cap="none" dirty="0">
                <a:solidFill>
                  <a:schemeClr val="dk1"/>
                </a:solidFill>
                <a:latin typeface="Roboto" charset="0"/>
                <a:ea typeface="Roboto" charset="0"/>
                <a:sym typeface="Arial" panose="020B0604020202020204"/>
              </a:rPr>
              <a:t>D</a:t>
            </a:r>
            <a:endParaRPr b="0" i="0" u="none" strike="noStrike" cap="none" dirty="0">
              <a:solidFill>
                <a:schemeClr val="dk1"/>
              </a:solidFill>
              <a:latin typeface="Roboto" charset="0"/>
              <a:ea typeface="Roboto" charset="0"/>
              <a:sym typeface="Arial" panose="020B0604020202020204"/>
            </a:endParaRPr>
          </a:p>
        </p:txBody>
      </p:sp>
      <p:pic>
        <p:nvPicPr>
          <p:cNvPr id="8" name="Picture 0"/>
          <p:cNvPicPr>
            <a:picLocks noChangeAspect="1"/>
          </p:cNvPicPr>
          <p:nvPr/>
        </p:nvPicPr>
        <p:blipFill>
          <a:blip r:embed="rId4"/>
          <a:stretch>
            <a:fillRect/>
          </a:stretch>
        </p:blipFill>
        <p:spPr>
          <a:xfrm>
            <a:off x="863745" y="1722755"/>
            <a:ext cx="4028440" cy="7924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93" name="Google Shape;93;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94" name="Google Shape;94;p17"/>
          <p:cNvPicPr preferRelativeResize="0"/>
          <p:nvPr/>
        </p:nvPicPr>
        <p:blipFill>
          <a:blip r:embed="rId3">
            <a:alphaModFix/>
          </a:blip>
          <a:stretch>
            <a:fillRect/>
          </a:stretch>
        </p:blipFill>
        <p:spPr>
          <a:xfrm>
            <a:off x="0" y="0"/>
            <a:ext cx="9144003" cy="5143501"/>
          </a:xfrm>
          <a:prstGeom prst="rect">
            <a:avLst/>
          </a:prstGeom>
          <a:noFill/>
          <a:ln>
            <a:noFill/>
          </a:ln>
        </p:spPr>
      </p:pic>
      <p:sp>
        <p:nvSpPr>
          <p:cNvPr id="5" name="Google Shape;210;g140286691e6_1_187"/>
          <p:cNvSpPr/>
          <p:nvPr/>
        </p:nvSpPr>
        <p:spPr>
          <a:xfrm>
            <a:off x="714957" y="554179"/>
            <a:ext cx="1797015" cy="449400"/>
          </a:xfrm>
          <a:prstGeom prst="roundRect">
            <a:avLst>
              <a:gd name="adj" fmla="val 16667"/>
            </a:avLst>
          </a:prstGeom>
          <a:solidFill>
            <a:srgbClr val="00B0F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IN" sz="1800" b="1" i="0" u="none" strike="noStrike" cap="none" dirty="0" smtClean="0">
                <a:solidFill>
                  <a:srgbClr val="FFFFFF"/>
                </a:solidFill>
                <a:latin typeface="Roboto" charset="0"/>
                <a:ea typeface="Roboto" charset="0"/>
                <a:sym typeface="Arial" panose="020B0604020202020204"/>
              </a:rPr>
              <a:t>Solution</a:t>
            </a:r>
            <a:endParaRPr lang="en-IN" sz="1800" b="1" i="0" u="none" strike="noStrike" cap="none" dirty="0">
              <a:solidFill>
                <a:srgbClr val="FFFFFF"/>
              </a:solidFill>
              <a:latin typeface="Roboto" charset="0"/>
              <a:ea typeface="Roboto" charset="0"/>
              <a:sym typeface="Arial" panose="020B0604020202020204"/>
            </a:endParaRPr>
          </a:p>
        </p:txBody>
      </p:sp>
      <p:pic>
        <p:nvPicPr>
          <p:cNvPr id="6" name="Picture 5"/>
          <p:cNvPicPr>
            <a:picLocks noChangeAspect="1"/>
          </p:cNvPicPr>
          <p:nvPr/>
        </p:nvPicPr>
        <p:blipFill>
          <a:blip r:embed="rId4"/>
          <a:stretch>
            <a:fillRect/>
          </a:stretch>
        </p:blipFill>
        <p:spPr>
          <a:xfrm>
            <a:off x="676888" y="1452836"/>
            <a:ext cx="1396365" cy="139636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93" name="Google Shape;93;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94" name="Google Shape;94;p17"/>
          <p:cNvPicPr preferRelativeResize="0"/>
          <p:nvPr/>
        </p:nvPicPr>
        <p:blipFill>
          <a:blip r:embed="rId3">
            <a:alphaModFix/>
          </a:blip>
          <a:stretch>
            <a:fillRect/>
          </a:stretch>
        </p:blipFill>
        <p:spPr>
          <a:xfrm>
            <a:off x="0" y="0"/>
            <a:ext cx="9144003" cy="5143501"/>
          </a:xfrm>
          <a:prstGeom prst="rect">
            <a:avLst/>
          </a:prstGeom>
          <a:noFill/>
          <a:ln>
            <a:noFill/>
          </a:ln>
        </p:spPr>
      </p:pic>
      <p:sp>
        <p:nvSpPr>
          <p:cNvPr id="5" name="Google Shape;210;g140286691e6_1_187"/>
          <p:cNvSpPr/>
          <p:nvPr/>
        </p:nvSpPr>
        <p:spPr>
          <a:xfrm>
            <a:off x="714957" y="554179"/>
            <a:ext cx="1797015" cy="449400"/>
          </a:xfrm>
          <a:prstGeom prst="roundRect">
            <a:avLst>
              <a:gd name="adj" fmla="val 16667"/>
            </a:avLst>
          </a:prstGeom>
          <a:solidFill>
            <a:srgbClr val="00B0F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IN" sz="1800" b="1" dirty="0" smtClean="0">
                <a:solidFill>
                  <a:srgbClr val="FFFFFF"/>
                </a:solidFill>
                <a:latin typeface="Roboto" charset="0"/>
                <a:ea typeface="Roboto" charset="0"/>
              </a:rPr>
              <a:t>Question:08</a:t>
            </a:r>
            <a:endParaRPr lang="en-IN" sz="1800" b="1" i="0" u="none" strike="noStrike" cap="none" dirty="0">
              <a:solidFill>
                <a:srgbClr val="FFFFFF"/>
              </a:solidFill>
              <a:latin typeface="Roboto" charset="0"/>
              <a:ea typeface="Roboto" charset="0"/>
              <a:sym typeface="Arial" panose="020B0604020202020204"/>
            </a:endParaRPr>
          </a:p>
        </p:txBody>
      </p:sp>
      <p:sp>
        <p:nvSpPr>
          <p:cNvPr id="6" name="Google Shape;261;g140286691e6_1_266"/>
          <p:cNvSpPr txBox="1"/>
          <p:nvPr/>
        </p:nvSpPr>
        <p:spPr>
          <a:xfrm>
            <a:off x="595140" y="1314450"/>
            <a:ext cx="7753985" cy="283150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panose="020B0604020202020204"/>
              <a:buNone/>
            </a:pPr>
            <a:r>
              <a:rPr lang="en-IN" sz="1800" b="0" i="0" u="none" strike="noStrike" cap="none" dirty="0">
                <a:solidFill>
                  <a:schemeClr val="dk1"/>
                </a:solidFill>
                <a:latin typeface="Roboto" charset="0"/>
                <a:ea typeface="Roboto" charset="0"/>
                <a:sym typeface="Arial" panose="020B0604020202020204"/>
              </a:rPr>
              <a:t>Find out the alternative figure which contains figure (X) as its part.</a:t>
            </a:r>
          </a:p>
          <a:p>
            <a:pPr marL="0" marR="0" lvl="0" indent="0" algn="l" rtl="0">
              <a:lnSpc>
                <a:spcPct val="100000"/>
              </a:lnSpc>
              <a:spcBef>
                <a:spcPts val="0"/>
              </a:spcBef>
              <a:spcAft>
                <a:spcPts val="0"/>
              </a:spcAft>
              <a:buClr>
                <a:srgbClr val="000000"/>
              </a:buClr>
              <a:buSzPts val="1600"/>
              <a:buFont typeface="Arial" panose="020B0604020202020204"/>
              <a:buNone/>
            </a:pPr>
            <a:endParaRPr lang="en-IN" sz="1600" b="0" i="0" u="none" strike="noStrike" cap="none" dirty="0">
              <a:solidFill>
                <a:schemeClr val="dk1"/>
              </a:solidFill>
              <a:sym typeface="Arial" panose="020B0604020202020204"/>
            </a:endParaRPr>
          </a:p>
          <a:p>
            <a:pPr marL="0" marR="0" lvl="0" indent="0" algn="l" rtl="0">
              <a:lnSpc>
                <a:spcPct val="100000"/>
              </a:lnSpc>
              <a:spcBef>
                <a:spcPts val="0"/>
              </a:spcBef>
              <a:spcAft>
                <a:spcPts val="0"/>
              </a:spcAft>
              <a:buClr>
                <a:srgbClr val="000000"/>
              </a:buClr>
              <a:buSzPts val="1600"/>
              <a:buFont typeface="Arial" panose="020B0604020202020204"/>
              <a:buNone/>
            </a:pPr>
            <a:endParaRPr lang="en-IN" sz="1600" b="0" i="0" u="none" strike="noStrike" cap="none" dirty="0">
              <a:solidFill>
                <a:schemeClr val="dk1"/>
              </a:solidFill>
              <a:sym typeface="Arial" panose="020B0604020202020204"/>
            </a:endParaRPr>
          </a:p>
          <a:p>
            <a:pPr marL="0" marR="0" lvl="0" indent="0" algn="l" rtl="0">
              <a:lnSpc>
                <a:spcPct val="100000"/>
              </a:lnSpc>
              <a:spcBef>
                <a:spcPts val="0"/>
              </a:spcBef>
              <a:spcAft>
                <a:spcPts val="0"/>
              </a:spcAft>
              <a:buClr>
                <a:srgbClr val="000000"/>
              </a:buClr>
              <a:buSzPts val="1600"/>
              <a:buFont typeface="Arial" panose="020B0604020202020204"/>
              <a:buNone/>
            </a:pPr>
            <a:endParaRPr lang="en-IN" sz="1600" b="0" i="0" u="none" strike="noStrike" cap="none" dirty="0">
              <a:solidFill>
                <a:schemeClr val="dk1"/>
              </a:solidFill>
              <a:sym typeface="Arial" panose="020B0604020202020204"/>
            </a:endParaRPr>
          </a:p>
          <a:p>
            <a:pPr marL="0" marR="0" lvl="0" indent="0" algn="l" rtl="0">
              <a:lnSpc>
                <a:spcPct val="100000"/>
              </a:lnSpc>
              <a:spcBef>
                <a:spcPts val="0"/>
              </a:spcBef>
              <a:spcAft>
                <a:spcPts val="0"/>
              </a:spcAft>
              <a:buClr>
                <a:srgbClr val="000000"/>
              </a:buClr>
              <a:buSzPts val="1600"/>
              <a:buFont typeface="Arial" panose="020B0604020202020204"/>
              <a:buNone/>
            </a:pPr>
            <a:endParaRPr lang="en-IN" sz="1600" b="0" i="0" u="none" strike="noStrike" cap="none" dirty="0">
              <a:solidFill>
                <a:schemeClr val="dk1"/>
              </a:solidFill>
              <a:sym typeface="Arial" panose="020B0604020202020204"/>
            </a:endParaRPr>
          </a:p>
          <a:p>
            <a:pPr marL="0" marR="0" lvl="0" indent="0" algn="l" rtl="0">
              <a:lnSpc>
                <a:spcPct val="100000"/>
              </a:lnSpc>
              <a:spcBef>
                <a:spcPts val="0"/>
              </a:spcBef>
              <a:spcAft>
                <a:spcPts val="0"/>
              </a:spcAft>
              <a:buClr>
                <a:srgbClr val="000000"/>
              </a:buClr>
              <a:buSzPts val="1600"/>
              <a:buFont typeface="Arial" panose="020B0604020202020204"/>
              <a:buNone/>
            </a:pPr>
            <a:r>
              <a:rPr lang="en-IN" sz="1600" b="0" i="0" u="none" strike="noStrike" cap="none" dirty="0">
                <a:solidFill>
                  <a:schemeClr val="dk1"/>
                </a:solidFill>
                <a:sym typeface="Arial" panose="020B0604020202020204"/>
              </a:rPr>
              <a:t>     </a:t>
            </a:r>
            <a:r>
              <a:rPr lang="en-IN" sz="1600" b="0" i="0" u="none" strike="noStrike" cap="none" dirty="0">
                <a:solidFill>
                  <a:schemeClr val="dk1"/>
                </a:solidFill>
                <a:latin typeface="Roboto" charset="0"/>
                <a:ea typeface="Roboto" charset="0"/>
                <a:sym typeface="Arial" panose="020B0604020202020204"/>
              </a:rPr>
              <a:t>(X)                (1)         (2)         (3)        (4)</a:t>
            </a:r>
          </a:p>
          <a:p>
            <a:pPr marL="0" marR="0" lvl="0" indent="0" algn="l" rtl="0">
              <a:lnSpc>
                <a:spcPct val="100000"/>
              </a:lnSpc>
              <a:spcBef>
                <a:spcPts val="0"/>
              </a:spcBef>
              <a:spcAft>
                <a:spcPts val="0"/>
              </a:spcAft>
              <a:buClr>
                <a:srgbClr val="000000"/>
              </a:buClr>
              <a:buSzPts val="1600"/>
              <a:buFont typeface="Arial" panose="020B0604020202020204"/>
              <a:buNone/>
            </a:pPr>
            <a:endParaRPr lang="en-IN" sz="1600" b="0" i="0" u="none" strike="noStrike" cap="none" dirty="0">
              <a:solidFill>
                <a:schemeClr val="dk1"/>
              </a:solidFill>
              <a:latin typeface="Roboto" charset="0"/>
              <a:ea typeface="Roboto" charset="0"/>
              <a:sym typeface="Arial" panose="020B0604020202020204"/>
            </a:endParaRPr>
          </a:p>
          <a:p>
            <a:pPr marL="0" marR="0" lvl="0" indent="0" algn="l" rtl="0">
              <a:lnSpc>
                <a:spcPct val="100000"/>
              </a:lnSpc>
              <a:spcBef>
                <a:spcPts val="0"/>
              </a:spcBef>
              <a:spcAft>
                <a:spcPts val="0"/>
              </a:spcAft>
              <a:buClr>
                <a:srgbClr val="000000"/>
              </a:buClr>
              <a:buSzPts val="16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A.  1</a:t>
            </a:r>
            <a:endParaRPr lang="en-IN" sz="1600" b="0" i="0" u="none" strike="noStrike" cap="none" dirty="0">
              <a:solidFill>
                <a:schemeClr val="dk1"/>
              </a:solidFill>
              <a:latin typeface="Roboto" charset="0"/>
              <a:ea typeface="Roboto" charset="0"/>
              <a:sym typeface="Arial" panose="020B0604020202020204"/>
            </a:endParaRPr>
          </a:p>
          <a:p>
            <a:pPr marL="0" marR="0" lvl="0" indent="0" algn="l" rtl="0">
              <a:lnSpc>
                <a:spcPct val="100000"/>
              </a:lnSpc>
              <a:spcBef>
                <a:spcPts val="0"/>
              </a:spcBef>
              <a:spcAft>
                <a:spcPts val="0"/>
              </a:spcAft>
              <a:buClr>
                <a:srgbClr val="000000"/>
              </a:buClr>
              <a:buSzPts val="16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B.  2</a:t>
            </a:r>
            <a:endParaRPr lang="en-IN" sz="1600" b="0" i="0" u="none" strike="noStrike" cap="none" dirty="0">
              <a:solidFill>
                <a:schemeClr val="dk1"/>
              </a:solidFill>
              <a:latin typeface="Roboto" charset="0"/>
              <a:ea typeface="Roboto" charset="0"/>
              <a:sym typeface="Arial" panose="020B0604020202020204"/>
            </a:endParaRPr>
          </a:p>
          <a:p>
            <a:pPr marL="0" marR="0" lvl="0" indent="0" algn="l" rtl="0">
              <a:lnSpc>
                <a:spcPct val="100000"/>
              </a:lnSpc>
              <a:spcBef>
                <a:spcPts val="0"/>
              </a:spcBef>
              <a:spcAft>
                <a:spcPts val="0"/>
              </a:spcAft>
              <a:buClr>
                <a:srgbClr val="000000"/>
              </a:buClr>
              <a:buSzPts val="16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C.  3</a:t>
            </a:r>
            <a:endParaRPr lang="en-IN" sz="1600" b="0" i="0" u="none" strike="noStrike" cap="none" dirty="0">
              <a:solidFill>
                <a:schemeClr val="dk1"/>
              </a:solidFill>
              <a:latin typeface="Roboto" charset="0"/>
              <a:ea typeface="Roboto" charset="0"/>
              <a:sym typeface="Arial" panose="020B0604020202020204"/>
            </a:endParaRPr>
          </a:p>
          <a:p>
            <a:pPr marL="0" marR="0" lvl="0" indent="0" algn="l" rtl="0">
              <a:lnSpc>
                <a:spcPct val="100000"/>
              </a:lnSpc>
              <a:spcBef>
                <a:spcPts val="0"/>
              </a:spcBef>
              <a:spcAft>
                <a:spcPts val="0"/>
              </a:spcAft>
              <a:buClr>
                <a:srgbClr val="000000"/>
              </a:buClr>
              <a:buSzPts val="16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D.  4</a:t>
            </a:r>
            <a:endParaRPr lang="en-IN" sz="1600" b="0" i="0" u="none" strike="noStrike" cap="none" dirty="0">
              <a:solidFill>
                <a:schemeClr val="dk1"/>
              </a:solidFill>
              <a:latin typeface="Roboto" charset="0"/>
              <a:ea typeface="Roboto" charset="0"/>
              <a:sym typeface="Arial" panose="020B0604020202020204"/>
            </a:endParaRPr>
          </a:p>
        </p:txBody>
      </p:sp>
      <p:sp>
        <p:nvSpPr>
          <p:cNvPr id="7" name="Google Shape;265;g140286691e6_1_266"/>
          <p:cNvSpPr txBox="1"/>
          <p:nvPr/>
        </p:nvSpPr>
        <p:spPr>
          <a:xfrm>
            <a:off x="6892415" y="4019550"/>
            <a:ext cx="1456500" cy="355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panose="020B0604020202020204"/>
              <a:buNone/>
            </a:pPr>
            <a:r>
              <a:rPr lang="en-IN" b="0" i="0" u="none" strike="noStrike" cap="none" dirty="0">
                <a:solidFill>
                  <a:schemeClr val="dk1"/>
                </a:solidFill>
                <a:latin typeface="Roboto" charset="0"/>
                <a:ea typeface="Roboto" charset="0"/>
                <a:sym typeface="Arial" panose="020B0604020202020204"/>
              </a:rPr>
              <a:t>Answer : </a:t>
            </a:r>
            <a:r>
              <a:rPr lang="en-IN" b="1" i="0" u="none" strike="noStrike" cap="none" dirty="0">
                <a:solidFill>
                  <a:schemeClr val="dk1"/>
                </a:solidFill>
                <a:latin typeface="Roboto" charset="0"/>
                <a:ea typeface="Roboto" charset="0"/>
                <a:sym typeface="Arial" panose="020B0604020202020204"/>
              </a:rPr>
              <a:t>D</a:t>
            </a:r>
          </a:p>
        </p:txBody>
      </p:sp>
      <p:pic>
        <p:nvPicPr>
          <p:cNvPr id="8" name="Picture 0"/>
          <p:cNvPicPr>
            <a:picLocks noChangeAspect="1"/>
          </p:cNvPicPr>
          <p:nvPr/>
        </p:nvPicPr>
        <p:blipFill>
          <a:blip r:embed="rId4"/>
          <a:stretch>
            <a:fillRect/>
          </a:stretch>
        </p:blipFill>
        <p:spPr>
          <a:xfrm>
            <a:off x="838345" y="1661795"/>
            <a:ext cx="4207510" cy="8388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
          <p:cNvSpPr txBox="1">
            <a:spLocks noGrp="1"/>
          </p:cNvSpPr>
          <p:nvPr>
            <p:ph type="body" idx="1"/>
          </p:nvPr>
        </p:nvSpPr>
        <p:spPr>
          <a:xfrm>
            <a:off x="1251900" y="2107949"/>
            <a:ext cx="6487800" cy="1584900"/>
          </a:xfrm>
          <a:prstGeom prst="rect">
            <a:avLst/>
          </a:prstGeom>
          <a:noFill/>
          <a:ln>
            <a:noFill/>
          </a:ln>
        </p:spPr>
        <p:txBody>
          <a:bodyPr spcFirstLastPara="1" wrap="square" lIns="91425" tIns="91425" rIns="91425" bIns="91425" anchor="t" anchorCtr="0">
            <a:noAutofit/>
          </a:bodyPr>
          <a:lstStyle/>
          <a:p>
            <a:pPr marL="114300" lvl="0" indent="0" algn="ctr" rtl="0">
              <a:lnSpc>
                <a:spcPct val="115000"/>
              </a:lnSpc>
              <a:spcBef>
                <a:spcPts val="0"/>
              </a:spcBef>
              <a:spcAft>
                <a:spcPts val="0"/>
              </a:spcAft>
              <a:buSzPts val="1800"/>
              <a:buNone/>
            </a:pPr>
            <a:endParaRPr sz="3200" b="1" dirty="0">
              <a:solidFill>
                <a:schemeClr val="dk1"/>
              </a:solidFill>
              <a:latin typeface="Roboto" charset="0"/>
              <a:ea typeface="Roboto" charset="0"/>
            </a:endParaRPr>
          </a:p>
        </p:txBody>
      </p:sp>
      <p:pic>
        <p:nvPicPr>
          <p:cNvPr id="7" name="Google Shape;65;p14"/>
          <p:cNvPicPr preferRelativeResize="0"/>
          <p:nvPr/>
        </p:nvPicPr>
        <p:blipFill>
          <a:blip r:embed="rId3">
            <a:alphaModFix/>
          </a:blip>
          <a:stretch>
            <a:fillRect/>
          </a:stretch>
        </p:blipFill>
        <p:spPr>
          <a:xfrm>
            <a:off x="0" y="0"/>
            <a:ext cx="9144003" cy="5143501"/>
          </a:xfrm>
          <a:prstGeom prst="rect">
            <a:avLst/>
          </a:prstGeom>
          <a:noFill/>
          <a:ln>
            <a:noFill/>
          </a:ln>
        </p:spPr>
      </p:pic>
      <p:sp>
        <p:nvSpPr>
          <p:cNvPr id="10" name="Rectangle 9"/>
          <p:cNvSpPr/>
          <p:nvPr/>
        </p:nvSpPr>
        <p:spPr>
          <a:xfrm>
            <a:off x="173421" y="2237096"/>
            <a:ext cx="4572000" cy="619657"/>
          </a:xfrm>
          <a:prstGeom prst="rect">
            <a:avLst/>
          </a:prstGeom>
        </p:spPr>
        <p:txBody>
          <a:bodyPr>
            <a:spAutoFit/>
          </a:bodyPr>
          <a:lstStyle/>
          <a:p>
            <a:pPr lvl="0" algn="ctr">
              <a:lnSpc>
                <a:spcPct val="115000"/>
              </a:lnSpc>
            </a:pPr>
            <a:r>
              <a:rPr lang="en-US" sz="3200" b="1" dirty="0" smtClean="0">
                <a:solidFill>
                  <a:schemeClr val="lt1"/>
                </a:solidFill>
                <a:latin typeface="Roboto"/>
                <a:ea typeface="Roboto"/>
                <a:cs typeface="Roboto"/>
                <a:sym typeface="Roboto"/>
              </a:rPr>
              <a:t>VISUAL REASONING</a:t>
            </a:r>
            <a:endParaRPr lang="en-US" sz="3200" b="1" dirty="0" smtClean="0">
              <a:solidFill>
                <a:schemeClr val="lt1"/>
              </a:solidFill>
              <a:latin typeface="Roboto"/>
              <a:ea typeface="Roboto"/>
              <a:cs typeface="Roboto"/>
              <a:sym typeface="Roboto"/>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108">
                                            <p:txEl>
                                              <p:pRg st="0" end="0"/>
                                            </p:txEl>
                                          </p:spTgt>
                                        </p:tgtEl>
                                        <p:attrNameLst>
                                          <p:attrName>style.visibility</p:attrName>
                                        </p:attrNameLst>
                                      </p:cBhvr>
                                      <p:to>
                                        <p:strVal val="visible"/>
                                      </p:to>
                                    </p:set>
                                    <p:animEffect transition="in" filter="fade">
                                      <p:cBhvr>
                                        <p:cTn id="7" dur="500"/>
                                        <p:tgtEl>
                                          <p:spTgt spid="10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93" name="Google Shape;93;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94" name="Google Shape;94;p17"/>
          <p:cNvPicPr preferRelativeResize="0"/>
          <p:nvPr/>
        </p:nvPicPr>
        <p:blipFill>
          <a:blip r:embed="rId3">
            <a:alphaModFix/>
          </a:blip>
          <a:stretch>
            <a:fillRect/>
          </a:stretch>
        </p:blipFill>
        <p:spPr>
          <a:xfrm>
            <a:off x="0" y="0"/>
            <a:ext cx="9144003" cy="5143501"/>
          </a:xfrm>
          <a:prstGeom prst="rect">
            <a:avLst/>
          </a:prstGeom>
          <a:noFill/>
          <a:ln>
            <a:noFill/>
          </a:ln>
        </p:spPr>
      </p:pic>
      <p:sp>
        <p:nvSpPr>
          <p:cNvPr id="5" name="Google Shape;210;g140286691e6_1_187"/>
          <p:cNvSpPr/>
          <p:nvPr/>
        </p:nvSpPr>
        <p:spPr>
          <a:xfrm>
            <a:off x="714957" y="554179"/>
            <a:ext cx="1797015" cy="449400"/>
          </a:xfrm>
          <a:prstGeom prst="roundRect">
            <a:avLst>
              <a:gd name="adj" fmla="val 16667"/>
            </a:avLst>
          </a:prstGeom>
          <a:solidFill>
            <a:srgbClr val="00B0F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IN" sz="1800" b="1" i="0" u="none" strike="noStrike" cap="none" dirty="0" smtClean="0">
                <a:solidFill>
                  <a:srgbClr val="FFFFFF"/>
                </a:solidFill>
                <a:latin typeface="Roboto" charset="0"/>
                <a:ea typeface="Roboto" charset="0"/>
                <a:sym typeface="Arial" panose="020B0604020202020204"/>
              </a:rPr>
              <a:t>Solution</a:t>
            </a:r>
            <a:endParaRPr lang="en-IN" sz="1800" b="1" i="0" u="none" strike="noStrike" cap="none" dirty="0">
              <a:solidFill>
                <a:srgbClr val="FFFFFF"/>
              </a:solidFill>
              <a:latin typeface="Roboto" charset="0"/>
              <a:ea typeface="Roboto" charset="0"/>
              <a:sym typeface="Arial" panose="020B0604020202020204"/>
            </a:endParaRPr>
          </a:p>
        </p:txBody>
      </p:sp>
      <p:pic>
        <p:nvPicPr>
          <p:cNvPr id="6" name="Picture 0"/>
          <p:cNvPicPr>
            <a:picLocks noChangeAspect="1"/>
          </p:cNvPicPr>
          <p:nvPr/>
        </p:nvPicPr>
        <p:blipFill>
          <a:blip r:embed="rId4"/>
          <a:stretch>
            <a:fillRect/>
          </a:stretch>
        </p:blipFill>
        <p:spPr>
          <a:xfrm>
            <a:off x="672378" y="1492404"/>
            <a:ext cx="1558290" cy="155829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93" name="Google Shape;93;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94" name="Google Shape;94;p17"/>
          <p:cNvPicPr preferRelativeResize="0"/>
          <p:nvPr/>
        </p:nvPicPr>
        <p:blipFill>
          <a:blip r:embed="rId3">
            <a:alphaModFix/>
          </a:blip>
          <a:stretch>
            <a:fillRect/>
          </a:stretch>
        </p:blipFill>
        <p:spPr>
          <a:xfrm>
            <a:off x="0" y="0"/>
            <a:ext cx="9144003" cy="5143501"/>
          </a:xfrm>
          <a:prstGeom prst="rect">
            <a:avLst/>
          </a:prstGeom>
          <a:noFill/>
          <a:ln>
            <a:noFill/>
          </a:ln>
        </p:spPr>
      </p:pic>
      <p:sp>
        <p:nvSpPr>
          <p:cNvPr id="5" name="Google Shape;210;g140286691e6_1_187"/>
          <p:cNvSpPr/>
          <p:nvPr/>
        </p:nvSpPr>
        <p:spPr>
          <a:xfrm>
            <a:off x="714957" y="554179"/>
            <a:ext cx="1797015" cy="449400"/>
          </a:xfrm>
          <a:prstGeom prst="roundRect">
            <a:avLst>
              <a:gd name="adj" fmla="val 16667"/>
            </a:avLst>
          </a:prstGeom>
          <a:solidFill>
            <a:srgbClr val="00B0F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IN" sz="1800" b="1" dirty="0" smtClean="0">
                <a:solidFill>
                  <a:srgbClr val="FFFFFF"/>
                </a:solidFill>
                <a:latin typeface="Roboto" charset="0"/>
                <a:ea typeface="Roboto" charset="0"/>
              </a:rPr>
              <a:t>Question:09</a:t>
            </a:r>
            <a:endParaRPr lang="en-IN" sz="1800" b="1" i="0" u="none" strike="noStrike" cap="none" dirty="0">
              <a:solidFill>
                <a:srgbClr val="FFFFFF"/>
              </a:solidFill>
              <a:latin typeface="Roboto" charset="0"/>
              <a:ea typeface="Roboto" charset="0"/>
              <a:sym typeface="Arial" panose="020B0604020202020204"/>
            </a:endParaRPr>
          </a:p>
        </p:txBody>
      </p:sp>
      <p:sp>
        <p:nvSpPr>
          <p:cNvPr id="6" name="Google Shape;270;g140286691e6_1_274"/>
          <p:cNvSpPr txBox="1"/>
          <p:nvPr/>
        </p:nvSpPr>
        <p:spPr>
          <a:xfrm>
            <a:off x="490040" y="1314450"/>
            <a:ext cx="7753985" cy="3242386"/>
          </a:xfrm>
          <a:prstGeom prst="rect">
            <a:avLst/>
          </a:prstGeom>
          <a:noFill/>
          <a:ln>
            <a:noFill/>
          </a:ln>
        </p:spPr>
        <p:txBody>
          <a:bodyPr spcFirstLastPara="1" wrap="square" lIns="91425" tIns="45700" rIns="91425" bIns="45700" anchor="t" anchorCtr="0">
            <a:spAutoFit/>
          </a:bodyPr>
          <a:lstStyle/>
          <a:p>
            <a:pPr marL="114300" marR="0" lvl="0" indent="0" algn="l" rtl="0">
              <a:lnSpc>
                <a:spcPct val="115000"/>
              </a:lnSpc>
              <a:spcBef>
                <a:spcPts val="0"/>
              </a:spcBef>
              <a:spcAft>
                <a:spcPts val="0"/>
              </a:spcAft>
              <a:buClr>
                <a:schemeClr val="dk1"/>
              </a:buClr>
              <a:buSzPts val="1800"/>
              <a:buFont typeface="Arial" panose="020B0604020202020204"/>
              <a:buNone/>
            </a:pPr>
            <a:r>
              <a:rPr lang="en-IN" sz="1800" b="0" i="0" u="none" strike="noStrike" cap="none" dirty="0">
                <a:solidFill>
                  <a:schemeClr val="dk1"/>
                </a:solidFill>
                <a:latin typeface="Roboto" charset="0"/>
                <a:ea typeface="Roboto" charset="0"/>
                <a:sym typeface="Arial" panose="020B0604020202020204"/>
              </a:rPr>
              <a:t>Find out the alternative figure which contains figure (X) as its part.</a:t>
            </a:r>
          </a:p>
          <a:p>
            <a:pPr marL="114300" marR="0" lvl="0" indent="0" algn="l" rtl="0">
              <a:lnSpc>
                <a:spcPct val="115000"/>
              </a:lnSpc>
              <a:spcBef>
                <a:spcPts val="0"/>
              </a:spcBef>
              <a:spcAft>
                <a:spcPts val="0"/>
              </a:spcAft>
              <a:buClr>
                <a:schemeClr val="dk1"/>
              </a:buClr>
              <a:buSzPts val="1800"/>
              <a:buFont typeface="Arial" panose="020B0604020202020204"/>
              <a:buNone/>
            </a:pPr>
            <a:endPar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endPar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endPar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endPar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r>
              <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rPr>
              <a:t>     </a:t>
            </a:r>
            <a:r>
              <a:rPr lang="en-IN" sz="1600" b="0" i="0" u="none" strike="noStrike" cap="none" dirty="0">
                <a:solidFill>
                  <a:schemeClr val="dk1"/>
                </a:solidFill>
                <a:latin typeface="Roboto" charset="0"/>
                <a:ea typeface="Roboto" charset="0"/>
                <a:sym typeface="Arial" panose="020B0604020202020204"/>
              </a:rPr>
              <a:t>(X)                (1)         (2)         (3)        (4)</a:t>
            </a:r>
          </a:p>
          <a:p>
            <a:pPr marL="114300" marR="0" lvl="0" indent="0" algn="l" rtl="0">
              <a:lnSpc>
                <a:spcPct val="115000"/>
              </a:lnSpc>
              <a:spcBef>
                <a:spcPts val="0"/>
              </a:spcBef>
              <a:spcAft>
                <a:spcPts val="0"/>
              </a:spcAft>
              <a:buClr>
                <a:schemeClr val="dk1"/>
              </a:buClr>
              <a:buSzPts val="1800"/>
              <a:buFont typeface="Arial" panose="020B0604020202020204"/>
              <a:buNone/>
            </a:pPr>
            <a:endParaRPr lang="en-IN" sz="1600" b="0" i="0" u="none" strike="noStrike" cap="none" dirty="0">
              <a:solidFill>
                <a:schemeClr val="dk1"/>
              </a:solidFill>
              <a:latin typeface="Roboto" charset="0"/>
              <a:ea typeface="Roboto" charset="0"/>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A.  1</a:t>
            </a:r>
            <a:endParaRPr lang="en-IN" sz="1600" b="0" i="0" u="none" strike="noStrike" cap="none" dirty="0">
              <a:solidFill>
                <a:schemeClr val="dk1"/>
              </a:solidFill>
              <a:latin typeface="Roboto" charset="0"/>
              <a:ea typeface="Roboto" charset="0"/>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B.  2</a:t>
            </a:r>
            <a:endParaRPr lang="en-IN" sz="1600" b="0" i="0" u="none" strike="noStrike" cap="none" dirty="0">
              <a:solidFill>
                <a:schemeClr val="dk1"/>
              </a:solidFill>
              <a:latin typeface="Roboto" charset="0"/>
              <a:ea typeface="Roboto" charset="0"/>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C.  3</a:t>
            </a:r>
            <a:endParaRPr lang="en-IN" sz="1600" b="0" i="0" u="none" strike="noStrike" cap="none" dirty="0">
              <a:solidFill>
                <a:schemeClr val="dk1"/>
              </a:solidFill>
              <a:latin typeface="Roboto" charset="0"/>
              <a:ea typeface="Roboto" charset="0"/>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D.  4</a:t>
            </a:r>
            <a:endParaRPr lang="en-IN" sz="1600" b="0" i="0" u="none" strike="noStrike" cap="none" dirty="0">
              <a:solidFill>
                <a:schemeClr val="dk1"/>
              </a:solidFill>
              <a:latin typeface="Roboto" charset="0"/>
              <a:ea typeface="Roboto" charset="0"/>
              <a:sym typeface="Arial" panose="020B0604020202020204"/>
            </a:endParaRPr>
          </a:p>
        </p:txBody>
      </p:sp>
      <p:sp>
        <p:nvSpPr>
          <p:cNvPr id="7" name="Google Shape;274;g140286691e6_1_274"/>
          <p:cNvSpPr txBox="1"/>
          <p:nvPr/>
        </p:nvSpPr>
        <p:spPr>
          <a:xfrm>
            <a:off x="6787315" y="4019550"/>
            <a:ext cx="1456500" cy="355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panose="020B0604020202020204"/>
              <a:buNone/>
            </a:pPr>
            <a:r>
              <a:rPr lang="en-IN" b="0" i="0" u="none" strike="noStrike" cap="none" dirty="0">
                <a:solidFill>
                  <a:schemeClr val="dk1"/>
                </a:solidFill>
                <a:latin typeface="Roboto" charset="0"/>
                <a:ea typeface="Roboto" charset="0"/>
                <a:sym typeface="Arial" panose="020B0604020202020204"/>
              </a:rPr>
              <a:t>Answer : </a:t>
            </a:r>
            <a:r>
              <a:rPr lang="en-IN" b="1" i="0" u="none" strike="noStrike" cap="none" dirty="0">
                <a:solidFill>
                  <a:schemeClr val="dk1"/>
                </a:solidFill>
                <a:latin typeface="Roboto" charset="0"/>
                <a:ea typeface="Roboto" charset="0"/>
                <a:sym typeface="Arial" panose="020B0604020202020204"/>
              </a:rPr>
              <a:t>B</a:t>
            </a:r>
            <a:endParaRPr b="0" i="0" u="none" strike="noStrike" cap="none" dirty="0">
              <a:solidFill>
                <a:schemeClr val="dk1"/>
              </a:solidFill>
              <a:latin typeface="Roboto" charset="0"/>
              <a:ea typeface="Roboto" charset="0"/>
              <a:sym typeface="Arial" panose="020B0604020202020204"/>
            </a:endParaRPr>
          </a:p>
        </p:txBody>
      </p:sp>
      <p:pic>
        <p:nvPicPr>
          <p:cNvPr id="8" name="Picture 0"/>
          <p:cNvPicPr>
            <a:picLocks noChangeAspect="1"/>
          </p:cNvPicPr>
          <p:nvPr/>
        </p:nvPicPr>
        <p:blipFill>
          <a:blip r:embed="rId4"/>
          <a:stretch>
            <a:fillRect/>
          </a:stretch>
        </p:blipFill>
        <p:spPr>
          <a:xfrm>
            <a:off x="651965" y="1814830"/>
            <a:ext cx="4391660" cy="8782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93" name="Google Shape;93;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94" name="Google Shape;94;p17"/>
          <p:cNvPicPr preferRelativeResize="0"/>
          <p:nvPr/>
        </p:nvPicPr>
        <p:blipFill>
          <a:blip r:embed="rId3">
            <a:alphaModFix/>
          </a:blip>
          <a:stretch>
            <a:fillRect/>
          </a:stretch>
        </p:blipFill>
        <p:spPr>
          <a:xfrm>
            <a:off x="0" y="0"/>
            <a:ext cx="9144003" cy="5143501"/>
          </a:xfrm>
          <a:prstGeom prst="rect">
            <a:avLst/>
          </a:prstGeom>
          <a:noFill/>
          <a:ln>
            <a:noFill/>
          </a:ln>
        </p:spPr>
      </p:pic>
      <p:sp>
        <p:nvSpPr>
          <p:cNvPr id="5" name="Google Shape;210;g140286691e6_1_187"/>
          <p:cNvSpPr/>
          <p:nvPr/>
        </p:nvSpPr>
        <p:spPr>
          <a:xfrm>
            <a:off x="714957" y="554179"/>
            <a:ext cx="1797015" cy="449400"/>
          </a:xfrm>
          <a:prstGeom prst="roundRect">
            <a:avLst>
              <a:gd name="adj" fmla="val 16667"/>
            </a:avLst>
          </a:prstGeom>
          <a:solidFill>
            <a:srgbClr val="00B0F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IN" sz="1800" b="1" i="0" u="none" strike="noStrike" cap="none" dirty="0" smtClean="0">
                <a:solidFill>
                  <a:srgbClr val="FFFFFF"/>
                </a:solidFill>
                <a:latin typeface="Roboto" charset="0"/>
                <a:ea typeface="Roboto" charset="0"/>
                <a:sym typeface="Arial" panose="020B0604020202020204"/>
              </a:rPr>
              <a:t>Solution</a:t>
            </a:r>
            <a:endParaRPr lang="en-IN" sz="1800" b="1" i="0" u="none" strike="noStrike" cap="none" dirty="0">
              <a:solidFill>
                <a:srgbClr val="FFFFFF"/>
              </a:solidFill>
              <a:latin typeface="Roboto" charset="0"/>
              <a:ea typeface="Roboto" charset="0"/>
              <a:sym typeface="Arial" panose="020B0604020202020204"/>
            </a:endParaRPr>
          </a:p>
        </p:txBody>
      </p:sp>
      <p:pic>
        <p:nvPicPr>
          <p:cNvPr id="6" name="Picture 5"/>
          <p:cNvPicPr>
            <a:picLocks noChangeAspect="1"/>
          </p:cNvPicPr>
          <p:nvPr/>
        </p:nvPicPr>
        <p:blipFill>
          <a:blip r:embed="rId4"/>
          <a:stretch>
            <a:fillRect/>
          </a:stretch>
        </p:blipFill>
        <p:spPr>
          <a:xfrm>
            <a:off x="707346" y="1516752"/>
            <a:ext cx="1614805" cy="161480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93" name="Google Shape;93;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94" name="Google Shape;94;p17"/>
          <p:cNvPicPr preferRelativeResize="0"/>
          <p:nvPr/>
        </p:nvPicPr>
        <p:blipFill>
          <a:blip r:embed="rId3">
            <a:alphaModFix/>
          </a:blip>
          <a:stretch>
            <a:fillRect/>
          </a:stretch>
        </p:blipFill>
        <p:spPr>
          <a:xfrm>
            <a:off x="0" y="0"/>
            <a:ext cx="9144003" cy="5143501"/>
          </a:xfrm>
          <a:prstGeom prst="rect">
            <a:avLst/>
          </a:prstGeom>
          <a:noFill/>
          <a:ln>
            <a:noFill/>
          </a:ln>
        </p:spPr>
      </p:pic>
      <p:sp>
        <p:nvSpPr>
          <p:cNvPr id="10" name="Google Shape;210;g140286691e6_1_187"/>
          <p:cNvSpPr/>
          <p:nvPr/>
        </p:nvSpPr>
        <p:spPr>
          <a:xfrm>
            <a:off x="714957" y="554179"/>
            <a:ext cx="1797015" cy="449400"/>
          </a:xfrm>
          <a:prstGeom prst="roundRect">
            <a:avLst>
              <a:gd name="adj" fmla="val 16667"/>
            </a:avLst>
          </a:prstGeom>
          <a:solidFill>
            <a:srgbClr val="00B0F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IN" sz="1800" b="1" dirty="0" smtClean="0">
                <a:solidFill>
                  <a:srgbClr val="FFFFFF"/>
                </a:solidFill>
                <a:latin typeface="Roboto" charset="0"/>
                <a:ea typeface="Roboto" charset="0"/>
              </a:rPr>
              <a:t>Question:10</a:t>
            </a:r>
            <a:endParaRPr lang="en-IN" sz="1800" b="1" i="0" u="none" strike="noStrike" cap="none" dirty="0">
              <a:solidFill>
                <a:srgbClr val="FFFFFF"/>
              </a:solidFill>
              <a:latin typeface="Roboto" charset="0"/>
              <a:ea typeface="Roboto" charset="0"/>
              <a:sym typeface="Arial" panose="020B0604020202020204"/>
            </a:endParaRPr>
          </a:p>
        </p:txBody>
      </p:sp>
      <p:sp>
        <p:nvSpPr>
          <p:cNvPr id="11" name="Google Shape;279;g140286691e6_1_292"/>
          <p:cNvSpPr txBox="1"/>
          <p:nvPr/>
        </p:nvSpPr>
        <p:spPr>
          <a:xfrm>
            <a:off x="479530" y="1314450"/>
            <a:ext cx="7753985" cy="3242386"/>
          </a:xfrm>
          <a:prstGeom prst="rect">
            <a:avLst/>
          </a:prstGeom>
          <a:noFill/>
          <a:ln>
            <a:noFill/>
          </a:ln>
        </p:spPr>
        <p:txBody>
          <a:bodyPr spcFirstLastPara="1" wrap="square" lIns="91425" tIns="45700" rIns="91425" bIns="45700" anchor="t" anchorCtr="0">
            <a:spAutoFit/>
          </a:bodyPr>
          <a:lstStyle/>
          <a:p>
            <a:pPr marL="114300" marR="0" lvl="0" indent="0" algn="l" rtl="0">
              <a:lnSpc>
                <a:spcPct val="115000"/>
              </a:lnSpc>
              <a:spcBef>
                <a:spcPts val="0"/>
              </a:spcBef>
              <a:spcAft>
                <a:spcPts val="0"/>
              </a:spcAft>
              <a:buClr>
                <a:srgbClr val="000000"/>
              </a:buClr>
              <a:buSzPts val="1600"/>
              <a:buFont typeface="Arial" panose="020B0604020202020204"/>
              <a:buNone/>
            </a:pPr>
            <a:r>
              <a:rPr lang="en-IN" sz="1800" b="0" i="0" u="none" strike="noStrike" cap="none" dirty="0">
                <a:solidFill>
                  <a:schemeClr val="dk1"/>
                </a:solidFill>
                <a:latin typeface="Roboto" charset="0"/>
                <a:ea typeface="Roboto" charset="0"/>
                <a:sym typeface="Arial" panose="020B0604020202020204"/>
              </a:rPr>
              <a:t>Find out the alternative figure which contains figure (X) as its part</a:t>
            </a:r>
            <a:r>
              <a:rPr lang="en-IN" b="0" i="0" u="none" strike="noStrike" cap="none" dirty="0">
                <a:solidFill>
                  <a:schemeClr val="dk1"/>
                </a:solidFill>
                <a:latin typeface="Roboto" charset="0"/>
                <a:ea typeface="Roboto" charset="0"/>
                <a:sym typeface="Arial" panose="020B0604020202020204"/>
              </a:rPr>
              <a:t>.</a:t>
            </a:r>
          </a:p>
          <a:p>
            <a:pPr marL="114300" marR="0" lvl="0" indent="0" algn="l" rtl="0">
              <a:lnSpc>
                <a:spcPct val="115000"/>
              </a:lnSpc>
              <a:spcBef>
                <a:spcPts val="0"/>
              </a:spcBef>
              <a:spcAft>
                <a:spcPts val="0"/>
              </a:spcAft>
              <a:buClr>
                <a:srgbClr val="000000"/>
              </a:buClr>
              <a:buSzPts val="1600"/>
              <a:buFont typeface="Arial" panose="020B0604020202020204"/>
              <a:buNone/>
            </a:pPr>
            <a:endPar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114300" marR="0" lvl="0" indent="0" algn="l" rtl="0">
              <a:lnSpc>
                <a:spcPct val="115000"/>
              </a:lnSpc>
              <a:spcBef>
                <a:spcPts val="0"/>
              </a:spcBef>
              <a:spcAft>
                <a:spcPts val="0"/>
              </a:spcAft>
              <a:buClr>
                <a:srgbClr val="000000"/>
              </a:buClr>
              <a:buSzPts val="1600"/>
              <a:buFont typeface="Arial" panose="020B0604020202020204"/>
              <a:buNone/>
            </a:pPr>
            <a:endPar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114300" marR="0" lvl="0" indent="0" algn="l" rtl="0">
              <a:lnSpc>
                <a:spcPct val="115000"/>
              </a:lnSpc>
              <a:spcBef>
                <a:spcPts val="0"/>
              </a:spcBef>
              <a:spcAft>
                <a:spcPts val="0"/>
              </a:spcAft>
              <a:buClr>
                <a:srgbClr val="000000"/>
              </a:buClr>
              <a:buSzPts val="1600"/>
              <a:buFont typeface="Arial" panose="020B0604020202020204"/>
              <a:buNone/>
            </a:pPr>
            <a:endPar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114300" marR="0" lvl="0" indent="0" algn="l" rtl="0">
              <a:lnSpc>
                <a:spcPct val="115000"/>
              </a:lnSpc>
              <a:spcBef>
                <a:spcPts val="0"/>
              </a:spcBef>
              <a:spcAft>
                <a:spcPts val="0"/>
              </a:spcAft>
              <a:buClr>
                <a:srgbClr val="000000"/>
              </a:buClr>
              <a:buSzPts val="1600"/>
              <a:buFont typeface="Arial" panose="020B0604020202020204"/>
              <a:buNone/>
            </a:pPr>
            <a:endPar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114300" marR="0" lvl="0" indent="0" algn="l" rtl="0">
              <a:lnSpc>
                <a:spcPct val="115000"/>
              </a:lnSpc>
              <a:spcBef>
                <a:spcPts val="0"/>
              </a:spcBef>
              <a:spcAft>
                <a:spcPts val="0"/>
              </a:spcAft>
              <a:buClr>
                <a:srgbClr val="000000"/>
              </a:buClr>
              <a:buSzPts val="1600"/>
              <a:buFont typeface="Arial" panose="020B0604020202020204"/>
              <a:buNone/>
            </a:pPr>
            <a:r>
              <a:rPr lang="en-IN" sz="1600" b="0" i="0" u="none" strike="noStrike" cap="none" dirty="0">
                <a:solidFill>
                  <a:schemeClr val="dk1"/>
                </a:solidFill>
                <a:latin typeface="Roboto" charset="0"/>
                <a:ea typeface="Roboto" charset="0"/>
                <a:sym typeface="Arial" panose="020B0604020202020204"/>
              </a:rPr>
              <a:t>     (X)                (1)         (2)         (3)        (4)</a:t>
            </a:r>
          </a:p>
          <a:p>
            <a:pPr marL="114300" marR="0" lvl="0" indent="0" algn="l" rtl="0">
              <a:lnSpc>
                <a:spcPct val="115000"/>
              </a:lnSpc>
              <a:spcBef>
                <a:spcPts val="0"/>
              </a:spcBef>
              <a:spcAft>
                <a:spcPts val="0"/>
              </a:spcAft>
              <a:buClr>
                <a:srgbClr val="000000"/>
              </a:buClr>
              <a:buSzPts val="1600"/>
              <a:buFont typeface="Arial" panose="020B0604020202020204"/>
              <a:buNone/>
            </a:pPr>
            <a:endParaRPr lang="en-IN" sz="1600" b="0" i="0" u="none" strike="noStrike" cap="none" dirty="0">
              <a:solidFill>
                <a:schemeClr val="dk1"/>
              </a:solidFill>
              <a:latin typeface="Roboto" charset="0"/>
              <a:ea typeface="Roboto" charset="0"/>
              <a:sym typeface="Arial" panose="020B0604020202020204"/>
            </a:endParaRPr>
          </a:p>
          <a:p>
            <a:pPr marL="114300" marR="0" lvl="0" indent="0" algn="l" rtl="0">
              <a:lnSpc>
                <a:spcPct val="115000"/>
              </a:lnSpc>
              <a:spcBef>
                <a:spcPts val="0"/>
              </a:spcBef>
              <a:spcAft>
                <a:spcPts val="0"/>
              </a:spcAft>
              <a:buClr>
                <a:srgbClr val="000000"/>
              </a:buClr>
              <a:buSzPts val="16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A.  1</a:t>
            </a:r>
            <a:endParaRPr lang="en-IN" sz="1600" b="0" i="0" u="none" strike="noStrike" cap="none" dirty="0">
              <a:solidFill>
                <a:schemeClr val="dk1"/>
              </a:solidFill>
              <a:latin typeface="Roboto" charset="0"/>
              <a:ea typeface="Roboto" charset="0"/>
              <a:sym typeface="Arial" panose="020B0604020202020204"/>
            </a:endParaRPr>
          </a:p>
          <a:p>
            <a:pPr marL="114300" marR="0" lvl="0" indent="0" algn="l" rtl="0">
              <a:lnSpc>
                <a:spcPct val="115000"/>
              </a:lnSpc>
              <a:spcBef>
                <a:spcPts val="0"/>
              </a:spcBef>
              <a:spcAft>
                <a:spcPts val="0"/>
              </a:spcAft>
              <a:buClr>
                <a:srgbClr val="000000"/>
              </a:buClr>
              <a:buSzPts val="16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B.  2</a:t>
            </a:r>
            <a:endParaRPr lang="en-IN" sz="1600" b="0" i="0" u="none" strike="noStrike" cap="none" dirty="0">
              <a:solidFill>
                <a:schemeClr val="dk1"/>
              </a:solidFill>
              <a:latin typeface="Roboto" charset="0"/>
              <a:ea typeface="Roboto" charset="0"/>
              <a:sym typeface="Arial" panose="020B0604020202020204"/>
            </a:endParaRPr>
          </a:p>
          <a:p>
            <a:pPr marL="114300" marR="0" lvl="0" indent="0" algn="l" rtl="0">
              <a:lnSpc>
                <a:spcPct val="115000"/>
              </a:lnSpc>
              <a:spcBef>
                <a:spcPts val="0"/>
              </a:spcBef>
              <a:spcAft>
                <a:spcPts val="0"/>
              </a:spcAft>
              <a:buClr>
                <a:srgbClr val="000000"/>
              </a:buClr>
              <a:buSzPts val="16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C.  3</a:t>
            </a:r>
            <a:endParaRPr lang="en-IN" sz="1600" b="0" i="0" u="none" strike="noStrike" cap="none" dirty="0">
              <a:solidFill>
                <a:schemeClr val="dk1"/>
              </a:solidFill>
              <a:latin typeface="Roboto" charset="0"/>
              <a:ea typeface="Roboto" charset="0"/>
              <a:sym typeface="Arial" panose="020B0604020202020204"/>
            </a:endParaRPr>
          </a:p>
          <a:p>
            <a:pPr marL="114300" marR="0" lvl="0" indent="0" algn="l" rtl="0">
              <a:lnSpc>
                <a:spcPct val="115000"/>
              </a:lnSpc>
              <a:spcBef>
                <a:spcPts val="0"/>
              </a:spcBef>
              <a:spcAft>
                <a:spcPts val="0"/>
              </a:spcAft>
              <a:buClr>
                <a:srgbClr val="000000"/>
              </a:buClr>
              <a:buSzPts val="16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D.  4</a:t>
            </a:r>
            <a:endParaRPr lang="en-IN" sz="1600" b="0" i="0" u="none" strike="noStrike" cap="none" dirty="0">
              <a:solidFill>
                <a:schemeClr val="dk1"/>
              </a:solidFill>
              <a:latin typeface="Roboto" charset="0"/>
              <a:ea typeface="Roboto" charset="0"/>
              <a:sym typeface="Arial" panose="020B0604020202020204"/>
            </a:endParaRPr>
          </a:p>
        </p:txBody>
      </p:sp>
      <p:sp>
        <p:nvSpPr>
          <p:cNvPr id="12" name="Google Shape;283;g140286691e6_1_292"/>
          <p:cNvSpPr txBox="1"/>
          <p:nvPr/>
        </p:nvSpPr>
        <p:spPr>
          <a:xfrm>
            <a:off x="6776805" y="4019550"/>
            <a:ext cx="1456500" cy="355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panose="020B0604020202020204"/>
              <a:buNone/>
            </a:pPr>
            <a:r>
              <a:rPr lang="en-IN" b="0" i="0" u="none" strike="noStrike" cap="none" dirty="0">
                <a:solidFill>
                  <a:schemeClr val="dk1"/>
                </a:solidFill>
                <a:latin typeface="Roboto" charset="0"/>
                <a:ea typeface="Roboto" charset="0"/>
                <a:sym typeface="Arial" panose="020B0604020202020204"/>
              </a:rPr>
              <a:t>Answer : </a:t>
            </a:r>
            <a:r>
              <a:rPr lang="en-IN" b="1" i="0" u="none" strike="noStrike" cap="none" dirty="0">
                <a:solidFill>
                  <a:schemeClr val="dk1"/>
                </a:solidFill>
                <a:latin typeface="Roboto" charset="0"/>
                <a:ea typeface="Roboto" charset="0"/>
                <a:sym typeface="Arial" panose="020B0604020202020204"/>
              </a:rPr>
              <a:t>D</a:t>
            </a:r>
          </a:p>
        </p:txBody>
      </p:sp>
      <p:pic>
        <p:nvPicPr>
          <p:cNvPr id="13" name="Picture 0"/>
          <p:cNvPicPr>
            <a:picLocks noChangeAspect="1"/>
          </p:cNvPicPr>
          <p:nvPr/>
        </p:nvPicPr>
        <p:blipFill>
          <a:blip r:embed="rId4"/>
          <a:stretch>
            <a:fillRect/>
          </a:stretch>
        </p:blipFill>
        <p:spPr>
          <a:xfrm>
            <a:off x="806555" y="1872615"/>
            <a:ext cx="4138295" cy="8274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93" name="Google Shape;93;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94" name="Google Shape;94;p17"/>
          <p:cNvPicPr preferRelativeResize="0"/>
          <p:nvPr/>
        </p:nvPicPr>
        <p:blipFill>
          <a:blip r:embed="rId3">
            <a:alphaModFix/>
          </a:blip>
          <a:stretch>
            <a:fillRect/>
          </a:stretch>
        </p:blipFill>
        <p:spPr>
          <a:xfrm>
            <a:off x="0" y="0"/>
            <a:ext cx="9144003" cy="5143501"/>
          </a:xfrm>
          <a:prstGeom prst="rect">
            <a:avLst/>
          </a:prstGeom>
          <a:noFill/>
          <a:ln>
            <a:noFill/>
          </a:ln>
        </p:spPr>
      </p:pic>
      <p:sp>
        <p:nvSpPr>
          <p:cNvPr id="6" name="Google Shape;210;g140286691e6_1_187"/>
          <p:cNvSpPr/>
          <p:nvPr/>
        </p:nvSpPr>
        <p:spPr>
          <a:xfrm>
            <a:off x="714957" y="554179"/>
            <a:ext cx="1797015" cy="449400"/>
          </a:xfrm>
          <a:prstGeom prst="roundRect">
            <a:avLst>
              <a:gd name="adj" fmla="val 16667"/>
            </a:avLst>
          </a:prstGeom>
          <a:solidFill>
            <a:srgbClr val="00B0F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IN" sz="1800" b="1" i="0" u="none" strike="noStrike" cap="none" dirty="0" smtClean="0">
                <a:solidFill>
                  <a:srgbClr val="FFFFFF"/>
                </a:solidFill>
                <a:latin typeface="Roboto" charset="0"/>
                <a:ea typeface="Roboto" charset="0"/>
                <a:sym typeface="Arial" panose="020B0604020202020204"/>
              </a:rPr>
              <a:t>Solution</a:t>
            </a:r>
            <a:endParaRPr lang="en-IN" sz="1800" b="1" i="0" u="none" strike="noStrike" cap="none" dirty="0">
              <a:solidFill>
                <a:srgbClr val="FFFFFF"/>
              </a:solidFill>
              <a:latin typeface="Roboto" charset="0"/>
              <a:ea typeface="Roboto" charset="0"/>
              <a:sym typeface="Arial" panose="020B0604020202020204"/>
            </a:endParaRPr>
          </a:p>
        </p:txBody>
      </p:sp>
      <p:pic>
        <p:nvPicPr>
          <p:cNvPr id="7" name="Picture 0"/>
          <p:cNvPicPr>
            <a:picLocks noChangeAspect="1"/>
          </p:cNvPicPr>
          <p:nvPr/>
        </p:nvPicPr>
        <p:blipFill>
          <a:blip r:embed="rId4"/>
          <a:stretch>
            <a:fillRect/>
          </a:stretch>
        </p:blipFill>
        <p:spPr>
          <a:xfrm>
            <a:off x="683655" y="1536218"/>
            <a:ext cx="1356360" cy="135636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93" name="Google Shape;93;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94" name="Google Shape;94;p17"/>
          <p:cNvPicPr preferRelativeResize="0"/>
          <p:nvPr/>
        </p:nvPicPr>
        <p:blipFill>
          <a:blip r:embed="rId3">
            <a:alphaModFix/>
          </a:blip>
          <a:stretch>
            <a:fillRect/>
          </a:stretch>
        </p:blipFill>
        <p:spPr>
          <a:xfrm>
            <a:off x="0" y="0"/>
            <a:ext cx="9144003" cy="5143501"/>
          </a:xfrm>
          <a:prstGeom prst="rect">
            <a:avLst/>
          </a:prstGeom>
          <a:noFill/>
          <a:ln>
            <a:noFill/>
          </a:ln>
        </p:spPr>
      </p:pic>
      <p:sp>
        <p:nvSpPr>
          <p:cNvPr id="6" name="Google Shape;210;g140286691e6_1_187"/>
          <p:cNvSpPr/>
          <p:nvPr/>
        </p:nvSpPr>
        <p:spPr>
          <a:xfrm>
            <a:off x="3268971" y="564690"/>
            <a:ext cx="2648100" cy="449400"/>
          </a:xfrm>
          <a:prstGeom prst="roundRect">
            <a:avLst>
              <a:gd name="adj" fmla="val 16667"/>
            </a:avLst>
          </a:prstGeom>
          <a:solidFill>
            <a:srgbClr val="00B0F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IN" sz="1800" b="1" dirty="0" smtClean="0">
                <a:solidFill>
                  <a:srgbClr val="FFFFFF"/>
                </a:solidFill>
                <a:latin typeface="Roboto" charset="0"/>
                <a:ea typeface="Roboto" charset="0"/>
              </a:rPr>
              <a:t>Mirror Images</a:t>
            </a:r>
            <a:endParaRPr lang="en-IN" sz="1800" b="1" i="0" u="none" strike="noStrike" cap="none" dirty="0">
              <a:solidFill>
                <a:srgbClr val="FFFFFF"/>
              </a:solidFill>
              <a:latin typeface="Roboto" charset="0"/>
              <a:ea typeface="Roboto" charset="0"/>
              <a:sym typeface="Arial" panose="020B0604020202020204"/>
            </a:endParaRPr>
          </a:p>
        </p:txBody>
      </p:sp>
      <p:sp>
        <p:nvSpPr>
          <p:cNvPr id="7" name="Rectangle 6"/>
          <p:cNvSpPr/>
          <p:nvPr/>
        </p:nvSpPr>
        <p:spPr>
          <a:xfrm>
            <a:off x="882869" y="1534543"/>
            <a:ext cx="7020910" cy="1578894"/>
          </a:xfrm>
          <a:prstGeom prst="rect">
            <a:avLst/>
          </a:prstGeom>
        </p:spPr>
        <p:txBody>
          <a:bodyPr wrap="square">
            <a:spAutoFit/>
          </a:bodyPr>
          <a:lstStyle/>
          <a:p>
            <a:pPr marL="114300" lvl="0" algn="just">
              <a:lnSpc>
                <a:spcPct val="115000"/>
              </a:lnSpc>
              <a:buClr>
                <a:schemeClr val="dk1"/>
              </a:buClr>
              <a:buSzPts val="1800"/>
            </a:pPr>
            <a:r>
              <a:rPr lang="en-IN" dirty="0" smtClean="0">
                <a:solidFill>
                  <a:schemeClr val="dk1"/>
                </a:solidFill>
                <a:latin typeface="Roboto" charset="0"/>
                <a:ea typeface="Roboto" charset="0"/>
              </a:rPr>
              <a:t>Directions</a:t>
            </a:r>
          </a:p>
          <a:p>
            <a:pPr marL="114300" lvl="0" algn="just">
              <a:lnSpc>
                <a:spcPct val="115000"/>
              </a:lnSpc>
              <a:buClr>
                <a:schemeClr val="dk1"/>
              </a:buClr>
              <a:buSzPts val="1800"/>
            </a:pPr>
            <a:r>
              <a:rPr lang="en-IN" dirty="0" smtClean="0">
                <a:solidFill>
                  <a:schemeClr val="dk1"/>
                </a:solidFill>
                <a:latin typeface="Roboto" charset="0"/>
                <a:ea typeface="Roboto" charset="0"/>
              </a:rPr>
              <a:t>from Q11 </a:t>
            </a:r>
            <a:r>
              <a:rPr lang="en-IN" dirty="0" smtClean="0">
                <a:solidFill>
                  <a:schemeClr val="dk1"/>
                </a:solidFill>
                <a:latin typeface="Roboto" charset="0"/>
                <a:ea typeface="Roboto" charset="0"/>
              </a:rPr>
              <a:t>to </a:t>
            </a:r>
            <a:r>
              <a:rPr lang="en-IN" dirty="0" smtClean="0">
                <a:solidFill>
                  <a:schemeClr val="dk1"/>
                </a:solidFill>
                <a:latin typeface="Roboto" charset="0"/>
                <a:ea typeface="Roboto" charset="0"/>
              </a:rPr>
              <a:t>Q12</a:t>
            </a:r>
          </a:p>
          <a:p>
            <a:pPr marL="114300" lvl="0" algn="just">
              <a:lnSpc>
                <a:spcPct val="115000"/>
              </a:lnSpc>
              <a:buClr>
                <a:schemeClr val="dk1"/>
              </a:buClr>
              <a:buSzPts val="1800"/>
            </a:pPr>
            <a:endParaRPr lang="en-IN" dirty="0" smtClean="0">
              <a:solidFill>
                <a:schemeClr val="dk1"/>
              </a:solidFill>
              <a:latin typeface="Roboto" charset="0"/>
              <a:ea typeface="Roboto" charset="0"/>
            </a:endParaRPr>
          </a:p>
          <a:p>
            <a:pPr marL="114300" lvl="0" algn="just">
              <a:lnSpc>
                <a:spcPct val="115000"/>
              </a:lnSpc>
              <a:buClr>
                <a:schemeClr val="dk1"/>
              </a:buClr>
              <a:buSzPts val="1800"/>
            </a:pPr>
            <a:r>
              <a:rPr lang="en-IN" dirty="0" smtClean="0">
                <a:solidFill>
                  <a:schemeClr val="dk1"/>
                </a:solidFill>
                <a:latin typeface="Roboto" charset="0"/>
                <a:ea typeface="Roboto" charset="0"/>
              </a:rPr>
              <a:t>In each of the following questions you are given a combination of alphabets and/or numbers followed by four alternatives (1), (2), (3) and (4). Choose the alternative which is closely resembles the mirror image of the given combination.</a:t>
            </a:r>
            <a:endParaRPr lang="en-IN" dirty="0">
              <a:solidFill>
                <a:schemeClr val="dk1"/>
              </a:solidFill>
              <a:latin typeface="Roboto" charset="0"/>
              <a:ea typeface="Roboto"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93" name="Google Shape;93;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94" name="Google Shape;94;p17"/>
          <p:cNvPicPr preferRelativeResize="0"/>
          <p:nvPr/>
        </p:nvPicPr>
        <p:blipFill>
          <a:blip r:embed="rId3">
            <a:alphaModFix/>
          </a:blip>
          <a:stretch>
            <a:fillRect/>
          </a:stretch>
        </p:blipFill>
        <p:spPr>
          <a:xfrm>
            <a:off x="0" y="0"/>
            <a:ext cx="9144003" cy="5143501"/>
          </a:xfrm>
          <a:prstGeom prst="rect">
            <a:avLst/>
          </a:prstGeom>
          <a:noFill/>
          <a:ln>
            <a:noFill/>
          </a:ln>
        </p:spPr>
      </p:pic>
      <p:sp>
        <p:nvSpPr>
          <p:cNvPr id="6" name="Google Shape;210;g140286691e6_1_187"/>
          <p:cNvSpPr/>
          <p:nvPr/>
        </p:nvSpPr>
        <p:spPr>
          <a:xfrm>
            <a:off x="714957" y="554179"/>
            <a:ext cx="1797015" cy="449400"/>
          </a:xfrm>
          <a:prstGeom prst="roundRect">
            <a:avLst>
              <a:gd name="adj" fmla="val 16667"/>
            </a:avLst>
          </a:prstGeom>
          <a:solidFill>
            <a:srgbClr val="00B0F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IN" sz="1800" b="1" dirty="0" smtClean="0">
                <a:solidFill>
                  <a:srgbClr val="FFFFFF"/>
                </a:solidFill>
                <a:latin typeface="Roboto" charset="0"/>
                <a:ea typeface="Roboto" charset="0"/>
              </a:rPr>
              <a:t>Question:11</a:t>
            </a:r>
            <a:endParaRPr lang="en-IN" sz="1800" b="1" i="0" u="none" strike="noStrike" cap="none" dirty="0">
              <a:solidFill>
                <a:srgbClr val="FFFFFF"/>
              </a:solidFill>
              <a:latin typeface="Roboto" charset="0"/>
              <a:ea typeface="Roboto" charset="0"/>
              <a:sym typeface="Arial" panose="020B0604020202020204"/>
            </a:endParaRPr>
          </a:p>
        </p:txBody>
      </p:sp>
      <p:sp>
        <p:nvSpPr>
          <p:cNvPr id="7" name="Google Shape;288;g140286691e6_1_308"/>
          <p:cNvSpPr txBox="1"/>
          <p:nvPr/>
        </p:nvSpPr>
        <p:spPr>
          <a:xfrm>
            <a:off x="479530" y="1314450"/>
            <a:ext cx="7753985" cy="2994626"/>
          </a:xfrm>
          <a:prstGeom prst="rect">
            <a:avLst/>
          </a:prstGeom>
          <a:noFill/>
          <a:ln>
            <a:noFill/>
          </a:ln>
        </p:spPr>
        <p:txBody>
          <a:bodyPr spcFirstLastPara="1" wrap="square" lIns="91425" tIns="45700" rIns="91425" bIns="45700" anchor="t" anchorCtr="0">
            <a:spAutoFit/>
          </a:bodyPr>
          <a:lstStyle/>
          <a:p>
            <a:pPr marL="114300" marR="0" lvl="0" indent="0" algn="l" rtl="0">
              <a:lnSpc>
                <a:spcPct val="115000"/>
              </a:lnSpc>
              <a:spcBef>
                <a:spcPts val="0"/>
              </a:spcBef>
              <a:spcAft>
                <a:spcPts val="0"/>
              </a:spcAft>
              <a:buClr>
                <a:schemeClr val="dk1"/>
              </a:buClr>
              <a:buSzPts val="1800"/>
              <a:buFont typeface="Arial" panose="020B0604020202020204"/>
              <a:buNone/>
            </a:pPr>
            <a:r>
              <a:rPr lang="en-IN" sz="1800" b="0" i="0" u="none" strike="noStrike" cap="none" dirty="0">
                <a:solidFill>
                  <a:schemeClr val="dk1"/>
                </a:solidFill>
                <a:latin typeface="Roboto" charset="0"/>
                <a:ea typeface="Roboto" charset="0"/>
                <a:sym typeface="Arial" panose="020B0604020202020204"/>
              </a:rPr>
              <a:t>Choose the alternative which is closely resembles the mirror image of the given combination</a:t>
            </a:r>
            <a:r>
              <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rPr>
              <a:t>.</a:t>
            </a:r>
          </a:p>
          <a:p>
            <a:pPr marL="114300" marR="0" lvl="0" indent="0" algn="l" rtl="0">
              <a:lnSpc>
                <a:spcPct val="115000"/>
              </a:lnSpc>
              <a:spcBef>
                <a:spcPts val="0"/>
              </a:spcBef>
              <a:spcAft>
                <a:spcPts val="0"/>
              </a:spcAft>
              <a:buClr>
                <a:schemeClr val="dk1"/>
              </a:buClr>
              <a:buSzPts val="1800"/>
              <a:buFont typeface="Arial" panose="020B0604020202020204"/>
              <a:buNone/>
            </a:pPr>
            <a:endPar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endPar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endPar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endPar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A.  1</a:t>
            </a:r>
            <a:endParaRPr lang="en-IN" sz="1600" b="0" i="0" u="none" strike="noStrike" cap="none" dirty="0">
              <a:solidFill>
                <a:schemeClr val="dk1"/>
              </a:solidFill>
              <a:latin typeface="Roboto" charset="0"/>
              <a:ea typeface="Roboto" charset="0"/>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B.  2</a:t>
            </a:r>
            <a:endParaRPr lang="en-IN" sz="1600" b="0" i="0" u="none" strike="noStrike" cap="none" dirty="0">
              <a:solidFill>
                <a:schemeClr val="dk1"/>
              </a:solidFill>
              <a:latin typeface="Roboto" charset="0"/>
              <a:ea typeface="Roboto" charset="0"/>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C.  3</a:t>
            </a:r>
            <a:endParaRPr lang="en-IN" sz="1600" b="0" i="0" u="none" strike="noStrike" cap="none" dirty="0">
              <a:solidFill>
                <a:schemeClr val="dk1"/>
              </a:solidFill>
              <a:latin typeface="Roboto" charset="0"/>
              <a:ea typeface="Roboto" charset="0"/>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D.  4</a:t>
            </a:r>
            <a:endParaRPr lang="en-IN" sz="1600" b="0" i="0" u="none" strike="noStrike" cap="none" dirty="0">
              <a:solidFill>
                <a:schemeClr val="dk1"/>
              </a:solidFill>
              <a:latin typeface="Roboto" charset="0"/>
              <a:ea typeface="Roboto" charset="0"/>
              <a:sym typeface="Arial" panose="020B0604020202020204"/>
            </a:endParaRPr>
          </a:p>
        </p:txBody>
      </p:sp>
      <p:sp>
        <p:nvSpPr>
          <p:cNvPr id="8" name="Google Shape;292;g140286691e6_1_308"/>
          <p:cNvSpPr txBox="1"/>
          <p:nvPr/>
        </p:nvSpPr>
        <p:spPr>
          <a:xfrm>
            <a:off x="6776805" y="4019550"/>
            <a:ext cx="1456500" cy="355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panose="020B0604020202020204"/>
              <a:buNone/>
            </a:pPr>
            <a:r>
              <a:rPr lang="en-IN" b="0" i="0" u="none" strike="noStrike" cap="none" dirty="0">
                <a:solidFill>
                  <a:schemeClr val="dk1"/>
                </a:solidFill>
                <a:latin typeface="Roboto" charset="0"/>
                <a:ea typeface="Roboto" charset="0"/>
                <a:sym typeface="Arial" panose="020B0604020202020204"/>
              </a:rPr>
              <a:t>Answer : </a:t>
            </a:r>
            <a:r>
              <a:rPr lang="en-IN" b="1" i="0" u="none" strike="noStrike" cap="none" dirty="0">
                <a:solidFill>
                  <a:schemeClr val="dk1"/>
                </a:solidFill>
                <a:latin typeface="Roboto" charset="0"/>
                <a:ea typeface="Roboto" charset="0"/>
                <a:sym typeface="Arial" panose="020B0604020202020204"/>
              </a:rPr>
              <a:t>D</a:t>
            </a:r>
          </a:p>
        </p:txBody>
      </p:sp>
      <p:pic>
        <p:nvPicPr>
          <p:cNvPr id="9" name="Picture 0"/>
          <p:cNvPicPr>
            <a:picLocks noChangeAspect="1"/>
          </p:cNvPicPr>
          <p:nvPr/>
        </p:nvPicPr>
        <p:blipFill>
          <a:blip r:embed="rId4"/>
          <a:srcRect b="24763"/>
          <a:stretch>
            <a:fillRect/>
          </a:stretch>
        </p:blipFill>
        <p:spPr>
          <a:xfrm>
            <a:off x="652250" y="2045335"/>
            <a:ext cx="2732405" cy="9086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93" name="Google Shape;93;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94" name="Google Shape;94;p17"/>
          <p:cNvPicPr preferRelativeResize="0"/>
          <p:nvPr/>
        </p:nvPicPr>
        <p:blipFill>
          <a:blip r:embed="rId3">
            <a:alphaModFix/>
          </a:blip>
          <a:stretch>
            <a:fillRect/>
          </a:stretch>
        </p:blipFill>
        <p:spPr>
          <a:xfrm>
            <a:off x="0" y="0"/>
            <a:ext cx="9144003" cy="5143501"/>
          </a:xfrm>
          <a:prstGeom prst="rect">
            <a:avLst/>
          </a:prstGeom>
          <a:noFill/>
          <a:ln>
            <a:noFill/>
          </a:ln>
        </p:spPr>
      </p:pic>
      <p:sp>
        <p:nvSpPr>
          <p:cNvPr id="6" name="Google Shape;210;g140286691e6_1_187"/>
          <p:cNvSpPr/>
          <p:nvPr/>
        </p:nvSpPr>
        <p:spPr>
          <a:xfrm>
            <a:off x="714957" y="554179"/>
            <a:ext cx="1797015" cy="449400"/>
          </a:xfrm>
          <a:prstGeom prst="roundRect">
            <a:avLst>
              <a:gd name="adj" fmla="val 16667"/>
            </a:avLst>
          </a:prstGeom>
          <a:solidFill>
            <a:srgbClr val="00B0F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IN" sz="1800" b="1" dirty="0" smtClean="0">
                <a:solidFill>
                  <a:srgbClr val="FFFFFF"/>
                </a:solidFill>
                <a:latin typeface="Roboto" charset="0"/>
                <a:ea typeface="Roboto" charset="0"/>
              </a:rPr>
              <a:t>Question:12</a:t>
            </a:r>
            <a:endParaRPr lang="en-IN" sz="1800" b="1" i="0" u="none" strike="noStrike" cap="none" dirty="0">
              <a:solidFill>
                <a:srgbClr val="FFFFFF"/>
              </a:solidFill>
              <a:latin typeface="Roboto" charset="0"/>
              <a:ea typeface="Roboto" charset="0"/>
              <a:sym typeface="Arial" panose="020B0604020202020204"/>
            </a:endParaRPr>
          </a:p>
        </p:txBody>
      </p:sp>
      <p:sp>
        <p:nvSpPr>
          <p:cNvPr id="7" name="Google Shape;288;g140286691e6_1_308"/>
          <p:cNvSpPr txBox="1"/>
          <p:nvPr/>
        </p:nvSpPr>
        <p:spPr>
          <a:xfrm>
            <a:off x="710757" y="1314450"/>
            <a:ext cx="7753985" cy="2994626"/>
          </a:xfrm>
          <a:prstGeom prst="rect">
            <a:avLst/>
          </a:prstGeom>
          <a:noFill/>
          <a:ln>
            <a:noFill/>
          </a:ln>
        </p:spPr>
        <p:txBody>
          <a:bodyPr spcFirstLastPara="1" wrap="square" lIns="91425" tIns="45700" rIns="91425" bIns="45700" anchor="t" anchorCtr="0">
            <a:spAutoFit/>
          </a:bodyPr>
          <a:lstStyle/>
          <a:p>
            <a:pPr marL="114300" marR="0" lvl="0" indent="0" algn="l" rtl="0">
              <a:lnSpc>
                <a:spcPct val="115000"/>
              </a:lnSpc>
              <a:spcBef>
                <a:spcPts val="0"/>
              </a:spcBef>
              <a:spcAft>
                <a:spcPts val="0"/>
              </a:spcAft>
              <a:buClr>
                <a:schemeClr val="dk1"/>
              </a:buClr>
              <a:buSzPts val="1800"/>
              <a:buFont typeface="Arial" panose="020B0604020202020204"/>
              <a:buNone/>
            </a:pPr>
            <a:r>
              <a:rPr lang="en-IN" sz="1800" b="0" i="0" u="none" strike="noStrike" cap="none" dirty="0">
                <a:solidFill>
                  <a:schemeClr val="dk1"/>
                </a:solidFill>
                <a:latin typeface="Roboto" charset="0"/>
                <a:ea typeface="Roboto" charset="0"/>
                <a:sym typeface="Arial" panose="020B0604020202020204"/>
              </a:rPr>
              <a:t>Choose the alternative which is closely resembles the mirror image of the given combination.</a:t>
            </a:r>
          </a:p>
          <a:p>
            <a:pPr marL="114300" marR="0" lvl="0" indent="0" algn="l" rtl="0">
              <a:lnSpc>
                <a:spcPct val="115000"/>
              </a:lnSpc>
              <a:spcBef>
                <a:spcPts val="0"/>
              </a:spcBef>
              <a:spcAft>
                <a:spcPts val="0"/>
              </a:spcAft>
              <a:buClr>
                <a:schemeClr val="dk1"/>
              </a:buClr>
              <a:buSzPts val="1800"/>
              <a:buFont typeface="Arial" panose="020B0604020202020204"/>
              <a:buNone/>
            </a:pPr>
            <a:endPar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endPar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endPar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endPar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A.  1</a:t>
            </a:r>
            <a:endParaRPr lang="en-IN" sz="1600" b="0" i="0" u="none" strike="noStrike" cap="none" dirty="0">
              <a:solidFill>
                <a:schemeClr val="dk1"/>
              </a:solidFill>
              <a:latin typeface="Roboto" charset="0"/>
              <a:ea typeface="Roboto" charset="0"/>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B.  2</a:t>
            </a:r>
            <a:endParaRPr lang="en-IN" sz="1600" b="0" i="0" u="none" strike="noStrike" cap="none" dirty="0">
              <a:solidFill>
                <a:schemeClr val="dk1"/>
              </a:solidFill>
              <a:latin typeface="Roboto" charset="0"/>
              <a:ea typeface="Roboto" charset="0"/>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C.  3</a:t>
            </a:r>
            <a:endParaRPr lang="en-IN" sz="1600" b="0" i="0" u="none" strike="noStrike" cap="none" dirty="0">
              <a:solidFill>
                <a:schemeClr val="dk1"/>
              </a:solidFill>
              <a:latin typeface="Roboto" charset="0"/>
              <a:ea typeface="Roboto" charset="0"/>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D.  4</a:t>
            </a:r>
            <a:endParaRPr lang="en-IN" sz="1600" b="0" i="0" u="none" strike="noStrike" cap="none" dirty="0">
              <a:solidFill>
                <a:schemeClr val="dk1"/>
              </a:solidFill>
              <a:latin typeface="Roboto" charset="0"/>
              <a:ea typeface="Roboto" charset="0"/>
              <a:sym typeface="Arial" panose="020B0604020202020204"/>
            </a:endParaRPr>
          </a:p>
        </p:txBody>
      </p:sp>
      <p:sp>
        <p:nvSpPr>
          <p:cNvPr id="8" name="Google Shape;292;g140286691e6_1_308"/>
          <p:cNvSpPr txBox="1"/>
          <p:nvPr/>
        </p:nvSpPr>
        <p:spPr>
          <a:xfrm>
            <a:off x="6776805" y="4027805"/>
            <a:ext cx="1456500" cy="355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panose="020B0604020202020204"/>
              <a:buNone/>
            </a:pPr>
            <a:r>
              <a:rPr lang="en-IN" b="0" i="0" u="none" strike="noStrike" cap="none" dirty="0">
                <a:solidFill>
                  <a:schemeClr val="dk1"/>
                </a:solidFill>
                <a:latin typeface="Roboto" charset="0"/>
                <a:ea typeface="Roboto" charset="0"/>
                <a:sym typeface="Arial" panose="020B0604020202020204"/>
              </a:rPr>
              <a:t>Answer : </a:t>
            </a:r>
            <a:r>
              <a:rPr lang="en-IN" b="1" i="0" u="none" strike="noStrike" cap="none" dirty="0">
                <a:solidFill>
                  <a:schemeClr val="dk1"/>
                </a:solidFill>
                <a:latin typeface="Roboto" charset="0"/>
                <a:ea typeface="Roboto" charset="0"/>
                <a:sym typeface="Arial" panose="020B0604020202020204"/>
              </a:rPr>
              <a:t>D</a:t>
            </a:r>
          </a:p>
        </p:txBody>
      </p:sp>
      <p:pic>
        <p:nvPicPr>
          <p:cNvPr id="9" name="Picture 0"/>
          <p:cNvPicPr>
            <a:picLocks noChangeAspect="1"/>
          </p:cNvPicPr>
          <p:nvPr/>
        </p:nvPicPr>
        <p:blipFill>
          <a:blip r:embed="rId4"/>
          <a:srcRect b="27244"/>
          <a:stretch>
            <a:fillRect/>
          </a:stretch>
        </p:blipFill>
        <p:spPr>
          <a:xfrm>
            <a:off x="823788" y="2069464"/>
            <a:ext cx="5215890" cy="8851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93" name="Google Shape;93;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94" name="Google Shape;94;p17"/>
          <p:cNvPicPr preferRelativeResize="0"/>
          <p:nvPr/>
        </p:nvPicPr>
        <p:blipFill>
          <a:blip r:embed="rId3">
            <a:alphaModFix/>
          </a:blip>
          <a:stretch>
            <a:fillRect/>
          </a:stretch>
        </p:blipFill>
        <p:spPr>
          <a:xfrm>
            <a:off x="0" y="0"/>
            <a:ext cx="9144003" cy="5143501"/>
          </a:xfrm>
          <a:prstGeom prst="rect">
            <a:avLst/>
          </a:prstGeom>
          <a:noFill/>
          <a:ln>
            <a:noFill/>
          </a:ln>
        </p:spPr>
      </p:pic>
      <p:sp>
        <p:nvSpPr>
          <p:cNvPr id="5" name="Google Shape;210;g140286691e6_1_187"/>
          <p:cNvSpPr/>
          <p:nvPr/>
        </p:nvSpPr>
        <p:spPr>
          <a:xfrm>
            <a:off x="3268971" y="564690"/>
            <a:ext cx="2648100" cy="449400"/>
          </a:xfrm>
          <a:prstGeom prst="roundRect">
            <a:avLst>
              <a:gd name="adj" fmla="val 16667"/>
            </a:avLst>
          </a:prstGeom>
          <a:solidFill>
            <a:srgbClr val="00B0F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IN" sz="1800" b="1" dirty="0" smtClean="0">
                <a:solidFill>
                  <a:srgbClr val="FFFFFF"/>
                </a:solidFill>
                <a:latin typeface="Roboto" charset="0"/>
                <a:ea typeface="Roboto" charset="0"/>
              </a:rPr>
              <a:t>Mirror Images</a:t>
            </a:r>
            <a:endParaRPr lang="en-IN" sz="1800" b="1" i="0" u="none" strike="noStrike" cap="none" dirty="0">
              <a:solidFill>
                <a:srgbClr val="FFFFFF"/>
              </a:solidFill>
              <a:latin typeface="Roboto" charset="0"/>
              <a:ea typeface="Roboto" charset="0"/>
              <a:sym typeface="Arial" panose="020B0604020202020204"/>
            </a:endParaRPr>
          </a:p>
        </p:txBody>
      </p:sp>
      <p:sp>
        <p:nvSpPr>
          <p:cNvPr id="6" name="Rectangle 5"/>
          <p:cNvSpPr/>
          <p:nvPr/>
        </p:nvSpPr>
        <p:spPr>
          <a:xfrm>
            <a:off x="882869" y="1658423"/>
            <a:ext cx="7010400" cy="1578894"/>
          </a:xfrm>
          <a:prstGeom prst="rect">
            <a:avLst/>
          </a:prstGeom>
        </p:spPr>
        <p:txBody>
          <a:bodyPr wrap="square">
            <a:spAutoFit/>
          </a:bodyPr>
          <a:lstStyle/>
          <a:p>
            <a:pPr marL="114300" lvl="0" algn="just">
              <a:lnSpc>
                <a:spcPct val="115000"/>
              </a:lnSpc>
              <a:buClr>
                <a:schemeClr val="dk1"/>
              </a:buClr>
              <a:buSzPts val="1800"/>
            </a:pPr>
            <a:r>
              <a:rPr lang="en-IN" dirty="0" smtClean="0">
                <a:solidFill>
                  <a:schemeClr val="dk1"/>
                </a:solidFill>
                <a:latin typeface="Roboto" charset="0"/>
                <a:ea typeface="Roboto" charset="0"/>
              </a:rPr>
              <a:t>Directions:</a:t>
            </a:r>
          </a:p>
          <a:p>
            <a:pPr marL="114300" lvl="0" algn="just">
              <a:lnSpc>
                <a:spcPct val="115000"/>
              </a:lnSpc>
              <a:buClr>
                <a:schemeClr val="dk1"/>
              </a:buClr>
              <a:buSzPts val="1800"/>
            </a:pPr>
            <a:r>
              <a:rPr lang="en-IN" dirty="0" smtClean="0">
                <a:solidFill>
                  <a:schemeClr val="dk1"/>
                </a:solidFill>
                <a:latin typeface="Roboto" charset="0"/>
                <a:ea typeface="Roboto" charset="0"/>
              </a:rPr>
              <a:t>from Q13 to Q15</a:t>
            </a:r>
          </a:p>
          <a:p>
            <a:pPr marL="114300" lvl="0" algn="just">
              <a:lnSpc>
                <a:spcPct val="115000"/>
              </a:lnSpc>
              <a:buClr>
                <a:schemeClr val="dk1"/>
              </a:buClr>
              <a:buSzPts val="1800"/>
            </a:pPr>
            <a:endParaRPr lang="en-IN" dirty="0" smtClean="0">
              <a:solidFill>
                <a:schemeClr val="dk1"/>
              </a:solidFill>
              <a:latin typeface="Roboto" charset="0"/>
              <a:ea typeface="Roboto" charset="0"/>
            </a:endParaRPr>
          </a:p>
          <a:p>
            <a:pPr marL="114300" lvl="0" algn="just">
              <a:lnSpc>
                <a:spcPct val="115000"/>
              </a:lnSpc>
              <a:buClr>
                <a:schemeClr val="dk1"/>
              </a:buClr>
              <a:buSzPts val="1800"/>
            </a:pPr>
            <a:r>
              <a:rPr lang="en-IN" dirty="0" smtClean="0">
                <a:solidFill>
                  <a:schemeClr val="dk1"/>
                </a:solidFill>
                <a:latin typeface="Roboto" charset="0"/>
                <a:ea typeface="Roboto" charset="0"/>
              </a:rPr>
              <a:t>In each of the following questions, choose the correct mirror images of the given image of the Fig.(X) from amongst the four alternatives (1), (2), (3) and (4) given along with it.</a:t>
            </a:r>
            <a:endParaRPr lang="en-IN" dirty="0">
              <a:solidFill>
                <a:schemeClr val="dk1"/>
              </a:solidFill>
              <a:latin typeface="Roboto" charset="0"/>
              <a:ea typeface="Roboto"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93" name="Google Shape;93;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94" name="Google Shape;94;p17"/>
          <p:cNvPicPr preferRelativeResize="0"/>
          <p:nvPr/>
        </p:nvPicPr>
        <p:blipFill>
          <a:blip r:embed="rId3">
            <a:alphaModFix/>
          </a:blip>
          <a:stretch>
            <a:fillRect/>
          </a:stretch>
        </p:blipFill>
        <p:spPr>
          <a:xfrm>
            <a:off x="0" y="0"/>
            <a:ext cx="9144003" cy="5143501"/>
          </a:xfrm>
          <a:prstGeom prst="rect">
            <a:avLst/>
          </a:prstGeom>
          <a:noFill/>
          <a:ln>
            <a:noFill/>
          </a:ln>
        </p:spPr>
      </p:pic>
      <p:sp>
        <p:nvSpPr>
          <p:cNvPr id="5" name="Google Shape;210;g140286691e6_1_187"/>
          <p:cNvSpPr/>
          <p:nvPr/>
        </p:nvSpPr>
        <p:spPr>
          <a:xfrm>
            <a:off x="714957" y="554179"/>
            <a:ext cx="1797015" cy="449400"/>
          </a:xfrm>
          <a:prstGeom prst="roundRect">
            <a:avLst>
              <a:gd name="adj" fmla="val 16667"/>
            </a:avLst>
          </a:prstGeom>
          <a:solidFill>
            <a:srgbClr val="00B0F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IN" sz="1800" b="1" dirty="0" smtClean="0">
                <a:solidFill>
                  <a:srgbClr val="FFFFFF"/>
                </a:solidFill>
                <a:latin typeface="Roboto" charset="0"/>
                <a:ea typeface="Roboto" charset="0"/>
              </a:rPr>
              <a:t>Question:13</a:t>
            </a:r>
            <a:endParaRPr lang="en-IN" sz="1800" b="1" i="0" u="none" strike="noStrike" cap="none" dirty="0">
              <a:solidFill>
                <a:srgbClr val="FFFFFF"/>
              </a:solidFill>
              <a:latin typeface="Roboto" charset="0"/>
              <a:ea typeface="Roboto" charset="0"/>
              <a:sym typeface="Arial" panose="020B0604020202020204"/>
            </a:endParaRPr>
          </a:p>
        </p:txBody>
      </p:sp>
      <p:sp>
        <p:nvSpPr>
          <p:cNvPr id="9" name="Google Shape;288;g140286691e6_1_308"/>
          <p:cNvSpPr txBox="1"/>
          <p:nvPr/>
        </p:nvSpPr>
        <p:spPr>
          <a:xfrm>
            <a:off x="469020" y="1125263"/>
            <a:ext cx="7754620" cy="3560934"/>
          </a:xfrm>
          <a:prstGeom prst="rect">
            <a:avLst/>
          </a:prstGeom>
          <a:noFill/>
          <a:ln>
            <a:noFill/>
          </a:ln>
        </p:spPr>
        <p:txBody>
          <a:bodyPr spcFirstLastPara="1" wrap="square" lIns="91425" tIns="45700" rIns="91425" bIns="45700" anchor="t" anchorCtr="0">
            <a:spAutoFit/>
          </a:bodyPr>
          <a:lstStyle/>
          <a:p>
            <a:pPr marL="114300" marR="0" lvl="0" indent="0" algn="l" rtl="0">
              <a:lnSpc>
                <a:spcPct val="115000"/>
              </a:lnSpc>
              <a:spcBef>
                <a:spcPts val="0"/>
              </a:spcBef>
              <a:spcAft>
                <a:spcPts val="0"/>
              </a:spcAft>
              <a:buClr>
                <a:schemeClr val="dk1"/>
              </a:buClr>
              <a:buSzPts val="1800"/>
              <a:buFont typeface="Arial" panose="020B0604020202020204"/>
              <a:buNone/>
            </a:pPr>
            <a:r>
              <a:rPr lang="en-IN" sz="1800" b="0" i="0" u="none" strike="noStrike" cap="none" dirty="0">
                <a:solidFill>
                  <a:schemeClr val="dk1"/>
                </a:solidFill>
                <a:latin typeface="Roboto" charset="0"/>
                <a:ea typeface="Roboto" charset="0"/>
                <a:sym typeface="Arial" panose="020B0604020202020204"/>
              </a:rPr>
              <a:t>Choose the correct mirror image of the given figure (X) from amongst the four alternatives.</a:t>
            </a:r>
          </a:p>
          <a:p>
            <a:pPr marL="114300" marR="0" lvl="0" indent="0" algn="l" rtl="0">
              <a:lnSpc>
                <a:spcPct val="115000"/>
              </a:lnSpc>
              <a:spcBef>
                <a:spcPts val="0"/>
              </a:spcBef>
              <a:spcAft>
                <a:spcPts val="0"/>
              </a:spcAft>
              <a:buClr>
                <a:schemeClr val="dk1"/>
              </a:buClr>
              <a:buSzPts val="1800"/>
              <a:buFont typeface="Arial" panose="020B0604020202020204"/>
              <a:buNone/>
            </a:pPr>
            <a:endPar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endPar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endPar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endPar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r>
              <a:rPr lang="en-IN" sz="1600" b="0" i="0" u="none" strike="noStrike" cap="none" dirty="0">
                <a:solidFill>
                  <a:schemeClr val="dk1"/>
                </a:solidFill>
                <a:latin typeface="Roboto" charset="0"/>
                <a:ea typeface="Roboto" charset="0"/>
                <a:sym typeface="Arial" panose="020B0604020202020204"/>
              </a:rPr>
              <a:t>      (X)                 (1)          (2)         (3)         (4)</a:t>
            </a:r>
          </a:p>
          <a:p>
            <a:pPr marL="114300" marR="0" lvl="0" indent="0" algn="l" rtl="0">
              <a:lnSpc>
                <a:spcPct val="115000"/>
              </a:lnSpc>
              <a:spcBef>
                <a:spcPts val="0"/>
              </a:spcBef>
              <a:spcAft>
                <a:spcPts val="0"/>
              </a:spcAft>
              <a:buClr>
                <a:schemeClr val="dk1"/>
              </a:buClr>
              <a:buSzPts val="1800"/>
              <a:buFont typeface="Arial" panose="020B0604020202020204"/>
              <a:buNone/>
            </a:pPr>
            <a:endParaRPr lang="en-IN" sz="1600" b="0" i="0" u="none" strike="noStrike" cap="none" dirty="0">
              <a:solidFill>
                <a:schemeClr val="dk1"/>
              </a:solidFill>
              <a:latin typeface="Roboto" charset="0"/>
              <a:ea typeface="Roboto" charset="0"/>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A.  1</a:t>
            </a:r>
            <a:endParaRPr lang="en-IN" sz="1600" b="0" i="0" u="none" strike="noStrike" cap="none" dirty="0">
              <a:solidFill>
                <a:schemeClr val="dk1"/>
              </a:solidFill>
              <a:latin typeface="Roboto" charset="0"/>
              <a:ea typeface="Roboto" charset="0"/>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B.  2</a:t>
            </a:r>
            <a:endParaRPr lang="en-IN" sz="1600" b="0" i="0" u="none" strike="noStrike" cap="none" dirty="0">
              <a:solidFill>
                <a:schemeClr val="dk1"/>
              </a:solidFill>
              <a:latin typeface="Roboto" charset="0"/>
              <a:ea typeface="Roboto" charset="0"/>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C.  3</a:t>
            </a:r>
            <a:endParaRPr lang="en-IN" sz="1600" b="0" i="0" u="none" strike="noStrike" cap="none" dirty="0">
              <a:solidFill>
                <a:schemeClr val="dk1"/>
              </a:solidFill>
              <a:latin typeface="Roboto" charset="0"/>
              <a:ea typeface="Roboto" charset="0"/>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D.  4</a:t>
            </a:r>
            <a:endParaRPr lang="en-IN" sz="1600" b="0" i="0" u="none" strike="noStrike" cap="none" dirty="0">
              <a:solidFill>
                <a:schemeClr val="dk1"/>
              </a:solidFill>
              <a:latin typeface="Roboto" charset="0"/>
              <a:ea typeface="Roboto" charset="0"/>
              <a:sym typeface="Arial" panose="020B0604020202020204"/>
            </a:endParaRPr>
          </a:p>
        </p:txBody>
      </p:sp>
      <p:sp>
        <p:nvSpPr>
          <p:cNvPr id="10" name="Google Shape;292;g140286691e6_1_308"/>
          <p:cNvSpPr txBox="1"/>
          <p:nvPr/>
        </p:nvSpPr>
        <p:spPr>
          <a:xfrm>
            <a:off x="6766295" y="4441825"/>
            <a:ext cx="1456500" cy="355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panose="020B0604020202020204"/>
              <a:buNone/>
            </a:pPr>
            <a:r>
              <a:rPr lang="en-IN" b="0" i="0" u="none" strike="noStrike" cap="none" dirty="0">
                <a:solidFill>
                  <a:schemeClr val="dk1"/>
                </a:solidFill>
                <a:latin typeface="Roboto" charset="0"/>
                <a:ea typeface="Roboto" charset="0"/>
                <a:sym typeface="Arial" panose="020B0604020202020204"/>
              </a:rPr>
              <a:t>Answer : </a:t>
            </a:r>
            <a:r>
              <a:rPr lang="en-IN" b="1" i="0" u="none" strike="noStrike" cap="none" dirty="0">
                <a:solidFill>
                  <a:schemeClr val="dk1"/>
                </a:solidFill>
                <a:latin typeface="Roboto" charset="0"/>
                <a:ea typeface="Roboto" charset="0"/>
                <a:sym typeface="Arial" panose="020B0604020202020204"/>
              </a:rPr>
              <a:t>C</a:t>
            </a:r>
          </a:p>
        </p:txBody>
      </p:sp>
      <p:pic>
        <p:nvPicPr>
          <p:cNvPr id="11" name="Picture 0"/>
          <p:cNvPicPr>
            <a:picLocks noChangeAspect="1"/>
          </p:cNvPicPr>
          <p:nvPr/>
        </p:nvPicPr>
        <p:blipFill>
          <a:blip r:embed="rId4"/>
          <a:stretch>
            <a:fillRect/>
          </a:stretch>
        </p:blipFill>
        <p:spPr>
          <a:xfrm>
            <a:off x="826525" y="1962150"/>
            <a:ext cx="4175125" cy="7899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93" name="Google Shape;93;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94" name="Google Shape;94;p17"/>
          <p:cNvPicPr preferRelativeResize="0"/>
          <p:nvPr/>
        </p:nvPicPr>
        <p:blipFill>
          <a:blip r:embed="rId3">
            <a:alphaModFix/>
          </a:blip>
          <a:stretch>
            <a:fillRect/>
          </a:stretch>
        </p:blipFill>
        <p:spPr>
          <a:xfrm>
            <a:off x="0" y="0"/>
            <a:ext cx="9144003" cy="5143501"/>
          </a:xfrm>
          <a:prstGeom prst="rect">
            <a:avLst/>
          </a:prstGeom>
          <a:noFill/>
          <a:ln>
            <a:noFill/>
          </a:ln>
        </p:spPr>
      </p:pic>
      <p:sp>
        <p:nvSpPr>
          <p:cNvPr id="8" name="Rectangle 7"/>
          <p:cNvSpPr/>
          <p:nvPr/>
        </p:nvSpPr>
        <p:spPr>
          <a:xfrm>
            <a:off x="1329558" y="1648026"/>
            <a:ext cx="6469118" cy="1169551"/>
          </a:xfrm>
          <a:prstGeom prst="rect">
            <a:avLst/>
          </a:prstGeom>
        </p:spPr>
        <p:txBody>
          <a:bodyPr wrap="square">
            <a:spAutoFit/>
          </a:bodyPr>
          <a:lstStyle/>
          <a:p>
            <a:pPr algn="just"/>
            <a:r>
              <a:rPr lang="en-IN" altLang="en-US" dirty="0" smtClean="0">
                <a:latin typeface="Roboto" charset="0"/>
                <a:ea typeface="Roboto" charset="0"/>
              </a:rPr>
              <a:t>Directions:</a:t>
            </a:r>
          </a:p>
          <a:p>
            <a:pPr algn="just"/>
            <a:r>
              <a:rPr lang="en-IN" altLang="en-US" dirty="0" smtClean="0">
                <a:latin typeface="Roboto" charset="0"/>
                <a:ea typeface="Roboto" charset="0"/>
              </a:rPr>
              <a:t>from Q1 </a:t>
            </a:r>
            <a:r>
              <a:rPr lang="en-IN" altLang="en-US" dirty="0" smtClean="0">
                <a:latin typeface="Roboto" charset="0"/>
                <a:ea typeface="Roboto" charset="0"/>
              </a:rPr>
              <a:t>to </a:t>
            </a:r>
            <a:r>
              <a:rPr lang="en-IN" altLang="en-US" dirty="0" smtClean="0">
                <a:latin typeface="Roboto" charset="0"/>
                <a:ea typeface="Roboto" charset="0"/>
              </a:rPr>
              <a:t>Q5</a:t>
            </a:r>
          </a:p>
          <a:p>
            <a:pPr algn="just"/>
            <a:endParaRPr lang="en-US" dirty="0" smtClean="0">
              <a:latin typeface="Roboto" charset="0"/>
              <a:ea typeface="Roboto" charset="0"/>
            </a:endParaRPr>
          </a:p>
          <a:p>
            <a:pPr algn="just"/>
            <a:r>
              <a:rPr lang="en-US" dirty="0" smtClean="0">
                <a:latin typeface="Roboto" charset="0"/>
                <a:ea typeface="Roboto" charset="0"/>
              </a:rPr>
              <a:t>Select a figure from amongst the Answer Figures which will continue the same series as established by the five Problem Figures</a:t>
            </a:r>
            <a:r>
              <a:rPr lang="en-US" dirty="0" smtClean="0"/>
              <a:t>.</a:t>
            </a:r>
            <a:endParaRPr lang="en-US" dirty="0"/>
          </a:p>
        </p:txBody>
      </p:sp>
      <p:sp>
        <p:nvSpPr>
          <p:cNvPr id="12" name="Google Shape;210;g140286691e6_1_187"/>
          <p:cNvSpPr/>
          <p:nvPr/>
        </p:nvSpPr>
        <p:spPr>
          <a:xfrm>
            <a:off x="3268971" y="564690"/>
            <a:ext cx="2648100" cy="449400"/>
          </a:xfrm>
          <a:prstGeom prst="roundRect">
            <a:avLst>
              <a:gd name="adj" fmla="val 16667"/>
            </a:avLst>
          </a:prstGeom>
          <a:solidFill>
            <a:srgbClr val="00B0F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IN" sz="1800" b="1" i="0" u="none" strike="noStrike" cap="none" dirty="0">
                <a:solidFill>
                  <a:srgbClr val="FFFFFF"/>
                </a:solidFill>
                <a:latin typeface="Roboto" charset="0"/>
                <a:ea typeface="Roboto" charset="0"/>
                <a:sym typeface="Arial" panose="020B0604020202020204"/>
              </a:rPr>
              <a:t>Series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93" name="Google Shape;93;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94" name="Google Shape;94;p17"/>
          <p:cNvPicPr preferRelativeResize="0"/>
          <p:nvPr/>
        </p:nvPicPr>
        <p:blipFill>
          <a:blip r:embed="rId3">
            <a:alphaModFix/>
          </a:blip>
          <a:stretch>
            <a:fillRect/>
          </a:stretch>
        </p:blipFill>
        <p:spPr>
          <a:xfrm>
            <a:off x="0" y="0"/>
            <a:ext cx="9144003" cy="5143501"/>
          </a:xfrm>
          <a:prstGeom prst="rect">
            <a:avLst/>
          </a:prstGeom>
          <a:noFill/>
          <a:ln>
            <a:noFill/>
          </a:ln>
        </p:spPr>
      </p:pic>
      <p:sp>
        <p:nvSpPr>
          <p:cNvPr id="5" name="Google Shape;210;g140286691e6_1_187"/>
          <p:cNvSpPr/>
          <p:nvPr/>
        </p:nvSpPr>
        <p:spPr>
          <a:xfrm>
            <a:off x="714957" y="554179"/>
            <a:ext cx="1797015" cy="449400"/>
          </a:xfrm>
          <a:prstGeom prst="roundRect">
            <a:avLst>
              <a:gd name="adj" fmla="val 16667"/>
            </a:avLst>
          </a:prstGeom>
          <a:solidFill>
            <a:srgbClr val="00B0F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IN" sz="1800" b="1" dirty="0" smtClean="0">
                <a:solidFill>
                  <a:srgbClr val="FFFFFF"/>
                </a:solidFill>
                <a:latin typeface="Roboto" charset="0"/>
                <a:ea typeface="Roboto" charset="0"/>
              </a:rPr>
              <a:t>Question:14</a:t>
            </a:r>
            <a:endParaRPr lang="en-IN" sz="1800" b="1" i="0" u="none" strike="noStrike" cap="none" dirty="0">
              <a:solidFill>
                <a:srgbClr val="FFFFFF"/>
              </a:solidFill>
              <a:latin typeface="Roboto" charset="0"/>
              <a:ea typeface="Roboto" charset="0"/>
              <a:sym typeface="Arial" panose="020B0604020202020204"/>
            </a:endParaRPr>
          </a:p>
        </p:txBody>
      </p:sp>
      <p:sp>
        <p:nvSpPr>
          <p:cNvPr id="6" name="Google Shape;288;g140286691e6_1_308"/>
          <p:cNvSpPr txBox="1"/>
          <p:nvPr/>
        </p:nvSpPr>
        <p:spPr>
          <a:xfrm>
            <a:off x="563613" y="1104246"/>
            <a:ext cx="7753985" cy="3560934"/>
          </a:xfrm>
          <a:prstGeom prst="rect">
            <a:avLst/>
          </a:prstGeom>
          <a:noFill/>
          <a:ln>
            <a:noFill/>
          </a:ln>
        </p:spPr>
        <p:txBody>
          <a:bodyPr spcFirstLastPara="1" wrap="square" lIns="91425" tIns="45700" rIns="91425" bIns="45700" anchor="t" anchorCtr="0">
            <a:spAutoFit/>
          </a:bodyPr>
          <a:lstStyle/>
          <a:p>
            <a:pPr marL="114300" marR="0" lvl="0" indent="0" algn="l" rtl="0">
              <a:lnSpc>
                <a:spcPct val="115000"/>
              </a:lnSpc>
              <a:spcBef>
                <a:spcPts val="0"/>
              </a:spcBef>
              <a:spcAft>
                <a:spcPts val="0"/>
              </a:spcAft>
              <a:buClr>
                <a:schemeClr val="dk1"/>
              </a:buClr>
              <a:buSzPts val="1800"/>
              <a:buFont typeface="Arial" panose="020B0604020202020204"/>
              <a:buNone/>
            </a:pPr>
            <a:r>
              <a:rPr lang="en-IN" sz="1800" b="0" i="0" u="none" strike="noStrike" cap="none" dirty="0">
                <a:solidFill>
                  <a:schemeClr val="dk1"/>
                </a:solidFill>
                <a:latin typeface="Roboto" charset="0"/>
                <a:ea typeface="Roboto" charset="0"/>
                <a:sym typeface="Arial" panose="020B0604020202020204"/>
              </a:rPr>
              <a:t>Choose the correct mirror image of the given figure (X) from amongst the four alternatives.</a:t>
            </a:r>
          </a:p>
          <a:p>
            <a:pPr marL="114300" marR="0" lvl="0" indent="0" algn="l" rtl="0">
              <a:lnSpc>
                <a:spcPct val="115000"/>
              </a:lnSpc>
              <a:spcBef>
                <a:spcPts val="0"/>
              </a:spcBef>
              <a:spcAft>
                <a:spcPts val="0"/>
              </a:spcAft>
              <a:buClr>
                <a:schemeClr val="dk1"/>
              </a:buClr>
              <a:buSzPts val="1800"/>
              <a:buFont typeface="Arial" panose="020B0604020202020204"/>
              <a:buNone/>
            </a:pPr>
            <a:endPar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endPar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endPar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endPar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r>
              <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rPr>
              <a:t>  </a:t>
            </a:r>
            <a:r>
              <a:rPr lang="en-IN" sz="1600" b="0" i="0" u="none" strike="noStrike" cap="none" dirty="0" smtClean="0">
                <a:solidFill>
                  <a:schemeClr val="dk1"/>
                </a:solidFill>
                <a:latin typeface="Arial" panose="020B0604020202020204"/>
                <a:ea typeface="Arial" panose="020B0604020202020204"/>
                <a:cs typeface="Arial" panose="020B0604020202020204"/>
                <a:sym typeface="Arial" panose="020B0604020202020204"/>
              </a:rPr>
              <a:t> </a:t>
            </a:r>
            <a:r>
              <a:rPr lang="en-IN" sz="1600" b="0" i="0" u="none" strike="noStrike" cap="none" dirty="0">
                <a:solidFill>
                  <a:schemeClr val="dk1"/>
                </a:solidFill>
                <a:latin typeface="Roboto" charset="0"/>
                <a:ea typeface="Roboto" charset="0"/>
                <a:sym typeface="Arial" panose="020B0604020202020204"/>
              </a:rPr>
              <a:t>(X)                 (1)          (2)         (3)         (4)</a:t>
            </a:r>
          </a:p>
          <a:p>
            <a:pPr marL="114300" marR="0" lvl="0" indent="0" algn="l" rtl="0">
              <a:lnSpc>
                <a:spcPct val="115000"/>
              </a:lnSpc>
              <a:spcBef>
                <a:spcPts val="0"/>
              </a:spcBef>
              <a:spcAft>
                <a:spcPts val="0"/>
              </a:spcAft>
              <a:buClr>
                <a:schemeClr val="dk1"/>
              </a:buClr>
              <a:buSzPts val="1800"/>
              <a:buFont typeface="Arial" panose="020B0604020202020204"/>
              <a:buNone/>
            </a:pPr>
            <a:endPar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A.  1</a:t>
            </a:r>
            <a:endParaRPr lang="en-IN" sz="1600" b="0" i="0" u="none" strike="noStrike" cap="none" dirty="0">
              <a:solidFill>
                <a:schemeClr val="dk1"/>
              </a:solidFill>
              <a:latin typeface="Roboto" charset="0"/>
              <a:ea typeface="Roboto" charset="0"/>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B.  2</a:t>
            </a:r>
            <a:endParaRPr lang="en-IN" sz="1600" b="0" i="0" u="none" strike="noStrike" cap="none" dirty="0">
              <a:solidFill>
                <a:schemeClr val="dk1"/>
              </a:solidFill>
              <a:latin typeface="Roboto" charset="0"/>
              <a:ea typeface="Roboto" charset="0"/>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C.  3</a:t>
            </a:r>
            <a:endParaRPr lang="en-IN" sz="1600" b="0" i="0" u="none" strike="noStrike" cap="none" dirty="0">
              <a:solidFill>
                <a:schemeClr val="dk1"/>
              </a:solidFill>
              <a:latin typeface="Roboto" charset="0"/>
              <a:ea typeface="Roboto" charset="0"/>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D.  4</a:t>
            </a:r>
            <a:endParaRPr lang="en-IN" sz="1600" b="0" i="0" u="none" strike="noStrike" cap="none" dirty="0">
              <a:solidFill>
                <a:schemeClr val="dk1"/>
              </a:solidFill>
              <a:latin typeface="Roboto" charset="0"/>
              <a:ea typeface="Roboto" charset="0"/>
              <a:sym typeface="Arial" panose="020B0604020202020204"/>
            </a:endParaRPr>
          </a:p>
        </p:txBody>
      </p:sp>
      <p:sp>
        <p:nvSpPr>
          <p:cNvPr id="7" name="Google Shape;292;g140286691e6_1_308"/>
          <p:cNvSpPr txBox="1"/>
          <p:nvPr/>
        </p:nvSpPr>
        <p:spPr>
          <a:xfrm>
            <a:off x="6787315" y="4357745"/>
            <a:ext cx="1456500" cy="355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panose="020B0604020202020204"/>
              <a:buNone/>
            </a:pPr>
            <a:r>
              <a:rPr lang="en-IN" b="0" i="0" u="none" strike="noStrike" cap="none" dirty="0">
                <a:solidFill>
                  <a:schemeClr val="dk1"/>
                </a:solidFill>
                <a:latin typeface="Roboto" charset="0"/>
                <a:ea typeface="Roboto" charset="0"/>
                <a:sym typeface="Arial" panose="020B0604020202020204"/>
              </a:rPr>
              <a:t>Answer : </a:t>
            </a:r>
            <a:r>
              <a:rPr lang="en-IN" b="1" i="0" u="none" strike="noStrike" cap="none" dirty="0">
                <a:solidFill>
                  <a:schemeClr val="dk1"/>
                </a:solidFill>
                <a:latin typeface="Roboto" charset="0"/>
                <a:ea typeface="Roboto" charset="0"/>
                <a:sym typeface="Arial" panose="020B0604020202020204"/>
              </a:rPr>
              <a:t>C</a:t>
            </a:r>
          </a:p>
        </p:txBody>
      </p:sp>
      <p:pic>
        <p:nvPicPr>
          <p:cNvPr id="8" name="Picture 7"/>
          <p:cNvPicPr>
            <a:picLocks noChangeAspect="1"/>
          </p:cNvPicPr>
          <p:nvPr/>
        </p:nvPicPr>
        <p:blipFill>
          <a:blip r:embed="rId4"/>
          <a:stretch>
            <a:fillRect/>
          </a:stretch>
        </p:blipFill>
        <p:spPr>
          <a:xfrm>
            <a:off x="881835" y="1926965"/>
            <a:ext cx="4106545" cy="7702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93" name="Google Shape;93;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94" name="Google Shape;94;p17"/>
          <p:cNvPicPr preferRelativeResize="0"/>
          <p:nvPr/>
        </p:nvPicPr>
        <p:blipFill>
          <a:blip r:embed="rId3">
            <a:alphaModFix/>
          </a:blip>
          <a:stretch>
            <a:fillRect/>
          </a:stretch>
        </p:blipFill>
        <p:spPr>
          <a:xfrm>
            <a:off x="0" y="0"/>
            <a:ext cx="9144003" cy="5143501"/>
          </a:xfrm>
          <a:prstGeom prst="rect">
            <a:avLst/>
          </a:prstGeom>
          <a:noFill/>
          <a:ln>
            <a:noFill/>
          </a:ln>
        </p:spPr>
      </p:pic>
      <p:sp>
        <p:nvSpPr>
          <p:cNvPr id="5" name="Google Shape;210;g140286691e6_1_187"/>
          <p:cNvSpPr/>
          <p:nvPr/>
        </p:nvSpPr>
        <p:spPr>
          <a:xfrm>
            <a:off x="714957" y="554179"/>
            <a:ext cx="1797015" cy="449400"/>
          </a:xfrm>
          <a:prstGeom prst="roundRect">
            <a:avLst>
              <a:gd name="adj" fmla="val 16667"/>
            </a:avLst>
          </a:prstGeom>
          <a:solidFill>
            <a:srgbClr val="00B0F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IN" sz="1800" b="1" dirty="0" smtClean="0">
                <a:solidFill>
                  <a:srgbClr val="FFFFFF"/>
                </a:solidFill>
                <a:latin typeface="Roboto" charset="0"/>
                <a:ea typeface="Roboto" charset="0"/>
              </a:rPr>
              <a:t>Question:15</a:t>
            </a:r>
            <a:endParaRPr lang="en-IN" sz="1800" b="1" i="0" u="none" strike="noStrike" cap="none" dirty="0">
              <a:solidFill>
                <a:srgbClr val="FFFFFF"/>
              </a:solidFill>
              <a:latin typeface="Roboto" charset="0"/>
              <a:ea typeface="Roboto" charset="0"/>
              <a:sym typeface="Arial" panose="020B0604020202020204"/>
            </a:endParaRPr>
          </a:p>
        </p:txBody>
      </p:sp>
      <p:sp>
        <p:nvSpPr>
          <p:cNvPr id="6" name="Google Shape;288;g140286691e6_1_308"/>
          <p:cNvSpPr txBox="1"/>
          <p:nvPr/>
        </p:nvSpPr>
        <p:spPr>
          <a:xfrm>
            <a:off x="479530" y="1261900"/>
            <a:ext cx="7754620" cy="3277780"/>
          </a:xfrm>
          <a:prstGeom prst="rect">
            <a:avLst/>
          </a:prstGeom>
          <a:noFill/>
          <a:ln>
            <a:noFill/>
          </a:ln>
        </p:spPr>
        <p:txBody>
          <a:bodyPr spcFirstLastPara="1" wrap="square" lIns="91425" tIns="45700" rIns="91425" bIns="45700" anchor="t" anchorCtr="0">
            <a:spAutoFit/>
          </a:bodyPr>
          <a:lstStyle/>
          <a:p>
            <a:pPr marL="114300" marR="0" lvl="0" indent="0" algn="l" rtl="0">
              <a:lnSpc>
                <a:spcPct val="115000"/>
              </a:lnSpc>
              <a:spcBef>
                <a:spcPts val="0"/>
              </a:spcBef>
              <a:spcAft>
                <a:spcPts val="0"/>
              </a:spcAft>
              <a:buClr>
                <a:schemeClr val="dk1"/>
              </a:buClr>
              <a:buSzPts val="1800"/>
              <a:buFont typeface="Arial" panose="020B0604020202020204"/>
              <a:buNone/>
            </a:pPr>
            <a:r>
              <a:rPr lang="en-IN" sz="1800" b="0" i="0" u="none" strike="noStrike" cap="none" dirty="0">
                <a:solidFill>
                  <a:schemeClr val="dk1"/>
                </a:solidFill>
                <a:latin typeface="Roboto" charset="0"/>
                <a:ea typeface="Roboto" charset="0"/>
                <a:sym typeface="Arial" panose="020B0604020202020204"/>
              </a:rPr>
              <a:t>Choose the correct mirror image of the given figure (X) from amongst the four alternatives.</a:t>
            </a:r>
          </a:p>
          <a:p>
            <a:pPr marL="114300" marR="0" lvl="0" indent="0" algn="l" rtl="0">
              <a:lnSpc>
                <a:spcPct val="115000"/>
              </a:lnSpc>
              <a:spcBef>
                <a:spcPts val="0"/>
              </a:spcBef>
              <a:spcAft>
                <a:spcPts val="0"/>
              </a:spcAft>
              <a:buClr>
                <a:schemeClr val="dk1"/>
              </a:buClr>
              <a:buSzPts val="1800"/>
              <a:buFont typeface="Arial" panose="020B0604020202020204"/>
              <a:buNone/>
            </a:pPr>
            <a:endPar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endPar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endPar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endPar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r>
              <a:rPr lang="en-IN" sz="1600" b="0" i="0" u="none" strike="noStrike" cap="none" dirty="0">
                <a:solidFill>
                  <a:schemeClr val="dk1"/>
                </a:solidFill>
                <a:latin typeface="Roboto" charset="0"/>
                <a:ea typeface="Roboto" charset="0"/>
                <a:sym typeface="Arial" panose="020B0604020202020204"/>
              </a:rPr>
              <a:t>      (X)                 (1)          (2)         (3)         (4)</a:t>
            </a:r>
          </a:p>
          <a:p>
            <a:pPr marL="114300" marR="0" lvl="0" indent="0" algn="l" rtl="0">
              <a:lnSpc>
                <a:spcPct val="115000"/>
              </a:lnSpc>
              <a:spcBef>
                <a:spcPts val="0"/>
              </a:spcBef>
              <a:spcAft>
                <a:spcPts val="0"/>
              </a:spcAft>
              <a:buClr>
                <a:schemeClr val="dk1"/>
              </a:buClr>
              <a:buSzPts val="18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A.  1</a:t>
            </a:r>
            <a:endParaRPr lang="en-IN" sz="1600" b="0" i="0" u="none" strike="noStrike" cap="none" dirty="0">
              <a:solidFill>
                <a:schemeClr val="dk1"/>
              </a:solidFill>
              <a:latin typeface="Roboto" charset="0"/>
              <a:ea typeface="Roboto" charset="0"/>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B.  2</a:t>
            </a:r>
            <a:endParaRPr lang="en-IN" sz="1600" b="0" i="0" u="none" strike="noStrike" cap="none" dirty="0">
              <a:solidFill>
                <a:schemeClr val="dk1"/>
              </a:solidFill>
              <a:latin typeface="Roboto" charset="0"/>
              <a:ea typeface="Roboto" charset="0"/>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C.  3</a:t>
            </a:r>
            <a:endParaRPr lang="en-IN" sz="1600" b="0" i="0" u="none" strike="noStrike" cap="none" dirty="0">
              <a:solidFill>
                <a:schemeClr val="dk1"/>
              </a:solidFill>
              <a:latin typeface="Roboto" charset="0"/>
              <a:ea typeface="Roboto" charset="0"/>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D.  4</a:t>
            </a:r>
            <a:endParaRPr lang="en-IN" sz="1600" b="0" i="0" u="none" strike="noStrike" cap="none" dirty="0">
              <a:solidFill>
                <a:schemeClr val="dk1"/>
              </a:solidFill>
              <a:latin typeface="Roboto" charset="0"/>
              <a:ea typeface="Roboto" charset="0"/>
              <a:sym typeface="Arial" panose="020B0604020202020204"/>
            </a:endParaRPr>
          </a:p>
        </p:txBody>
      </p:sp>
      <p:sp>
        <p:nvSpPr>
          <p:cNvPr id="7" name="Google Shape;292;g140286691e6_1_308"/>
          <p:cNvSpPr txBox="1"/>
          <p:nvPr/>
        </p:nvSpPr>
        <p:spPr>
          <a:xfrm>
            <a:off x="6777440" y="4106700"/>
            <a:ext cx="1456500" cy="355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panose="020B0604020202020204"/>
              <a:buNone/>
            </a:pPr>
            <a:r>
              <a:rPr lang="en-IN" b="0" i="0" u="none" strike="noStrike" cap="none" dirty="0">
                <a:solidFill>
                  <a:schemeClr val="dk1"/>
                </a:solidFill>
                <a:latin typeface="Roboto" charset="0"/>
                <a:ea typeface="Roboto" charset="0"/>
                <a:sym typeface="Arial" panose="020B0604020202020204"/>
              </a:rPr>
              <a:t>Answer : </a:t>
            </a:r>
            <a:r>
              <a:rPr lang="en-IN" b="1" i="0" u="none" strike="noStrike" cap="none" dirty="0">
                <a:solidFill>
                  <a:schemeClr val="dk1"/>
                </a:solidFill>
                <a:latin typeface="Roboto" charset="0"/>
                <a:ea typeface="Roboto" charset="0"/>
                <a:sym typeface="Arial" panose="020B0604020202020204"/>
              </a:rPr>
              <a:t>C</a:t>
            </a:r>
          </a:p>
        </p:txBody>
      </p:sp>
      <p:pic>
        <p:nvPicPr>
          <p:cNvPr id="8" name="Picture 0"/>
          <p:cNvPicPr>
            <a:picLocks noChangeAspect="1"/>
          </p:cNvPicPr>
          <p:nvPr/>
        </p:nvPicPr>
        <p:blipFill>
          <a:blip r:embed="rId4"/>
          <a:stretch>
            <a:fillRect/>
          </a:stretch>
        </p:blipFill>
        <p:spPr>
          <a:xfrm>
            <a:off x="833225" y="1933730"/>
            <a:ext cx="4306570" cy="81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93" name="Google Shape;93;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94" name="Google Shape;94;p17"/>
          <p:cNvPicPr preferRelativeResize="0"/>
          <p:nvPr/>
        </p:nvPicPr>
        <p:blipFill>
          <a:blip r:embed="rId3">
            <a:alphaModFix/>
          </a:blip>
          <a:stretch>
            <a:fillRect/>
          </a:stretch>
        </p:blipFill>
        <p:spPr>
          <a:xfrm>
            <a:off x="0" y="0"/>
            <a:ext cx="9144003" cy="5143501"/>
          </a:xfrm>
          <a:prstGeom prst="rect">
            <a:avLst/>
          </a:prstGeom>
          <a:noFill/>
          <a:ln>
            <a:noFill/>
          </a:ln>
        </p:spPr>
      </p:pic>
      <p:sp>
        <p:nvSpPr>
          <p:cNvPr id="5" name="Google Shape;210;g140286691e6_1_187"/>
          <p:cNvSpPr/>
          <p:nvPr/>
        </p:nvSpPr>
        <p:spPr>
          <a:xfrm>
            <a:off x="3268971" y="564690"/>
            <a:ext cx="2648100" cy="449400"/>
          </a:xfrm>
          <a:prstGeom prst="roundRect">
            <a:avLst>
              <a:gd name="adj" fmla="val 16667"/>
            </a:avLst>
          </a:prstGeom>
          <a:solidFill>
            <a:srgbClr val="00B0F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IN" sz="1800" b="1" dirty="0" smtClean="0">
                <a:solidFill>
                  <a:srgbClr val="FFFFFF"/>
                </a:solidFill>
                <a:latin typeface="Roboto" charset="0"/>
                <a:ea typeface="Roboto" charset="0"/>
              </a:rPr>
              <a:t>Water Images</a:t>
            </a:r>
            <a:endParaRPr lang="en-IN" sz="1800" b="1" i="0" u="none" strike="noStrike" cap="none" dirty="0">
              <a:solidFill>
                <a:srgbClr val="FFFFFF"/>
              </a:solidFill>
              <a:latin typeface="Roboto" charset="0"/>
              <a:ea typeface="Roboto" charset="0"/>
              <a:sym typeface="Arial" panose="020B0604020202020204"/>
            </a:endParaRPr>
          </a:p>
        </p:txBody>
      </p:sp>
      <p:sp>
        <p:nvSpPr>
          <p:cNvPr id="6" name="Rectangle 5"/>
          <p:cNvSpPr/>
          <p:nvPr/>
        </p:nvSpPr>
        <p:spPr>
          <a:xfrm>
            <a:off x="861847" y="1410663"/>
            <a:ext cx="7388773" cy="1826654"/>
          </a:xfrm>
          <a:prstGeom prst="rect">
            <a:avLst/>
          </a:prstGeom>
        </p:spPr>
        <p:txBody>
          <a:bodyPr wrap="square">
            <a:spAutoFit/>
          </a:bodyPr>
          <a:lstStyle/>
          <a:p>
            <a:pPr marL="114300" lvl="0" algn="just">
              <a:lnSpc>
                <a:spcPct val="115000"/>
              </a:lnSpc>
              <a:buClr>
                <a:schemeClr val="dk1"/>
              </a:buClr>
              <a:buSzPts val="1800"/>
            </a:pPr>
            <a:r>
              <a:rPr lang="en-IN" dirty="0" smtClean="0">
                <a:solidFill>
                  <a:schemeClr val="dk1"/>
                </a:solidFill>
                <a:latin typeface="Roboto" charset="0"/>
                <a:ea typeface="Roboto" charset="0"/>
              </a:rPr>
              <a:t>Directions</a:t>
            </a:r>
          </a:p>
          <a:p>
            <a:pPr marL="114300" lvl="0" algn="just">
              <a:lnSpc>
                <a:spcPct val="115000"/>
              </a:lnSpc>
              <a:buClr>
                <a:schemeClr val="dk1"/>
              </a:buClr>
              <a:buSzPts val="1800"/>
            </a:pPr>
            <a:r>
              <a:rPr lang="en-IN" dirty="0" smtClean="0">
                <a:solidFill>
                  <a:schemeClr val="dk1"/>
                </a:solidFill>
                <a:latin typeface="Roboto" charset="0"/>
                <a:ea typeface="Roboto" charset="0"/>
              </a:rPr>
              <a:t>from Q16 t0 Q17</a:t>
            </a:r>
          </a:p>
          <a:p>
            <a:pPr marL="114300" lvl="0" algn="just">
              <a:lnSpc>
                <a:spcPct val="115000"/>
              </a:lnSpc>
              <a:buClr>
                <a:schemeClr val="dk1"/>
              </a:buClr>
              <a:buSzPts val="1800"/>
            </a:pPr>
            <a:endParaRPr lang="en-IN" dirty="0" smtClean="0">
              <a:solidFill>
                <a:schemeClr val="dk1"/>
              </a:solidFill>
              <a:latin typeface="Roboto" charset="0"/>
              <a:ea typeface="Roboto" charset="0"/>
            </a:endParaRPr>
          </a:p>
          <a:p>
            <a:pPr marL="114300" lvl="0" algn="just">
              <a:lnSpc>
                <a:spcPct val="115000"/>
              </a:lnSpc>
              <a:buClr>
                <a:schemeClr val="dk1"/>
              </a:buClr>
              <a:buSzPts val="1800"/>
            </a:pPr>
            <a:r>
              <a:rPr lang="en-IN" dirty="0" smtClean="0">
                <a:solidFill>
                  <a:schemeClr val="dk1"/>
                </a:solidFill>
                <a:latin typeface="Roboto" charset="0"/>
                <a:ea typeface="Roboto" charset="0"/>
              </a:rPr>
              <a:t>In each of the following questions, you are given a combination of alphabets and/or numbers followed by four alternatives (1), (2), (3) and (4). Choose the alternative which is closely resembles the water-image of the given combination.</a:t>
            </a:r>
          </a:p>
          <a:p>
            <a:pPr marL="114300" lvl="0" algn="just">
              <a:lnSpc>
                <a:spcPct val="115000"/>
              </a:lnSpc>
              <a:buClr>
                <a:schemeClr val="dk1"/>
              </a:buClr>
              <a:buSzPts val="1800"/>
            </a:pPr>
            <a:endParaRPr lang="en-IN" dirty="0">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93" name="Google Shape;93;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94" name="Google Shape;94;p17"/>
          <p:cNvPicPr preferRelativeResize="0"/>
          <p:nvPr/>
        </p:nvPicPr>
        <p:blipFill>
          <a:blip r:embed="rId3">
            <a:alphaModFix/>
          </a:blip>
          <a:stretch>
            <a:fillRect/>
          </a:stretch>
        </p:blipFill>
        <p:spPr>
          <a:xfrm>
            <a:off x="0" y="0"/>
            <a:ext cx="9144003" cy="5143501"/>
          </a:xfrm>
          <a:prstGeom prst="rect">
            <a:avLst/>
          </a:prstGeom>
          <a:noFill/>
          <a:ln>
            <a:noFill/>
          </a:ln>
        </p:spPr>
      </p:pic>
      <p:sp>
        <p:nvSpPr>
          <p:cNvPr id="5" name="Google Shape;210;g140286691e6_1_187"/>
          <p:cNvSpPr/>
          <p:nvPr/>
        </p:nvSpPr>
        <p:spPr>
          <a:xfrm>
            <a:off x="714957" y="554179"/>
            <a:ext cx="1797015" cy="449400"/>
          </a:xfrm>
          <a:prstGeom prst="roundRect">
            <a:avLst>
              <a:gd name="adj" fmla="val 16667"/>
            </a:avLst>
          </a:prstGeom>
          <a:solidFill>
            <a:srgbClr val="00B0F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IN" sz="1800" b="1" dirty="0" smtClean="0">
                <a:solidFill>
                  <a:srgbClr val="FFFFFF"/>
                </a:solidFill>
                <a:latin typeface="Roboto" charset="0"/>
                <a:ea typeface="Roboto" charset="0"/>
              </a:rPr>
              <a:t>Question:16</a:t>
            </a:r>
            <a:endParaRPr lang="en-IN" sz="1800" b="1" i="0" u="none" strike="noStrike" cap="none" dirty="0">
              <a:solidFill>
                <a:srgbClr val="FFFFFF"/>
              </a:solidFill>
              <a:latin typeface="Roboto" charset="0"/>
              <a:ea typeface="Roboto" charset="0"/>
              <a:sym typeface="Arial" panose="020B0604020202020204"/>
            </a:endParaRPr>
          </a:p>
        </p:txBody>
      </p:sp>
      <p:sp>
        <p:nvSpPr>
          <p:cNvPr id="6" name="Google Shape;297;g140286691e6_1_300"/>
          <p:cNvSpPr txBox="1"/>
          <p:nvPr/>
        </p:nvSpPr>
        <p:spPr>
          <a:xfrm>
            <a:off x="479530" y="1314450"/>
            <a:ext cx="7754620" cy="2994626"/>
          </a:xfrm>
          <a:prstGeom prst="rect">
            <a:avLst/>
          </a:prstGeom>
          <a:noFill/>
          <a:ln>
            <a:noFill/>
          </a:ln>
        </p:spPr>
        <p:txBody>
          <a:bodyPr spcFirstLastPara="1" wrap="square" lIns="91425" tIns="45700" rIns="91425" bIns="45700" anchor="t" anchorCtr="0">
            <a:spAutoFit/>
          </a:bodyPr>
          <a:lstStyle/>
          <a:p>
            <a:pPr marL="114300" marR="0" lvl="0" indent="0" algn="l" rtl="0">
              <a:lnSpc>
                <a:spcPct val="115000"/>
              </a:lnSpc>
              <a:spcBef>
                <a:spcPts val="0"/>
              </a:spcBef>
              <a:spcAft>
                <a:spcPts val="0"/>
              </a:spcAft>
              <a:buClr>
                <a:schemeClr val="dk1"/>
              </a:buClr>
              <a:buSzPts val="1800"/>
              <a:buFont typeface="Arial" panose="020B0604020202020204"/>
              <a:buNone/>
            </a:pPr>
            <a:r>
              <a:rPr lang="en-IN" sz="1800" b="0" i="0" u="none" strike="noStrike" cap="none" dirty="0">
                <a:solidFill>
                  <a:schemeClr val="dk1"/>
                </a:solidFill>
                <a:latin typeface="Roboto" charset="0"/>
                <a:ea typeface="Roboto" charset="0"/>
                <a:sym typeface="Arial" panose="020B0604020202020204"/>
              </a:rPr>
              <a:t>Choose the alternative which is closely resembles the water-image of the given combination.</a:t>
            </a:r>
          </a:p>
          <a:p>
            <a:pPr marL="114300" marR="0" lvl="0" indent="0" algn="l" rtl="0">
              <a:lnSpc>
                <a:spcPct val="115000"/>
              </a:lnSpc>
              <a:spcBef>
                <a:spcPts val="0"/>
              </a:spcBef>
              <a:spcAft>
                <a:spcPts val="0"/>
              </a:spcAft>
              <a:buClr>
                <a:schemeClr val="dk1"/>
              </a:buClr>
              <a:buSzPts val="1800"/>
              <a:buFont typeface="Arial" panose="020B0604020202020204"/>
              <a:buNone/>
            </a:pPr>
            <a:endPar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endPar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endPar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endPar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A.  1</a:t>
            </a:r>
            <a:endParaRPr lang="en-IN" sz="1600" b="0" i="0" u="none" strike="noStrike" cap="none" dirty="0">
              <a:solidFill>
                <a:schemeClr val="dk1"/>
              </a:solidFill>
              <a:latin typeface="Roboto" charset="0"/>
              <a:ea typeface="Roboto" charset="0"/>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B.  2</a:t>
            </a:r>
            <a:endParaRPr lang="en-IN" sz="1600" b="0" i="0" u="none" strike="noStrike" cap="none" dirty="0">
              <a:solidFill>
                <a:schemeClr val="dk1"/>
              </a:solidFill>
              <a:latin typeface="Roboto" charset="0"/>
              <a:ea typeface="Roboto" charset="0"/>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C.  3</a:t>
            </a:r>
            <a:endParaRPr lang="en-IN" sz="1600" b="0" i="0" u="none" strike="noStrike" cap="none" dirty="0">
              <a:solidFill>
                <a:schemeClr val="dk1"/>
              </a:solidFill>
              <a:latin typeface="Roboto" charset="0"/>
              <a:ea typeface="Roboto" charset="0"/>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D.  4</a:t>
            </a:r>
            <a:endParaRPr lang="en-IN" sz="1600" b="0" i="0" u="none" strike="noStrike" cap="none" dirty="0">
              <a:solidFill>
                <a:schemeClr val="dk1"/>
              </a:solidFill>
              <a:latin typeface="Roboto" charset="0"/>
              <a:ea typeface="Roboto" charset="0"/>
              <a:sym typeface="Arial" panose="020B0604020202020204"/>
            </a:endParaRPr>
          </a:p>
        </p:txBody>
      </p:sp>
      <p:sp>
        <p:nvSpPr>
          <p:cNvPr id="7" name="Google Shape;301;g140286691e6_1_300"/>
          <p:cNvSpPr txBox="1"/>
          <p:nvPr/>
        </p:nvSpPr>
        <p:spPr>
          <a:xfrm>
            <a:off x="6777440" y="3876675"/>
            <a:ext cx="1456500" cy="355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panose="020B0604020202020204"/>
              <a:buNone/>
            </a:pPr>
            <a:r>
              <a:rPr lang="en-IN" b="0" i="0" u="none" strike="noStrike" cap="none" dirty="0">
                <a:solidFill>
                  <a:schemeClr val="dk1"/>
                </a:solidFill>
                <a:latin typeface="Roboto" charset="0"/>
                <a:ea typeface="Roboto" charset="0"/>
                <a:sym typeface="Arial" panose="020B0604020202020204"/>
              </a:rPr>
              <a:t>Answer : </a:t>
            </a:r>
            <a:r>
              <a:rPr lang="en-IN" b="1" i="0" u="none" strike="noStrike" cap="none" dirty="0">
                <a:solidFill>
                  <a:schemeClr val="dk1"/>
                </a:solidFill>
                <a:latin typeface="Roboto" charset="0"/>
                <a:ea typeface="Roboto" charset="0"/>
                <a:sym typeface="Arial" panose="020B0604020202020204"/>
              </a:rPr>
              <a:t>C</a:t>
            </a:r>
            <a:endParaRPr b="0" i="0" u="none" strike="noStrike" cap="none" dirty="0">
              <a:solidFill>
                <a:schemeClr val="dk1"/>
              </a:solidFill>
              <a:latin typeface="Roboto" charset="0"/>
              <a:ea typeface="Roboto" charset="0"/>
              <a:sym typeface="Arial" panose="020B0604020202020204"/>
            </a:endParaRPr>
          </a:p>
        </p:txBody>
      </p:sp>
      <p:pic>
        <p:nvPicPr>
          <p:cNvPr id="8" name="Picture 0"/>
          <p:cNvPicPr>
            <a:picLocks noChangeAspect="1"/>
          </p:cNvPicPr>
          <p:nvPr/>
        </p:nvPicPr>
        <p:blipFill>
          <a:blip r:embed="rId4"/>
          <a:stretch>
            <a:fillRect/>
          </a:stretch>
        </p:blipFill>
        <p:spPr>
          <a:xfrm>
            <a:off x="643360" y="2004060"/>
            <a:ext cx="4912360" cy="10712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93" name="Google Shape;93;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94" name="Google Shape;94;p17"/>
          <p:cNvPicPr preferRelativeResize="0"/>
          <p:nvPr/>
        </p:nvPicPr>
        <p:blipFill>
          <a:blip r:embed="rId3">
            <a:alphaModFix/>
          </a:blip>
          <a:stretch>
            <a:fillRect/>
          </a:stretch>
        </p:blipFill>
        <p:spPr>
          <a:xfrm>
            <a:off x="0" y="0"/>
            <a:ext cx="9144003" cy="5143501"/>
          </a:xfrm>
          <a:prstGeom prst="rect">
            <a:avLst/>
          </a:prstGeom>
          <a:noFill/>
          <a:ln>
            <a:noFill/>
          </a:ln>
        </p:spPr>
      </p:pic>
      <p:sp>
        <p:nvSpPr>
          <p:cNvPr id="8" name="Google Shape;210;g140286691e6_1_187"/>
          <p:cNvSpPr/>
          <p:nvPr/>
        </p:nvSpPr>
        <p:spPr>
          <a:xfrm>
            <a:off x="714957" y="554179"/>
            <a:ext cx="1797015" cy="449400"/>
          </a:xfrm>
          <a:prstGeom prst="roundRect">
            <a:avLst>
              <a:gd name="adj" fmla="val 16667"/>
            </a:avLst>
          </a:prstGeom>
          <a:solidFill>
            <a:srgbClr val="00B0F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IN" sz="1800" b="1" dirty="0" smtClean="0">
                <a:solidFill>
                  <a:srgbClr val="FFFFFF"/>
                </a:solidFill>
                <a:latin typeface="Roboto" charset="0"/>
                <a:ea typeface="Roboto" charset="0"/>
              </a:rPr>
              <a:t>Question:17</a:t>
            </a:r>
            <a:endParaRPr lang="en-IN" sz="1800" b="1" i="0" u="none" strike="noStrike" cap="none" dirty="0">
              <a:solidFill>
                <a:srgbClr val="FFFFFF"/>
              </a:solidFill>
              <a:latin typeface="Roboto" charset="0"/>
              <a:ea typeface="Roboto" charset="0"/>
              <a:sym typeface="Arial" panose="020B0604020202020204"/>
            </a:endParaRPr>
          </a:p>
        </p:txBody>
      </p:sp>
      <p:sp>
        <p:nvSpPr>
          <p:cNvPr id="9" name="Google Shape;297;g140286691e6_1_300"/>
          <p:cNvSpPr txBox="1"/>
          <p:nvPr/>
        </p:nvSpPr>
        <p:spPr>
          <a:xfrm>
            <a:off x="479530" y="1314450"/>
            <a:ext cx="7754620" cy="2994626"/>
          </a:xfrm>
          <a:prstGeom prst="rect">
            <a:avLst/>
          </a:prstGeom>
          <a:noFill/>
          <a:ln>
            <a:noFill/>
          </a:ln>
        </p:spPr>
        <p:txBody>
          <a:bodyPr spcFirstLastPara="1" wrap="square" lIns="91425" tIns="45700" rIns="91425" bIns="45700" anchor="t" anchorCtr="0">
            <a:spAutoFit/>
          </a:bodyPr>
          <a:lstStyle/>
          <a:p>
            <a:pPr marL="114300" marR="0" lvl="0" indent="0" algn="l" rtl="0">
              <a:lnSpc>
                <a:spcPct val="115000"/>
              </a:lnSpc>
              <a:spcBef>
                <a:spcPts val="0"/>
              </a:spcBef>
              <a:spcAft>
                <a:spcPts val="0"/>
              </a:spcAft>
              <a:buClr>
                <a:schemeClr val="dk1"/>
              </a:buClr>
              <a:buSzPts val="1800"/>
              <a:buFont typeface="Arial" panose="020B0604020202020204"/>
              <a:buNone/>
            </a:pPr>
            <a:r>
              <a:rPr lang="en-IN" sz="1800" b="0" i="0" u="none" strike="noStrike" cap="none" dirty="0">
                <a:solidFill>
                  <a:schemeClr val="dk1"/>
                </a:solidFill>
                <a:latin typeface="Roboto" charset="0"/>
                <a:ea typeface="Roboto" charset="0"/>
                <a:sym typeface="Arial" panose="020B0604020202020204"/>
              </a:rPr>
              <a:t>Choose the alternative which is closely resembles the water-image of the given combination.</a:t>
            </a:r>
          </a:p>
          <a:p>
            <a:pPr marL="114300" marR="0" lvl="0" indent="0" algn="l" rtl="0">
              <a:lnSpc>
                <a:spcPct val="115000"/>
              </a:lnSpc>
              <a:spcBef>
                <a:spcPts val="0"/>
              </a:spcBef>
              <a:spcAft>
                <a:spcPts val="0"/>
              </a:spcAft>
              <a:buClr>
                <a:schemeClr val="dk1"/>
              </a:buClr>
              <a:buSzPts val="1800"/>
              <a:buFont typeface="Arial" panose="020B0604020202020204"/>
              <a:buNone/>
            </a:pPr>
            <a:endPar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endPar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endPar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endPar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A.  1</a:t>
            </a:r>
            <a:endParaRPr lang="en-IN" sz="1600" b="0" i="0" u="none" strike="noStrike" cap="none" dirty="0">
              <a:solidFill>
                <a:schemeClr val="dk1"/>
              </a:solidFill>
              <a:latin typeface="Roboto" charset="0"/>
              <a:ea typeface="Roboto" charset="0"/>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B.  2</a:t>
            </a:r>
            <a:endParaRPr lang="en-IN" sz="1600" b="0" i="0" u="none" strike="noStrike" cap="none" dirty="0">
              <a:solidFill>
                <a:schemeClr val="dk1"/>
              </a:solidFill>
              <a:latin typeface="Roboto" charset="0"/>
              <a:ea typeface="Roboto" charset="0"/>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C.  3</a:t>
            </a:r>
            <a:endParaRPr lang="en-IN" sz="1600" b="0" i="0" u="none" strike="noStrike" cap="none" dirty="0">
              <a:solidFill>
                <a:schemeClr val="dk1"/>
              </a:solidFill>
              <a:latin typeface="Roboto" charset="0"/>
              <a:ea typeface="Roboto" charset="0"/>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D.  4</a:t>
            </a:r>
            <a:endParaRPr lang="en-IN" sz="1600" b="0" i="0" u="none" strike="noStrike" cap="none" dirty="0">
              <a:solidFill>
                <a:schemeClr val="dk1"/>
              </a:solidFill>
              <a:latin typeface="Roboto" charset="0"/>
              <a:ea typeface="Roboto" charset="0"/>
              <a:sym typeface="Arial" panose="020B0604020202020204"/>
            </a:endParaRPr>
          </a:p>
        </p:txBody>
      </p:sp>
      <p:sp>
        <p:nvSpPr>
          <p:cNvPr id="10" name="Google Shape;301;g140286691e6_1_300"/>
          <p:cNvSpPr txBox="1"/>
          <p:nvPr/>
        </p:nvSpPr>
        <p:spPr>
          <a:xfrm>
            <a:off x="6776805" y="3876675"/>
            <a:ext cx="1456500" cy="355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panose="020B0604020202020204"/>
              <a:buNone/>
            </a:pPr>
            <a:r>
              <a:rPr lang="en-IN" b="0" i="0" u="none" strike="noStrike" cap="none" dirty="0">
                <a:solidFill>
                  <a:schemeClr val="dk1"/>
                </a:solidFill>
                <a:latin typeface="Roboto" charset="0"/>
                <a:ea typeface="Roboto" charset="0"/>
                <a:sym typeface="Arial" panose="020B0604020202020204"/>
              </a:rPr>
              <a:t>Answer : </a:t>
            </a:r>
            <a:r>
              <a:rPr lang="en-IN" b="1" i="0" u="none" strike="noStrike" cap="none" dirty="0">
                <a:solidFill>
                  <a:schemeClr val="dk1"/>
                </a:solidFill>
                <a:latin typeface="Roboto" charset="0"/>
                <a:ea typeface="Roboto" charset="0"/>
                <a:sym typeface="Arial" panose="020B0604020202020204"/>
              </a:rPr>
              <a:t>D</a:t>
            </a:r>
            <a:endParaRPr b="0" i="0" u="none" strike="noStrike" cap="none" dirty="0">
              <a:solidFill>
                <a:schemeClr val="dk1"/>
              </a:solidFill>
              <a:latin typeface="Roboto" charset="0"/>
              <a:ea typeface="Roboto" charset="0"/>
              <a:sym typeface="Arial" panose="020B0604020202020204"/>
            </a:endParaRPr>
          </a:p>
        </p:txBody>
      </p:sp>
      <p:pic>
        <p:nvPicPr>
          <p:cNvPr id="11" name="Picture 0"/>
          <p:cNvPicPr>
            <a:picLocks noChangeAspect="1"/>
          </p:cNvPicPr>
          <p:nvPr/>
        </p:nvPicPr>
        <p:blipFill>
          <a:blip r:embed="rId4"/>
          <a:stretch>
            <a:fillRect/>
          </a:stretch>
        </p:blipFill>
        <p:spPr>
          <a:xfrm>
            <a:off x="628120" y="2004060"/>
            <a:ext cx="3477260" cy="10058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93" name="Google Shape;93;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94" name="Google Shape;94;p17"/>
          <p:cNvPicPr preferRelativeResize="0"/>
          <p:nvPr/>
        </p:nvPicPr>
        <p:blipFill>
          <a:blip r:embed="rId3">
            <a:alphaModFix/>
          </a:blip>
          <a:stretch>
            <a:fillRect/>
          </a:stretch>
        </p:blipFill>
        <p:spPr>
          <a:xfrm>
            <a:off x="0" y="0"/>
            <a:ext cx="9144003" cy="5143501"/>
          </a:xfrm>
          <a:prstGeom prst="rect">
            <a:avLst/>
          </a:prstGeom>
          <a:noFill/>
          <a:ln>
            <a:noFill/>
          </a:ln>
        </p:spPr>
      </p:pic>
      <p:sp>
        <p:nvSpPr>
          <p:cNvPr id="5" name="Google Shape;210;g140286691e6_1_187"/>
          <p:cNvSpPr/>
          <p:nvPr/>
        </p:nvSpPr>
        <p:spPr>
          <a:xfrm>
            <a:off x="3268971" y="564690"/>
            <a:ext cx="2648100" cy="449400"/>
          </a:xfrm>
          <a:prstGeom prst="roundRect">
            <a:avLst>
              <a:gd name="adj" fmla="val 16667"/>
            </a:avLst>
          </a:prstGeom>
          <a:solidFill>
            <a:srgbClr val="00B0F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IN" sz="1800" b="1" dirty="0" smtClean="0">
                <a:solidFill>
                  <a:srgbClr val="FFFFFF"/>
                </a:solidFill>
                <a:latin typeface="Roboto" charset="0"/>
                <a:ea typeface="Roboto" charset="0"/>
              </a:rPr>
              <a:t>Water Images</a:t>
            </a:r>
            <a:endParaRPr lang="en-IN" sz="1800" b="1" i="0" u="none" strike="noStrike" cap="none" dirty="0">
              <a:solidFill>
                <a:srgbClr val="FFFFFF"/>
              </a:solidFill>
              <a:latin typeface="Roboto" charset="0"/>
              <a:ea typeface="Roboto" charset="0"/>
              <a:sym typeface="Arial" panose="020B0604020202020204"/>
            </a:endParaRPr>
          </a:p>
        </p:txBody>
      </p:sp>
      <p:sp>
        <p:nvSpPr>
          <p:cNvPr id="6" name="Rectangle 5"/>
          <p:cNvSpPr/>
          <p:nvPr/>
        </p:nvSpPr>
        <p:spPr>
          <a:xfrm>
            <a:off x="1061545" y="1658423"/>
            <a:ext cx="6936827" cy="1578894"/>
          </a:xfrm>
          <a:prstGeom prst="rect">
            <a:avLst/>
          </a:prstGeom>
        </p:spPr>
        <p:txBody>
          <a:bodyPr wrap="square">
            <a:spAutoFit/>
          </a:bodyPr>
          <a:lstStyle/>
          <a:p>
            <a:pPr marL="114300" lvl="0" algn="just">
              <a:lnSpc>
                <a:spcPct val="115000"/>
              </a:lnSpc>
              <a:buClr>
                <a:schemeClr val="dk1"/>
              </a:buClr>
              <a:buSzPts val="1800"/>
            </a:pPr>
            <a:r>
              <a:rPr lang="en-IN" dirty="0" smtClean="0">
                <a:solidFill>
                  <a:schemeClr val="dk1"/>
                </a:solidFill>
                <a:latin typeface="Roboto" charset="0"/>
                <a:ea typeface="Roboto" charset="0"/>
              </a:rPr>
              <a:t>Directions</a:t>
            </a:r>
          </a:p>
          <a:p>
            <a:pPr marL="114300" lvl="0" algn="just">
              <a:lnSpc>
                <a:spcPct val="115000"/>
              </a:lnSpc>
              <a:buClr>
                <a:schemeClr val="dk1"/>
              </a:buClr>
              <a:buSzPts val="1800"/>
            </a:pPr>
            <a:r>
              <a:rPr lang="en-IN" dirty="0" smtClean="0">
                <a:solidFill>
                  <a:schemeClr val="dk1"/>
                </a:solidFill>
                <a:latin typeface="Roboto" charset="0"/>
                <a:ea typeface="Roboto" charset="0"/>
              </a:rPr>
              <a:t>from Q18 </a:t>
            </a:r>
            <a:r>
              <a:rPr lang="en-IN" dirty="0" smtClean="0">
                <a:solidFill>
                  <a:schemeClr val="dk1"/>
                </a:solidFill>
                <a:latin typeface="Roboto" charset="0"/>
                <a:ea typeface="Roboto" charset="0"/>
              </a:rPr>
              <a:t>to </a:t>
            </a:r>
            <a:r>
              <a:rPr lang="en-IN" dirty="0" smtClean="0">
                <a:solidFill>
                  <a:schemeClr val="dk1"/>
                </a:solidFill>
                <a:latin typeface="Roboto" charset="0"/>
                <a:ea typeface="Roboto" charset="0"/>
              </a:rPr>
              <a:t>Q20</a:t>
            </a:r>
          </a:p>
          <a:p>
            <a:pPr marL="114300" lvl="0" algn="just">
              <a:lnSpc>
                <a:spcPct val="115000"/>
              </a:lnSpc>
              <a:buClr>
                <a:schemeClr val="dk1"/>
              </a:buClr>
              <a:buSzPts val="1800"/>
            </a:pPr>
            <a:endParaRPr lang="en-IN" dirty="0" smtClean="0">
              <a:solidFill>
                <a:schemeClr val="dk1"/>
              </a:solidFill>
              <a:latin typeface="Roboto" charset="0"/>
              <a:ea typeface="Roboto" charset="0"/>
            </a:endParaRPr>
          </a:p>
          <a:p>
            <a:pPr marL="114300" lvl="0" algn="just">
              <a:lnSpc>
                <a:spcPct val="115000"/>
              </a:lnSpc>
              <a:buClr>
                <a:schemeClr val="dk1"/>
              </a:buClr>
              <a:buSzPts val="1800"/>
            </a:pPr>
            <a:r>
              <a:rPr lang="en-IN" dirty="0" smtClean="0">
                <a:solidFill>
                  <a:schemeClr val="dk1"/>
                </a:solidFill>
                <a:latin typeface="Roboto" charset="0"/>
                <a:ea typeface="Roboto" charset="0"/>
              </a:rPr>
              <a:t>In each of the following questions, choose the water image of the Fig.(X) from amongst the four alternatives (1), (2), (3) and (4) given along with it.</a:t>
            </a:r>
          </a:p>
          <a:p>
            <a:pPr marL="114300" lvl="0" algn="just">
              <a:lnSpc>
                <a:spcPct val="115000"/>
              </a:lnSpc>
              <a:buClr>
                <a:schemeClr val="dk1"/>
              </a:buClr>
              <a:buSzPts val="1800"/>
            </a:pPr>
            <a:endParaRPr lang="en-IN" dirty="0">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93" name="Google Shape;93;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94" name="Google Shape;94;p17"/>
          <p:cNvPicPr preferRelativeResize="0"/>
          <p:nvPr/>
        </p:nvPicPr>
        <p:blipFill>
          <a:blip r:embed="rId3">
            <a:alphaModFix/>
          </a:blip>
          <a:stretch>
            <a:fillRect/>
          </a:stretch>
        </p:blipFill>
        <p:spPr>
          <a:xfrm>
            <a:off x="0" y="0"/>
            <a:ext cx="9144003" cy="5143501"/>
          </a:xfrm>
          <a:prstGeom prst="rect">
            <a:avLst/>
          </a:prstGeom>
          <a:noFill/>
          <a:ln>
            <a:noFill/>
          </a:ln>
        </p:spPr>
      </p:pic>
      <p:sp>
        <p:nvSpPr>
          <p:cNvPr id="9" name="Google Shape;210;g140286691e6_1_187"/>
          <p:cNvSpPr/>
          <p:nvPr/>
        </p:nvSpPr>
        <p:spPr>
          <a:xfrm>
            <a:off x="714957" y="554179"/>
            <a:ext cx="1797015" cy="449400"/>
          </a:xfrm>
          <a:prstGeom prst="roundRect">
            <a:avLst>
              <a:gd name="adj" fmla="val 16667"/>
            </a:avLst>
          </a:prstGeom>
          <a:solidFill>
            <a:srgbClr val="00B0F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IN" sz="1800" b="1" dirty="0" smtClean="0">
                <a:solidFill>
                  <a:srgbClr val="FFFFFF"/>
                </a:solidFill>
                <a:latin typeface="Roboto" charset="0"/>
                <a:ea typeface="Roboto" charset="0"/>
              </a:rPr>
              <a:t>Question:18</a:t>
            </a:r>
            <a:endParaRPr lang="en-IN" sz="1800" b="1" i="0" u="none" strike="noStrike" cap="none" dirty="0">
              <a:solidFill>
                <a:srgbClr val="FFFFFF"/>
              </a:solidFill>
              <a:latin typeface="Roboto" charset="0"/>
              <a:ea typeface="Roboto" charset="0"/>
              <a:sym typeface="Arial" panose="020B0604020202020204"/>
            </a:endParaRPr>
          </a:p>
        </p:txBody>
      </p:sp>
      <p:sp>
        <p:nvSpPr>
          <p:cNvPr id="10" name="Google Shape;306;g140286691e6_1_316"/>
          <p:cNvSpPr txBox="1"/>
          <p:nvPr/>
        </p:nvSpPr>
        <p:spPr>
          <a:xfrm>
            <a:off x="469020" y="1314450"/>
            <a:ext cx="7754620" cy="3277780"/>
          </a:xfrm>
          <a:prstGeom prst="rect">
            <a:avLst/>
          </a:prstGeom>
          <a:noFill/>
          <a:ln>
            <a:noFill/>
          </a:ln>
        </p:spPr>
        <p:txBody>
          <a:bodyPr spcFirstLastPara="1" wrap="square" lIns="91425" tIns="45700" rIns="91425" bIns="45700" anchor="t" anchorCtr="0">
            <a:spAutoFit/>
          </a:bodyPr>
          <a:lstStyle/>
          <a:p>
            <a:pPr marL="114300" marR="0" lvl="0" indent="0" algn="l" rtl="0">
              <a:lnSpc>
                <a:spcPct val="115000"/>
              </a:lnSpc>
              <a:spcBef>
                <a:spcPts val="0"/>
              </a:spcBef>
              <a:spcAft>
                <a:spcPts val="0"/>
              </a:spcAft>
              <a:buClr>
                <a:schemeClr val="dk1"/>
              </a:buClr>
              <a:buSzPts val="1800"/>
              <a:buFont typeface="Arial" panose="020B0604020202020204"/>
              <a:buNone/>
            </a:pPr>
            <a:r>
              <a:rPr lang="en-IN" sz="1800" b="0" i="0" u="none" strike="noStrike" cap="none" dirty="0">
                <a:solidFill>
                  <a:schemeClr val="dk1"/>
                </a:solidFill>
                <a:latin typeface="Roboto" charset="0"/>
                <a:ea typeface="Roboto" charset="0"/>
                <a:sym typeface="Arial" panose="020B0604020202020204"/>
              </a:rPr>
              <a:t>Choose the correct water image of the given figure (X) from amongst the four alternatives.</a:t>
            </a:r>
          </a:p>
          <a:p>
            <a:pPr marL="114300" marR="0" lvl="0" indent="0" algn="l" rtl="0">
              <a:lnSpc>
                <a:spcPct val="115000"/>
              </a:lnSpc>
              <a:spcBef>
                <a:spcPts val="0"/>
              </a:spcBef>
              <a:spcAft>
                <a:spcPts val="0"/>
              </a:spcAft>
              <a:buClr>
                <a:schemeClr val="dk1"/>
              </a:buClr>
              <a:buSzPts val="1800"/>
              <a:buFont typeface="Arial" panose="020B0604020202020204"/>
              <a:buNone/>
            </a:pPr>
            <a:endPar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endPar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endPar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endPar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endPar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A.  1</a:t>
            </a:r>
            <a:endParaRPr lang="en-IN" sz="1600" b="0" i="0" u="none" strike="noStrike" cap="none" dirty="0">
              <a:solidFill>
                <a:schemeClr val="dk1"/>
              </a:solidFill>
              <a:latin typeface="Roboto" charset="0"/>
              <a:ea typeface="Roboto" charset="0"/>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B.  2</a:t>
            </a:r>
            <a:endParaRPr lang="en-IN" sz="1600" b="0" i="0" u="none" strike="noStrike" cap="none" dirty="0">
              <a:solidFill>
                <a:schemeClr val="dk1"/>
              </a:solidFill>
              <a:latin typeface="Roboto" charset="0"/>
              <a:ea typeface="Roboto" charset="0"/>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C.  3</a:t>
            </a:r>
            <a:endParaRPr lang="en-IN" sz="1600" b="0" i="0" u="none" strike="noStrike" cap="none" dirty="0">
              <a:solidFill>
                <a:schemeClr val="dk1"/>
              </a:solidFill>
              <a:latin typeface="Roboto" charset="0"/>
              <a:ea typeface="Roboto" charset="0"/>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D.  4</a:t>
            </a:r>
            <a:endParaRPr lang="en-IN" sz="1600" b="0" i="0" u="none" strike="noStrike" cap="none" dirty="0">
              <a:solidFill>
                <a:schemeClr val="dk1"/>
              </a:solidFill>
              <a:latin typeface="Roboto" charset="0"/>
              <a:ea typeface="Roboto" charset="0"/>
              <a:sym typeface="Arial" panose="020B0604020202020204"/>
            </a:endParaRPr>
          </a:p>
        </p:txBody>
      </p:sp>
      <p:sp>
        <p:nvSpPr>
          <p:cNvPr id="11" name="Google Shape;310;g140286691e6_1_316"/>
          <p:cNvSpPr txBox="1"/>
          <p:nvPr/>
        </p:nvSpPr>
        <p:spPr>
          <a:xfrm>
            <a:off x="6766295" y="4159250"/>
            <a:ext cx="1456500" cy="355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panose="020B0604020202020204"/>
              <a:buNone/>
            </a:pPr>
            <a:r>
              <a:rPr lang="en-IN" b="0" i="0" u="none" strike="noStrike" cap="none" dirty="0">
                <a:solidFill>
                  <a:schemeClr val="dk1"/>
                </a:solidFill>
                <a:latin typeface="Roboto" charset="0"/>
                <a:ea typeface="Roboto" charset="0"/>
                <a:sym typeface="Arial" panose="020B0604020202020204"/>
              </a:rPr>
              <a:t>Answer : </a:t>
            </a:r>
            <a:r>
              <a:rPr lang="en-IN" b="1" i="0" u="none" strike="noStrike" cap="none" dirty="0">
                <a:solidFill>
                  <a:schemeClr val="dk1"/>
                </a:solidFill>
                <a:latin typeface="Roboto" charset="0"/>
                <a:ea typeface="Roboto" charset="0"/>
                <a:sym typeface="Arial" panose="020B0604020202020204"/>
              </a:rPr>
              <a:t>D</a:t>
            </a:r>
            <a:endParaRPr b="0" i="0" u="none" strike="noStrike" cap="none" dirty="0">
              <a:solidFill>
                <a:schemeClr val="dk1"/>
              </a:solidFill>
              <a:latin typeface="Roboto" charset="0"/>
              <a:ea typeface="Roboto" charset="0"/>
              <a:sym typeface="Arial" panose="020B0604020202020204"/>
            </a:endParaRPr>
          </a:p>
        </p:txBody>
      </p:sp>
      <p:pic>
        <p:nvPicPr>
          <p:cNvPr id="12" name="Picture 0"/>
          <p:cNvPicPr>
            <a:picLocks noChangeAspect="1"/>
          </p:cNvPicPr>
          <p:nvPr/>
        </p:nvPicPr>
        <p:blipFill>
          <a:blip r:embed="rId4"/>
          <a:stretch>
            <a:fillRect/>
          </a:stretch>
        </p:blipFill>
        <p:spPr>
          <a:xfrm>
            <a:off x="719845" y="2054225"/>
            <a:ext cx="5784850" cy="9118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93" name="Google Shape;93;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94" name="Google Shape;94;p17"/>
          <p:cNvPicPr preferRelativeResize="0"/>
          <p:nvPr/>
        </p:nvPicPr>
        <p:blipFill>
          <a:blip r:embed="rId3">
            <a:alphaModFix/>
          </a:blip>
          <a:stretch>
            <a:fillRect/>
          </a:stretch>
        </p:blipFill>
        <p:spPr>
          <a:xfrm>
            <a:off x="0" y="0"/>
            <a:ext cx="9144003" cy="5143501"/>
          </a:xfrm>
          <a:prstGeom prst="rect">
            <a:avLst/>
          </a:prstGeom>
          <a:noFill/>
          <a:ln>
            <a:noFill/>
          </a:ln>
        </p:spPr>
      </p:pic>
      <p:sp>
        <p:nvSpPr>
          <p:cNvPr id="5" name="Google Shape;210;g140286691e6_1_187"/>
          <p:cNvSpPr/>
          <p:nvPr/>
        </p:nvSpPr>
        <p:spPr>
          <a:xfrm>
            <a:off x="714957" y="554179"/>
            <a:ext cx="1797015" cy="449400"/>
          </a:xfrm>
          <a:prstGeom prst="roundRect">
            <a:avLst>
              <a:gd name="adj" fmla="val 16667"/>
            </a:avLst>
          </a:prstGeom>
          <a:solidFill>
            <a:srgbClr val="00B0F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IN" sz="1800" b="1" dirty="0" smtClean="0">
                <a:solidFill>
                  <a:srgbClr val="FFFFFF"/>
                </a:solidFill>
                <a:latin typeface="Roboto" charset="0"/>
                <a:ea typeface="Roboto" charset="0"/>
              </a:rPr>
              <a:t>Question:19</a:t>
            </a:r>
            <a:endParaRPr lang="en-IN" sz="1800" b="1" i="0" u="none" strike="noStrike" cap="none" dirty="0">
              <a:solidFill>
                <a:srgbClr val="FFFFFF"/>
              </a:solidFill>
              <a:latin typeface="Roboto" charset="0"/>
              <a:ea typeface="Roboto" charset="0"/>
              <a:sym typeface="Arial" panose="020B0604020202020204"/>
            </a:endParaRPr>
          </a:p>
        </p:txBody>
      </p:sp>
      <p:sp>
        <p:nvSpPr>
          <p:cNvPr id="6" name="Google Shape;306;g140286691e6_1_316"/>
          <p:cNvSpPr txBox="1"/>
          <p:nvPr/>
        </p:nvSpPr>
        <p:spPr>
          <a:xfrm>
            <a:off x="490040" y="1240880"/>
            <a:ext cx="7754620" cy="3277780"/>
          </a:xfrm>
          <a:prstGeom prst="rect">
            <a:avLst/>
          </a:prstGeom>
          <a:noFill/>
          <a:ln>
            <a:noFill/>
          </a:ln>
        </p:spPr>
        <p:txBody>
          <a:bodyPr spcFirstLastPara="1" wrap="square" lIns="91425" tIns="45700" rIns="91425" bIns="45700" anchor="t" anchorCtr="0">
            <a:spAutoFit/>
          </a:bodyPr>
          <a:lstStyle/>
          <a:p>
            <a:pPr marL="114300" marR="0" lvl="0" indent="0" algn="l" rtl="0">
              <a:lnSpc>
                <a:spcPct val="115000"/>
              </a:lnSpc>
              <a:spcBef>
                <a:spcPts val="0"/>
              </a:spcBef>
              <a:spcAft>
                <a:spcPts val="0"/>
              </a:spcAft>
              <a:buClr>
                <a:schemeClr val="dk1"/>
              </a:buClr>
              <a:buSzPts val="1800"/>
              <a:buFont typeface="Arial" panose="020B0604020202020204"/>
              <a:buNone/>
            </a:pPr>
            <a:r>
              <a:rPr lang="en-IN" sz="1800" b="0" i="0" u="none" strike="noStrike" cap="none" dirty="0">
                <a:solidFill>
                  <a:schemeClr val="dk1"/>
                </a:solidFill>
                <a:latin typeface="Roboto" charset="0"/>
                <a:ea typeface="Roboto" charset="0"/>
                <a:sym typeface="Arial" panose="020B0604020202020204"/>
              </a:rPr>
              <a:t>Choose the correct water image of the given figure (X) from amongst the four alternatives.</a:t>
            </a:r>
          </a:p>
          <a:p>
            <a:pPr marL="114300" marR="0" lvl="0" indent="0" algn="l" rtl="0">
              <a:lnSpc>
                <a:spcPct val="115000"/>
              </a:lnSpc>
              <a:spcBef>
                <a:spcPts val="0"/>
              </a:spcBef>
              <a:spcAft>
                <a:spcPts val="0"/>
              </a:spcAft>
              <a:buClr>
                <a:schemeClr val="dk1"/>
              </a:buClr>
              <a:buSzPts val="1800"/>
              <a:buFont typeface="Arial" panose="020B0604020202020204"/>
              <a:buNone/>
            </a:pPr>
            <a:endPar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endPar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endPar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endPar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endPar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A.  1</a:t>
            </a:r>
            <a:endParaRPr lang="en-IN" sz="1600" b="0" i="0" u="none" strike="noStrike" cap="none" dirty="0">
              <a:solidFill>
                <a:schemeClr val="dk1"/>
              </a:solidFill>
              <a:latin typeface="Roboto" charset="0"/>
              <a:ea typeface="Roboto" charset="0"/>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B.  2</a:t>
            </a:r>
            <a:endParaRPr lang="en-IN" sz="1600" b="0" i="0" u="none" strike="noStrike" cap="none" dirty="0">
              <a:solidFill>
                <a:schemeClr val="dk1"/>
              </a:solidFill>
              <a:latin typeface="Roboto" charset="0"/>
              <a:ea typeface="Roboto" charset="0"/>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C.  3</a:t>
            </a:r>
            <a:endParaRPr lang="en-IN" sz="1600" b="0" i="0" u="none" strike="noStrike" cap="none" dirty="0">
              <a:solidFill>
                <a:schemeClr val="dk1"/>
              </a:solidFill>
              <a:latin typeface="Roboto" charset="0"/>
              <a:ea typeface="Roboto" charset="0"/>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D.  4</a:t>
            </a:r>
            <a:endParaRPr lang="en-IN" sz="1600" b="0" i="0" u="none" strike="noStrike" cap="none" dirty="0">
              <a:solidFill>
                <a:schemeClr val="dk1"/>
              </a:solidFill>
              <a:latin typeface="Roboto" charset="0"/>
              <a:ea typeface="Roboto" charset="0"/>
              <a:sym typeface="Arial" panose="020B0604020202020204"/>
            </a:endParaRPr>
          </a:p>
        </p:txBody>
      </p:sp>
      <p:sp>
        <p:nvSpPr>
          <p:cNvPr id="7" name="Google Shape;310;g140286691e6_1_316"/>
          <p:cNvSpPr txBox="1"/>
          <p:nvPr/>
        </p:nvSpPr>
        <p:spPr>
          <a:xfrm>
            <a:off x="6787950" y="4085680"/>
            <a:ext cx="1456500" cy="355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panose="020B0604020202020204"/>
              <a:buNone/>
            </a:pPr>
            <a:r>
              <a:rPr lang="en-IN" b="0" i="0" u="none" strike="noStrike" cap="none" dirty="0">
                <a:solidFill>
                  <a:schemeClr val="dk1"/>
                </a:solidFill>
                <a:latin typeface="Roboto" charset="0"/>
                <a:ea typeface="Roboto" charset="0"/>
                <a:sym typeface="Arial" panose="020B0604020202020204"/>
              </a:rPr>
              <a:t>Answer : </a:t>
            </a:r>
            <a:r>
              <a:rPr lang="en-IN" b="1" i="0" u="none" strike="noStrike" cap="none" dirty="0">
                <a:solidFill>
                  <a:schemeClr val="dk1"/>
                </a:solidFill>
                <a:latin typeface="Roboto" charset="0"/>
                <a:ea typeface="Roboto" charset="0"/>
                <a:sym typeface="Arial" panose="020B0604020202020204"/>
              </a:rPr>
              <a:t>B</a:t>
            </a:r>
            <a:endParaRPr b="0" i="0" u="none" strike="noStrike" cap="none" dirty="0">
              <a:solidFill>
                <a:schemeClr val="dk1"/>
              </a:solidFill>
              <a:latin typeface="Roboto" charset="0"/>
              <a:ea typeface="Roboto" charset="0"/>
              <a:sym typeface="Arial" panose="020B0604020202020204"/>
            </a:endParaRPr>
          </a:p>
        </p:txBody>
      </p:sp>
      <p:pic>
        <p:nvPicPr>
          <p:cNvPr id="8" name="Picture 7"/>
          <p:cNvPicPr>
            <a:picLocks noChangeAspect="1"/>
          </p:cNvPicPr>
          <p:nvPr/>
        </p:nvPicPr>
        <p:blipFill>
          <a:blip r:embed="rId4"/>
          <a:stretch>
            <a:fillRect/>
          </a:stretch>
        </p:blipFill>
        <p:spPr>
          <a:xfrm>
            <a:off x="722450" y="1994625"/>
            <a:ext cx="5133975" cy="9093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93" name="Google Shape;93;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94" name="Google Shape;94;p17"/>
          <p:cNvPicPr preferRelativeResize="0"/>
          <p:nvPr/>
        </p:nvPicPr>
        <p:blipFill>
          <a:blip r:embed="rId3">
            <a:alphaModFix/>
          </a:blip>
          <a:stretch>
            <a:fillRect/>
          </a:stretch>
        </p:blipFill>
        <p:spPr>
          <a:xfrm>
            <a:off x="0" y="0"/>
            <a:ext cx="9144003" cy="5143501"/>
          </a:xfrm>
          <a:prstGeom prst="rect">
            <a:avLst/>
          </a:prstGeom>
          <a:noFill/>
          <a:ln>
            <a:noFill/>
          </a:ln>
        </p:spPr>
      </p:pic>
      <p:sp>
        <p:nvSpPr>
          <p:cNvPr id="5" name="Google Shape;210;g140286691e6_1_187"/>
          <p:cNvSpPr/>
          <p:nvPr/>
        </p:nvSpPr>
        <p:spPr>
          <a:xfrm>
            <a:off x="714957" y="554179"/>
            <a:ext cx="1797015" cy="449400"/>
          </a:xfrm>
          <a:prstGeom prst="roundRect">
            <a:avLst>
              <a:gd name="adj" fmla="val 16667"/>
            </a:avLst>
          </a:prstGeom>
          <a:solidFill>
            <a:srgbClr val="00B0F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IN" sz="2000" b="1" dirty="0" smtClean="0">
                <a:solidFill>
                  <a:srgbClr val="FFFFFF"/>
                </a:solidFill>
              </a:rPr>
              <a:t>Question:20</a:t>
            </a:r>
            <a:endParaRPr lang="en-IN" sz="2000" b="1" i="0" u="none" strike="noStrike" cap="none" dirty="0">
              <a:solidFill>
                <a:srgbClr val="FFFFFF"/>
              </a:solidFill>
              <a:latin typeface="Arial" panose="020B0604020202020204"/>
              <a:ea typeface="Arial" panose="020B0604020202020204"/>
              <a:cs typeface="Arial" panose="020B0604020202020204"/>
              <a:sym typeface="Arial" panose="020B0604020202020204"/>
            </a:endParaRPr>
          </a:p>
        </p:txBody>
      </p:sp>
      <p:sp>
        <p:nvSpPr>
          <p:cNvPr id="6" name="Google Shape;306;g140286691e6_1_316"/>
          <p:cNvSpPr txBox="1"/>
          <p:nvPr/>
        </p:nvSpPr>
        <p:spPr>
          <a:xfrm>
            <a:off x="437490" y="1314450"/>
            <a:ext cx="7753985" cy="3277780"/>
          </a:xfrm>
          <a:prstGeom prst="rect">
            <a:avLst/>
          </a:prstGeom>
          <a:noFill/>
          <a:ln>
            <a:noFill/>
          </a:ln>
        </p:spPr>
        <p:txBody>
          <a:bodyPr spcFirstLastPara="1" wrap="square" lIns="91425" tIns="45700" rIns="91425" bIns="45700" anchor="t" anchorCtr="0">
            <a:spAutoFit/>
          </a:bodyPr>
          <a:lstStyle/>
          <a:p>
            <a:pPr marL="114300" marR="0" lvl="0" indent="0" algn="l" rtl="0">
              <a:lnSpc>
                <a:spcPct val="115000"/>
              </a:lnSpc>
              <a:spcBef>
                <a:spcPts val="0"/>
              </a:spcBef>
              <a:spcAft>
                <a:spcPts val="0"/>
              </a:spcAft>
              <a:buClr>
                <a:schemeClr val="dk1"/>
              </a:buClr>
              <a:buSzPts val="1800"/>
              <a:buFont typeface="Arial" panose="020B0604020202020204"/>
              <a:buNone/>
            </a:pPr>
            <a:r>
              <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rPr>
              <a:t> </a:t>
            </a:r>
            <a:r>
              <a:rPr lang="en-IN" sz="1800" b="0" i="0" u="none" strike="noStrike" cap="none" dirty="0">
                <a:solidFill>
                  <a:schemeClr val="dk1"/>
                </a:solidFill>
                <a:latin typeface="Roboto" charset="0"/>
                <a:ea typeface="Roboto" charset="0"/>
                <a:sym typeface="Arial" panose="020B0604020202020204"/>
              </a:rPr>
              <a:t>Choose the correct water image of the given figure (X) from amongst the four </a:t>
            </a:r>
            <a:r>
              <a:rPr lang="en-IN" sz="1800" b="0" i="0" u="none" strike="noStrike" cap="none" dirty="0" smtClean="0">
                <a:solidFill>
                  <a:schemeClr val="dk1"/>
                </a:solidFill>
                <a:latin typeface="Roboto" charset="0"/>
                <a:ea typeface="Roboto" charset="0"/>
                <a:sym typeface="Arial" panose="020B0604020202020204"/>
              </a:rPr>
              <a:t>  alternatives</a:t>
            </a:r>
            <a:r>
              <a:rPr lang="en-IN" sz="1800" b="0" i="0" u="none" strike="noStrike" cap="none" dirty="0">
                <a:solidFill>
                  <a:schemeClr val="dk1"/>
                </a:solidFill>
                <a:latin typeface="Roboto" charset="0"/>
                <a:ea typeface="Roboto" charset="0"/>
                <a:sym typeface="Arial" panose="020B0604020202020204"/>
              </a:rPr>
              <a:t>.</a:t>
            </a:r>
          </a:p>
          <a:p>
            <a:pPr marL="114300" marR="0" lvl="0" indent="0" algn="l" rtl="0">
              <a:lnSpc>
                <a:spcPct val="115000"/>
              </a:lnSpc>
              <a:spcBef>
                <a:spcPts val="0"/>
              </a:spcBef>
              <a:spcAft>
                <a:spcPts val="0"/>
              </a:spcAft>
              <a:buClr>
                <a:schemeClr val="dk1"/>
              </a:buClr>
              <a:buSzPts val="1800"/>
              <a:buFont typeface="Arial" panose="020B0604020202020204"/>
              <a:buNone/>
            </a:pPr>
            <a:endPar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endPar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endPar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endPar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endPar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A.  1</a:t>
            </a:r>
            <a:endParaRPr lang="en-IN" sz="1600" b="0" i="0" u="none" strike="noStrike" cap="none" dirty="0">
              <a:solidFill>
                <a:schemeClr val="dk1"/>
              </a:solidFill>
              <a:latin typeface="Roboto" charset="0"/>
              <a:ea typeface="Roboto" charset="0"/>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B.  2</a:t>
            </a:r>
            <a:endParaRPr lang="en-IN" sz="1600" b="0" i="0" u="none" strike="noStrike" cap="none" dirty="0">
              <a:solidFill>
                <a:schemeClr val="dk1"/>
              </a:solidFill>
              <a:latin typeface="Roboto" charset="0"/>
              <a:ea typeface="Roboto" charset="0"/>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C.  3</a:t>
            </a:r>
            <a:endParaRPr lang="en-IN" sz="1600" b="0" i="0" u="none" strike="noStrike" cap="none" dirty="0">
              <a:solidFill>
                <a:schemeClr val="dk1"/>
              </a:solidFill>
              <a:latin typeface="Roboto" charset="0"/>
              <a:ea typeface="Roboto" charset="0"/>
              <a:sym typeface="Arial" panose="020B0604020202020204"/>
            </a:endParaRPr>
          </a:p>
          <a:p>
            <a:pPr marL="114300" marR="0" lvl="0" indent="0" algn="l" rtl="0">
              <a:lnSpc>
                <a:spcPct val="115000"/>
              </a:lnSpc>
              <a:spcBef>
                <a:spcPts val="0"/>
              </a:spcBef>
              <a:spcAft>
                <a:spcPts val="0"/>
              </a:spcAft>
              <a:buClr>
                <a:schemeClr val="dk1"/>
              </a:buClr>
              <a:buSzPts val="18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D.  4</a:t>
            </a:r>
            <a:endParaRPr lang="en-IN" sz="1600" b="0" i="0" u="none" strike="noStrike" cap="none" dirty="0">
              <a:solidFill>
                <a:schemeClr val="dk1"/>
              </a:solidFill>
              <a:latin typeface="Roboto" charset="0"/>
              <a:ea typeface="Roboto" charset="0"/>
              <a:sym typeface="Arial" panose="020B0604020202020204"/>
            </a:endParaRPr>
          </a:p>
        </p:txBody>
      </p:sp>
      <p:sp>
        <p:nvSpPr>
          <p:cNvPr id="7" name="Google Shape;310;g140286691e6_1_316"/>
          <p:cNvSpPr txBox="1"/>
          <p:nvPr/>
        </p:nvSpPr>
        <p:spPr>
          <a:xfrm>
            <a:off x="6734765" y="4159250"/>
            <a:ext cx="1456500" cy="355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panose="020B0604020202020204"/>
              <a:buNone/>
            </a:pPr>
            <a:r>
              <a:rPr lang="en-IN" b="0" i="0" u="none" strike="noStrike" cap="none" dirty="0">
                <a:solidFill>
                  <a:schemeClr val="dk1"/>
                </a:solidFill>
                <a:latin typeface="Roboto" charset="0"/>
                <a:ea typeface="Roboto" charset="0"/>
                <a:sym typeface="Arial" panose="020B0604020202020204"/>
              </a:rPr>
              <a:t>Answer : </a:t>
            </a:r>
            <a:r>
              <a:rPr lang="en-IN" b="1" i="0" u="none" strike="noStrike" cap="none" dirty="0">
                <a:solidFill>
                  <a:schemeClr val="dk1"/>
                </a:solidFill>
                <a:latin typeface="Roboto" charset="0"/>
                <a:ea typeface="Roboto" charset="0"/>
                <a:sym typeface="Arial" panose="020B0604020202020204"/>
              </a:rPr>
              <a:t>B</a:t>
            </a:r>
            <a:endParaRPr b="0" i="0" u="none" strike="noStrike" cap="none" dirty="0">
              <a:solidFill>
                <a:schemeClr val="dk1"/>
              </a:solidFill>
              <a:latin typeface="Roboto" charset="0"/>
              <a:ea typeface="Roboto" charset="0"/>
              <a:sym typeface="Arial" panose="020B0604020202020204"/>
            </a:endParaRPr>
          </a:p>
        </p:txBody>
      </p:sp>
      <p:pic>
        <p:nvPicPr>
          <p:cNvPr id="8" name="Picture 7"/>
          <p:cNvPicPr>
            <a:picLocks noChangeAspect="1"/>
          </p:cNvPicPr>
          <p:nvPr/>
        </p:nvPicPr>
        <p:blipFill>
          <a:blip r:embed="rId4"/>
          <a:stretch>
            <a:fillRect/>
          </a:stretch>
        </p:blipFill>
        <p:spPr>
          <a:xfrm>
            <a:off x="550520" y="2040890"/>
            <a:ext cx="5309870" cy="10617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93" name="Google Shape;93;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94" name="Google Shape;94;p17"/>
          <p:cNvPicPr preferRelativeResize="0"/>
          <p:nvPr/>
        </p:nvPicPr>
        <p:blipFill>
          <a:blip r:embed="rId3">
            <a:alphaModFix/>
          </a:blip>
          <a:stretch>
            <a:fillRect/>
          </a:stretch>
        </p:blipFill>
        <p:spPr>
          <a:xfrm>
            <a:off x="0" y="0"/>
            <a:ext cx="9144003" cy="5143501"/>
          </a:xfrm>
          <a:prstGeom prst="rect">
            <a:avLst/>
          </a:prstGeom>
          <a:noFill/>
          <a:ln>
            <a:noFill/>
          </a:ln>
        </p:spPr>
      </p:pic>
      <p:pic>
        <p:nvPicPr>
          <p:cNvPr id="5" name="Google Shape;197;p24"/>
          <p:cNvPicPr preferRelativeResize="0"/>
          <p:nvPr/>
        </p:nvPicPr>
        <p:blipFill rotWithShape="1">
          <a:blip r:embed="rId4">
            <a:alphaModFix/>
          </a:blip>
          <a:srcRect/>
          <a:stretch/>
        </p:blipFill>
        <p:spPr>
          <a:xfrm>
            <a:off x="2773760" y="862410"/>
            <a:ext cx="2855119" cy="2888456"/>
          </a:xfrm>
          <a:prstGeom prst="rect">
            <a:avLst/>
          </a:prstGeom>
          <a:noFill/>
          <a:ln>
            <a:noFill/>
          </a:ln>
        </p:spPr>
      </p:pic>
      <p:sp>
        <p:nvSpPr>
          <p:cNvPr id="6" name="Rectangle 5"/>
          <p:cNvSpPr/>
          <p:nvPr/>
        </p:nvSpPr>
        <p:spPr>
          <a:xfrm>
            <a:off x="1968500" y="3859540"/>
            <a:ext cx="4572000" cy="523220"/>
          </a:xfrm>
          <a:prstGeom prst="rect">
            <a:avLst/>
          </a:prstGeom>
        </p:spPr>
        <p:txBody>
          <a:bodyPr>
            <a:spAutoFit/>
          </a:bodyPr>
          <a:lstStyle/>
          <a:p>
            <a:pPr lvl="0" algn="ctr">
              <a:buSzPts val="1200"/>
            </a:pPr>
            <a:r>
              <a:rPr lang="en-US" u="sng" dirty="0" smtClean="0">
                <a:solidFill>
                  <a:srgbClr val="666666"/>
                </a:solidFill>
                <a:latin typeface="Roboto"/>
                <a:ea typeface="Roboto"/>
                <a:cs typeface="Roboto"/>
                <a:sym typeface="Roboto"/>
                <a:hlinkClick r:id="rId5"/>
              </a:rPr>
              <a:t>https://learn.codemithra.com</a:t>
            </a:r>
            <a:endParaRPr lang="en-US" dirty="0" smtClean="0">
              <a:solidFill>
                <a:srgbClr val="666666"/>
              </a:solidFill>
              <a:latin typeface="Roboto"/>
              <a:ea typeface="Roboto"/>
              <a:cs typeface="Roboto"/>
              <a:sym typeface="Roboto"/>
            </a:endParaRPr>
          </a:p>
          <a:p>
            <a:pPr lvl="0" algn="ctr">
              <a:buSzPts val="1200"/>
            </a:pPr>
            <a:endParaRPr lang="en-US" dirty="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93" name="Google Shape;93;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94" name="Google Shape;94;p17"/>
          <p:cNvPicPr preferRelativeResize="0"/>
          <p:nvPr/>
        </p:nvPicPr>
        <p:blipFill>
          <a:blip r:embed="rId3">
            <a:alphaModFix/>
          </a:blip>
          <a:stretch>
            <a:fillRect/>
          </a:stretch>
        </p:blipFill>
        <p:spPr>
          <a:xfrm>
            <a:off x="0" y="0"/>
            <a:ext cx="9144003" cy="5143501"/>
          </a:xfrm>
          <a:prstGeom prst="rect">
            <a:avLst/>
          </a:prstGeom>
          <a:noFill/>
          <a:ln>
            <a:noFill/>
          </a:ln>
        </p:spPr>
      </p:pic>
      <p:sp>
        <p:nvSpPr>
          <p:cNvPr id="5" name="Google Shape;210;g140286691e6_1_187"/>
          <p:cNvSpPr/>
          <p:nvPr/>
        </p:nvSpPr>
        <p:spPr>
          <a:xfrm>
            <a:off x="714957" y="554179"/>
            <a:ext cx="1797015" cy="449400"/>
          </a:xfrm>
          <a:prstGeom prst="roundRect">
            <a:avLst>
              <a:gd name="adj" fmla="val 16667"/>
            </a:avLst>
          </a:prstGeom>
          <a:solidFill>
            <a:srgbClr val="00B0F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IN" sz="1800" b="1" dirty="0" smtClean="0">
                <a:solidFill>
                  <a:srgbClr val="FFFFFF"/>
                </a:solidFill>
                <a:latin typeface="Roboto" charset="0"/>
                <a:ea typeface="Roboto" charset="0"/>
              </a:rPr>
              <a:t>Question:01</a:t>
            </a:r>
            <a:endParaRPr lang="en-IN" sz="1800" b="1" i="0" u="none" strike="noStrike" cap="none" dirty="0">
              <a:solidFill>
                <a:srgbClr val="FFFFFF"/>
              </a:solidFill>
              <a:latin typeface="Roboto" charset="0"/>
              <a:ea typeface="Roboto" charset="0"/>
              <a:sym typeface="Arial" panose="020B0604020202020204"/>
            </a:endParaRPr>
          </a:p>
        </p:txBody>
      </p:sp>
      <p:sp>
        <p:nvSpPr>
          <p:cNvPr id="7" name="Google Shape;211;g140286691e6_1_187"/>
          <p:cNvSpPr txBox="1"/>
          <p:nvPr/>
        </p:nvSpPr>
        <p:spPr>
          <a:xfrm>
            <a:off x="6640175" y="4019550"/>
            <a:ext cx="1456500" cy="355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panose="020B0604020202020204"/>
              <a:buNone/>
            </a:pPr>
            <a:r>
              <a:rPr lang="en-IN" b="0" i="0" u="none" strike="noStrike" cap="none" dirty="0">
                <a:solidFill>
                  <a:schemeClr val="dk1"/>
                </a:solidFill>
                <a:latin typeface="Roboto" charset="0"/>
                <a:ea typeface="Roboto" charset="0"/>
                <a:sym typeface="Arial" panose="020B0604020202020204"/>
              </a:rPr>
              <a:t>Answer : </a:t>
            </a:r>
            <a:r>
              <a:rPr lang="en-IN" b="1" i="0" u="none" strike="noStrike" cap="none" dirty="0">
                <a:solidFill>
                  <a:schemeClr val="dk1"/>
                </a:solidFill>
                <a:latin typeface="Roboto" charset="0"/>
                <a:ea typeface="Roboto" charset="0"/>
                <a:sym typeface="Arial" panose="020B0604020202020204"/>
              </a:rPr>
              <a:t>C</a:t>
            </a:r>
            <a:endParaRPr b="0" i="0" u="none" strike="noStrike" cap="none" dirty="0">
              <a:solidFill>
                <a:schemeClr val="dk1"/>
              </a:solidFill>
              <a:latin typeface="Roboto" charset="0"/>
              <a:ea typeface="Roboto" charset="0"/>
              <a:sym typeface="Arial" panose="020B0604020202020204"/>
            </a:endParaRPr>
          </a:p>
        </p:txBody>
      </p:sp>
      <p:pic>
        <p:nvPicPr>
          <p:cNvPr id="8" name="Picture 0"/>
          <p:cNvPicPr>
            <a:picLocks noChangeAspect="1"/>
          </p:cNvPicPr>
          <p:nvPr/>
        </p:nvPicPr>
        <p:blipFill>
          <a:blip r:embed="rId4"/>
          <a:stretch>
            <a:fillRect/>
          </a:stretch>
        </p:blipFill>
        <p:spPr>
          <a:xfrm>
            <a:off x="709930" y="1597025"/>
            <a:ext cx="5114290" cy="544830"/>
          </a:xfrm>
          <a:prstGeom prst="rect">
            <a:avLst/>
          </a:prstGeom>
        </p:spPr>
      </p:pic>
      <p:sp>
        <p:nvSpPr>
          <p:cNvPr id="9" name="Text Box 1"/>
          <p:cNvSpPr txBox="1"/>
          <p:nvPr/>
        </p:nvSpPr>
        <p:spPr>
          <a:xfrm>
            <a:off x="806710" y="2237105"/>
            <a:ext cx="5010150" cy="337185"/>
          </a:xfrm>
          <a:prstGeom prst="rect">
            <a:avLst/>
          </a:prstGeom>
          <a:noFill/>
        </p:spPr>
        <p:txBody>
          <a:bodyPr wrap="none" rtlCol="0">
            <a:spAutoFit/>
          </a:bodyPr>
          <a:lstStyle/>
          <a:p>
            <a:pPr algn="l"/>
            <a:r>
              <a:rPr lang="en-US" sz="1600" dirty="0"/>
              <a:t>(</a:t>
            </a:r>
            <a:r>
              <a:rPr lang="en-US" sz="1600" dirty="0">
                <a:latin typeface="Roboto" charset="0"/>
                <a:ea typeface="Roboto" charset="0"/>
              </a:rPr>
              <a:t>A)  </a:t>
            </a:r>
            <a:r>
              <a:rPr lang="en-IN" altLang="en-US" sz="1600" dirty="0">
                <a:latin typeface="Roboto" charset="0"/>
                <a:ea typeface="Roboto" charset="0"/>
              </a:rPr>
              <a:t>  </a:t>
            </a:r>
            <a:r>
              <a:rPr lang="en-US" sz="1600" dirty="0">
                <a:latin typeface="Roboto" charset="0"/>
                <a:ea typeface="Roboto" charset="0"/>
              </a:rPr>
              <a:t>(B) </a:t>
            </a:r>
            <a:r>
              <a:rPr lang="en-IN" altLang="en-US" sz="1600" dirty="0">
                <a:latin typeface="Roboto" charset="0"/>
                <a:ea typeface="Roboto" charset="0"/>
              </a:rPr>
              <a:t>  </a:t>
            </a:r>
            <a:r>
              <a:rPr lang="en-US" sz="1600" dirty="0">
                <a:latin typeface="Roboto" charset="0"/>
                <a:ea typeface="Roboto" charset="0"/>
              </a:rPr>
              <a:t>(C) </a:t>
            </a:r>
            <a:r>
              <a:rPr lang="en-IN" altLang="en-US" sz="1600" dirty="0">
                <a:latin typeface="Roboto" charset="0"/>
                <a:ea typeface="Roboto" charset="0"/>
              </a:rPr>
              <a:t>   </a:t>
            </a:r>
            <a:r>
              <a:rPr lang="en-US" sz="1600" dirty="0">
                <a:latin typeface="Roboto" charset="0"/>
                <a:ea typeface="Roboto" charset="0"/>
              </a:rPr>
              <a:t>(D) </a:t>
            </a:r>
            <a:r>
              <a:rPr lang="en-IN" altLang="en-US" sz="1600" dirty="0">
                <a:latin typeface="Roboto" charset="0"/>
                <a:ea typeface="Roboto" charset="0"/>
              </a:rPr>
              <a:t>   </a:t>
            </a:r>
            <a:r>
              <a:rPr lang="en-US" sz="1600" dirty="0">
                <a:latin typeface="Roboto" charset="0"/>
                <a:ea typeface="Roboto" charset="0"/>
              </a:rPr>
              <a:t>(E)      </a:t>
            </a:r>
            <a:r>
              <a:rPr lang="en-IN" altLang="en-US" sz="1600" dirty="0">
                <a:latin typeface="Roboto" charset="0"/>
                <a:ea typeface="Roboto" charset="0"/>
              </a:rPr>
              <a:t> </a:t>
            </a:r>
            <a:r>
              <a:rPr lang="en-US" sz="1600" dirty="0">
                <a:latin typeface="Roboto" charset="0"/>
                <a:ea typeface="Roboto" charset="0"/>
              </a:rPr>
              <a:t>(1)   </a:t>
            </a:r>
            <a:r>
              <a:rPr lang="en-IN" altLang="en-US" sz="1600" dirty="0">
                <a:latin typeface="Roboto" charset="0"/>
                <a:ea typeface="Roboto" charset="0"/>
              </a:rPr>
              <a:t> </a:t>
            </a:r>
            <a:r>
              <a:rPr lang="en-US" sz="1600" dirty="0">
                <a:latin typeface="Roboto" charset="0"/>
                <a:ea typeface="Roboto" charset="0"/>
              </a:rPr>
              <a:t>(2)   </a:t>
            </a:r>
            <a:r>
              <a:rPr lang="en-IN" altLang="en-US" sz="1600" dirty="0">
                <a:latin typeface="Roboto" charset="0"/>
                <a:ea typeface="Roboto" charset="0"/>
              </a:rPr>
              <a:t> </a:t>
            </a:r>
            <a:r>
              <a:rPr lang="en-US" sz="1600" dirty="0">
                <a:latin typeface="Roboto" charset="0"/>
                <a:ea typeface="Roboto" charset="0"/>
              </a:rPr>
              <a:t>(3)   </a:t>
            </a:r>
            <a:r>
              <a:rPr lang="en-IN" altLang="en-US" sz="1600" dirty="0">
                <a:latin typeface="Roboto" charset="0"/>
                <a:ea typeface="Roboto" charset="0"/>
              </a:rPr>
              <a:t>  </a:t>
            </a:r>
            <a:r>
              <a:rPr lang="en-US" sz="1600" dirty="0">
                <a:latin typeface="Roboto" charset="0"/>
                <a:ea typeface="Roboto" charset="0"/>
              </a:rPr>
              <a:t>(4)   </a:t>
            </a:r>
            <a:r>
              <a:rPr lang="en-IN" altLang="en-US" sz="1600" dirty="0">
                <a:latin typeface="Roboto" charset="0"/>
                <a:ea typeface="Roboto" charset="0"/>
              </a:rPr>
              <a:t> </a:t>
            </a:r>
            <a:r>
              <a:rPr lang="en-US" sz="1600" dirty="0">
                <a:latin typeface="Roboto" charset="0"/>
                <a:ea typeface="Roboto" charset="0"/>
              </a:rPr>
              <a:t>(5)</a:t>
            </a:r>
          </a:p>
        </p:txBody>
      </p:sp>
      <p:sp>
        <p:nvSpPr>
          <p:cNvPr id="10" name="Text Box 4"/>
          <p:cNvSpPr txBox="1"/>
          <p:nvPr/>
        </p:nvSpPr>
        <p:spPr>
          <a:xfrm>
            <a:off x="753110" y="2747645"/>
            <a:ext cx="624840" cy="1322070"/>
          </a:xfrm>
          <a:prstGeom prst="rect">
            <a:avLst/>
          </a:prstGeom>
          <a:noFill/>
        </p:spPr>
        <p:txBody>
          <a:bodyPr wrap="square" rtlCol="0">
            <a:spAutoFit/>
          </a:bodyPr>
          <a:lstStyle/>
          <a:p>
            <a:pPr marL="342900" indent="-342900">
              <a:buFont typeface="+mj-lt"/>
              <a:buAutoNum type="alphaUcPeriod"/>
            </a:pPr>
            <a:r>
              <a:rPr lang="en-IN" altLang="en-US" sz="1600" dirty="0">
                <a:latin typeface="Roboto" charset="0"/>
                <a:ea typeface="Roboto" charset="0"/>
              </a:rPr>
              <a:t>1</a:t>
            </a:r>
          </a:p>
          <a:p>
            <a:pPr marL="342900" indent="-342900">
              <a:buFont typeface="+mj-lt"/>
              <a:buAutoNum type="alphaUcPeriod"/>
            </a:pPr>
            <a:r>
              <a:rPr lang="en-IN" altLang="en-US" sz="1600" dirty="0">
                <a:latin typeface="Roboto" charset="0"/>
                <a:ea typeface="Roboto" charset="0"/>
              </a:rPr>
              <a:t>2</a:t>
            </a:r>
          </a:p>
          <a:p>
            <a:pPr marL="342900" indent="-342900">
              <a:buFont typeface="+mj-lt"/>
              <a:buAutoNum type="alphaUcPeriod"/>
            </a:pPr>
            <a:r>
              <a:rPr lang="en-IN" altLang="en-US" sz="1600" dirty="0">
                <a:latin typeface="Roboto" charset="0"/>
                <a:ea typeface="Roboto" charset="0"/>
              </a:rPr>
              <a:t>3</a:t>
            </a:r>
          </a:p>
          <a:p>
            <a:pPr marL="342900" indent="-342900">
              <a:buFont typeface="+mj-lt"/>
              <a:buAutoNum type="alphaUcPeriod"/>
            </a:pPr>
            <a:r>
              <a:rPr lang="en-IN" altLang="en-US" sz="1600" dirty="0">
                <a:latin typeface="Roboto" charset="0"/>
                <a:ea typeface="Roboto" charset="0"/>
              </a:rPr>
              <a:t>4</a:t>
            </a:r>
          </a:p>
          <a:p>
            <a:pPr marL="342900" indent="-342900">
              <a:buFont typeface="+mj-lt"/>
              <a:buAutoNum type="alphaUcPeriod"/>
            </a:pPr>
            <a:r>
              <a:rPr lang="en-IN" altLang="en-US" sz="1600" dirty="0">
                <a:latin typeface="Roboto" charset="0"/>
                <a:ea typeface="Roboto" charset="0"/>
              </a:rPr>
              <a:t>5</a:t>
            </a:r>
          </a:p>
        </p:txBody>
      </p:sp>
      <p:sp>
        <p:nvSpPr>
          <p:cNvPr id="11" name="Text Box 5"/>
          <p:cNvSpPr txBox="1"/>
          <p:nvPr/>
        </p:nvSpPr>
        <p:spPr>
          <a:xfrm>
            <a:off x="627380" y="1195070"/>
            <a:ext cx="5152373" cy="369332"/>
          </a:xfrm>
          <a:prstGeom prst="rect">
            <a:avLst/>
          </a:prstGeom>
          <a:noFill/>
        </p:spPr>
        <p:txBody>
          <a:bodyPr wrap="none" rtlCol="0">
            <a:spAutoFit/>
          </a:bodyPr>
          <a:lstStyle/>
          <a:p>
            <a:pPr algn="l"/>
            <a:r>
              <a:rPr lang="en-US" sz="1800" dirty="0">
                <a:latin typeface="Roboto" charset="0"/>
                <a:ea typeface="Roboto" charset="0"/>
              </a:rPr>
              <a:t>Problem Figures:           </a:t>
            </a:r>
            <a:r>
              <a:rPr lang="en-IN" altLang="en-US" sz="1800" dirty="0">
                <a:latin typeface="Roboto" charset="0"/>
                <a:ea typeface="Roboto" charset="0"/>
              </a:rPr>
              <a:t>               </a:t>
            </a:r>
            <a:r>
              <a:rPr lang="en-US" sz="1800" dirty="0">
                <a:latin typeface="Roboto" charset="0"/>
                <a:ea typeface="Roboto" charset="0"/>
              </a:rPr>
              <a:t>Answer Figures: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dirty="0"/>
          </a:p>
        </p:txBody>
      </p:sp>
      <p:sp>
        <p:nvSpPr>
          <p:cNvPr id="197" name="Google Shape;197;p2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98" name="Google Shape;198;p27"/>
          <p:cNvPicPr preferRelativeResize="0"/>
          <p:nvPr/>
        </p:nvPicPr>
        <p:blipFill>
          <a:blip r:embed="rId3">
            <a:alphaModFix/>
          </a:blip>
          <a:stretch>
            <a:fillRect/>
          </a:stretch>
        </p:blipFill>
        <p:spPr>
          <a:xfrm>
            <a:off x="-3" y="0"/>
            <a:ext cx="9144003" cy="5143501"/>
          </a:xfrm>
          <a:prstGeom prst="rect">
            <a:avLst/>
          </a:prstGeom>
          <a:noFill/>
          <a:ln>
            <a:noFill/>
          </a:ln>
        </p:spPr>
      </p:pic>
      <p:sp>
        <p:nvSpPr>
          <p:cNvPr id="199" name="Google Shape;199;p27"/>
          <p:cNvSpPr txBox="1"/>
          <p:nvPr/>
        </p:nvSpPr>
        <p:spPr>
          <a:xfrm>
            <a:off x="3141000" y="2194650"/>
            <a:ext cx="32979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200" dirty="0">
                <a:solidFill>
                  <a:schemeClr val="lt1"/>
                </a:solidFill>
                <a:latin typeface="Roboto" charset="0"/>
                <a:ea typeface="Roboto" charset="0"/>
                <a:cs typeface="Roboto Medium"/>
                <a:sym typeface="Roboto Medium"/>
              </a:rPr>
              <a:t>THANK YOU</a:t>
            </a:r>
            <a:endParaRPr sz="3200" dirty="0">
              <a:solidFill>
                <a:schemeClr val="lt1"/>
              </a:solidFill>
              <a:latin typeface="Roboto" charset="0"/>
              <a:ea typeface="Roboto" charset="0"/>
              <a:cs typeface="Roboto Medium"/>
              <a:sym typeface="Roboto Medium"/>
            </a:endParaRPr>
          </a:p>
        </p:txBody>
      </p:sp>
      <p:pic>
        <p:nvPicPr>
          <p:cNvPr id="200" name="Google Shape;200;p27"/>
          <p:cNvPicPr preferRelativeResize="0"/>
          <p:nvPr/>
        </p:nvPicPr>
        <p:blipFill>
          <a:blip r:embed="rId4">
            <a:alphaModFix/>
          </a:blip>
          <a:stretch>
            <a:fillRect/>
          </a:stretch>
        </p:blipFill>
        <p:spPr>
          <a:xfrm>
            <a:off x="1752016" y="4591075"/>
            <a:ext cx="338156" cy="338150"/>
          </a:xfrm>
          <a:prstGeom prst="rect">
            <a:avLst/>
          </a:prstGeom>
          <a:noFill/>
          <a:ln>
            <a:noFill/>
          </a:ln>
        </p:spPr>
      </p:pic>
      <p:pic>
        <p:nvPicPr>
          <p:cNvPr id="201" name="Google Shape;201;p27"/>
          <p:cNvPicPr preferRelativeResize="0"/>
          <p:nvPr/>
        </p:nvPicPr>
        <p:blipFill>
          <a:blip r:embed="rId5">
            <a:alphaModFix/>
          </a:blip>
          <a:stretch>
            <a:fillRect/>
          </a:stretch>
        </p:blipFill>
        <p:spPr>
          <a:xfrm>
            <a:off x="3272650" y="4591075"/>
            <a:ext cx="338156" cy="338150"/>
          </a:xfrm>
          <a:prstGeom prst="rect">
            <a:avLst/>
          </a:prstGeom>
          <a:noFill/>
          <a:ln>
            <a:noFill/>
          </a:ln>
        </p:spPr>
      </p:pic>
      <p:sp>
        <p:nvSpPr>
          <p:cNvPr id="202" name="Google Shape;202;p27"/>
          <p:cNvSpPr txBox="1"/>
          <p:nvPr/>
        </p:nvSpPr>
        <p:spPr>
          <a:xfrm>
            <a:off x="1980750" y="4590800"/>
            <a:ext cx="11871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lt1"/>
                </a:solidFill>
                <a:latin typeface="Roboto Medium"/>
                <a:ea typeface="Roboto Medium"/>
                <a:cs typeface="Roboto Medium"/>
                <a:sym typeface="Roboto Medium"/>
              </a:rPr>
              <a:t>+91 78150 95095</a:t>
            </a:r>
            <a:endParaRPr sz="1000">
              <a:solidFill>
                <a:schemeClr val="lt1"/>
              </a:solidFill>
              <a:latin typeface="Roboto Medium"/>
              <a:ea typeface="Roboto Medium"/>
              <a:cs typeface="Roboto Medium"/>
              <a:sym typeface="Roboto Medium"/>
            </a:endParaRPr>
          </a:p>
        </p:txBody>
      </p:sp>
      <p:cxnSp>
        <p:nvCxnSpPr>
          <p:cNvPr id="203" name="Google Shape;203;p27"/>
          <p:cNvCxnSpPr/>
          <p:nvPr/>
        </p:nvCxnSpPr>
        <p:spPr>
          <a:xfrm rot="10800000">
            <a:off x="3220250" y="4619675"/>
            <a:ext cx="0" cy="300000"/>
          </a:xfrm>
          <a:prstGeom prst="straightConnector1">
            <a:avLst/>
          </a:prstGeom>
          <a:noFill/>
          <a:ln w="9525" cap="flat" cmpd="sng">
            <a:solidFill>
              <a:schemeClr val="lt1"/>
            </a:solidFill>
            <a:prstDash val="solid"/>
            <a:round/>
            <a:headEnd type="none" w="med" len="med"/>
            <a:tailEnd type="none" w="med" len="med"/>
          </a:ln>
        </p:spPr>
      </p:cxnSp>
      <p:sp>
        <p:nvSpPr>
          <p:cNvPr id="204" name="Google Shape;204;p27"/>
          <p:cNvSpPr txBox="1"/>
          <p:nvPr/>
        </p:nvSpPr>
        <p:spPr>
          <a:xfrm>
            <a:off x="3519050" y="4590800"/>
            <a:ext cx="19347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lt1"/>
                </a:solidFill>
                <a:latin typeface="Roboto Medium"/>
                <a:ea typeface="Roboto Medium"/>
                <a:cs typeface="Roboto Medium"/>
                <a:sym typeface="Roboto Medium"/>
              </a:rPr>
              <a:t>codemithra@ethnus.com</a:t>
            </a:r>
            <a:endParaRPr sz="1000">
              <a:solidFill>
                <a:schemeClr val="lt1"/>
              </a:solidFill>
              <a:latin typeface="Roboto Medium"/>
              <a:ea typeface="Roboto Medium"/>
              <a:cs typeface="Roboto Medium"/>
              <a:sym typeface="Roboto Medium"/>
            </a:endParaRPr>
          </a:p>
        </p:txBody>
      </p:sp>
      <p:pic>
        <p:nvPicPr>
          <p:cNvPr id="205" name="Google Shape;205;p27"/>
          <p:cNvPicPr preferRelativeResize="0"/>
          <p:nvPr/>
        </p:nvPicPr>
        <p:blipFill>
          <a:blip r:embed="rId6">
            <a:alphaModFix/>
          </a:blip>
          <a:stretch>
            <a:fillRect/>
          </a:stretch>
        </p:blipFill>
        <p:spPr>
          <a:xfrm>
            <a:off x="5223770" y="4591063"/>
            <a:ext cx="338156" cy="338150"/>
          </a:xfrm>
          <a:prstGeom prst="rect">
            <a:avLst/>
          </a:prstGeom>
          <a:noFill/>
          <a:ln>
            <a:noFill/>
          </a:ln>
        </p:spPr>
      </p:pic>
      <p:sp>
        <p:nvSpPr>
          <p:cNvPr id="206" name="Google Shape;206;p27"/>
          <p:cNvSpPr txBox="1"/>
          <p:nvPr/>
        </p:nvSpPr>
        <p:spPr>
          <a:xfrm>
            <a:off x="5457275" y="4590800"/>
            <a:ext cx="19347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lt1"/>
                </a:solidFill>
                <a:latin typeface="Roboto Medium"/>
                <a:ea typeface="Roboto Medium"/>
                <a:cs typeface="Roboto Medium"/>
                <a:sym typeface="Roboto Medium"/>
              </a:rPr>
              <a:t>www.codemithra.com</a:t>
            </a:r>
            <a:endParaRPr sz="1000">
              <a:solidFill>
                <a:schemeClr val="lt1"/>
              </a:solidFill>
              <a:latin typeface="Roboto Medium"/>
              <a:ea typeface="Roboto Medium"/>
              <a:cs typeface="Roboto Medium"/>
              <a:sym typeface="Roboto Medium"/>
            </a:endParaRPr>
          </a:p>
        </p:txBody>
      </p:sp>
      <p:cxnSp>
        <p:nvCxnSpPr>
          <p:cNvPr id="207" name="Google Shape;207;p27"/>
          <p:cNvCxnSpPr/>
          <p:nvPr/>
        </p:nvCxnSpPr>
        <p:spPr>
          <a:xfrm rot="10800000">
            <a:off x="5166625" y="4610150"/>
            <a:ext cx="0" cy="30000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93" name="Google Shape;93;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94" name="Google Shape;94;p17"/>
          <p:cNvPicPr preferRelativeResize="0"/>
          <p:nvPr/>
        </p:nvPicPr>
        <p:blipFill>
          <a:blip r:embed="rId3">
            <a:alphaModFix/>
          </a:blip>
          <a:stretch>
            <a:fillRect/>
          </a:stretch>
        </p:blipFill>
        <p:spPr>
          <a:xfrm>
            <a:off x="0" y="0"/>
            <a:ext cx="9144003" cy="5143501"/>
          </a:xfrm>
          <a:prstGeom prst="rect">
            <a:avLst/>
          </a:prstGeom>
          <a:noFill/>
          <a:ln>
            <a:noFill/>
          </a:ln>
        </p:spPr>
      </p:pic>
      <p:sp>
        <p:nvSpPr>
          <p:cNvPr id="5" name="Rectangle 4"/>
          <p:cNvSpPr/>
          <p:nvPr/>
        </p:nvSpPr>
        <p:spPr>
          <a:xfrm>
            <a:off x="740978" y="1508773"/>
            <a:ext cx="7057698" cy="1169551"/>
          </a:xfrm>
          <a:prstGeom prst="rect">
            <a:avLst/>
          </a:prstGeom>
        </p:spPr>
        <p:txBody>
          <a:bodyPr wrap="square">
            <a:spAutoFit/>
          </a:bodyPr>
          <a:lstStyle/>
          <a:p>
            <a:pPr marL="158750" lvl="0" algn="just">
              <a:buSzPts val="1100"/>
            </a:pPr>
            <a:r>
              <a:rPr lang="en-IN" dirty="0" smtClean="0">
                <a:solidFill>
                  <a:schemeClr val="dk1"/>
                </a:solidFill>
                <a:latin typeface="Roboto" charset="0"/>
                <a:ea typeface="Roboto" charset="0"/>
                <a:sym typeface="+mn-ea"/>
              </a:rPr>
              <a:t>Explanation:</a:t>
            </a:r>
          </a:p>
          <a:p>
            <a:pPr marL="158750" lvl="0" algn="just">
              <a:buSzPts val="1100"/>
            </a:pPr>
            <a:endParaRPr lang="en-IN" dirty="0" smtClean="0">
              <a:solidFill>
                <a:schemeClr val="dk1"/>
              </a:solidFill>
              <a:latin typeface="Roboto" charset="0"/>
              <a:ea typeface="Roboto" charset="0"/>
            </a:endParaRPr>
          </a:p>
          <a:p>
            <a:pPr marL="158750" lvl="0" algn="just">
              <a:buSzPts val="1100"/>
            </a:pPr>
            <a:r>
              <a:rPr lang="en-IN" dirty="0" smtClean="0">
                <a:solidFill>
                  <a:schemeClr val="dk1"/>
                </a:solidFill>
                <a:latin typeface="Roboto" charset="0"/>
                <a:ea typeface="Roboto" charset="0"/>
                <a:sym typeface="+mn-ea"/>
              </a:rPr>
              <a:t>In each step, element at the upper-right position gets enlarged, inverts vertically and reaches the lower-left corner; the existing element at the lower-left position, is lost and a new small element appears at the upper-right position.</a:t>
            </a:r>
            <a:endParaRPr lang="en-IN" dirty="0">
              <a:solidFill>
                <a:schemeClr val="dk1"/>
              </a:solidFill>
              <a:latin typeface="Roboto" charset="0"/>
              <a:ea typeface="Roboto" charset="0"/>
            </a:endParaRPr>
          </a:p>
        </p:txBody>
      </p:sp>
      <p:sp>
        <p:nvSpPr>
          <p:cNvPr id="6" name="Google Shape;210;g140286691e6_1_187"/>
          <p:cNvSpPr/>
          <p:nvPr/>
        </p:nvSpPr>
        <p:spPr>
          <a:xfrm>
            <a:off x="714957" y="554179"/>
            <a:ext cx="1797015" cy="449400"/>
          </a:xfrm>
          <a:prstGeom prst="roundRect">
            <a:avLst>
              <a:gd name="adj" fmla="val 16667"/>
            </a:avLst>
          </a:prstGeom>
          <a:solidFill>
            <a:srgbClr val="00B0F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IN" sz="1800" b="1" i="0" u="none" strike="noStrike" cap="none" dirty="0" smtClean="0">
                <a:solidFill>
                  <a:srgbClr val="FFFFFF"/>
                </a:solidFill>
                <a:latin typeface="Roboto" charset="0"/>
                <a:ea typeface="Roboto" charset="0"/>
                <a:sym typeface="Arial" panose="020B0604020202020204"/>
              </a:rPr>
              <a:t>Solution</a:t>
            </a:r>
            <a:endParaRPr lang="en-IN" sz="1800" b="1" i="0" u="none" strike="noStrike" cap="none" dirty="0">
              <a:solidFill>
                <a:srgbClr val="FFFFFF"/>
              </a:solidFill>
              <a:latin typeface="Roboto" charset="0"/>
              <a:ea typeface="Roboto" charset="0"/>
              <a:sym typeface="Arial" panose="020B0604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93" name="Google Shape;93;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94" name="Google Shape;94;p17"/>
          <p:cNvPicPr preferRelativeResize="0"/>
          <p:nvPr/>
        </p:nvPicPr>
        <p:blipFill>
          <a:blip r:embed="rId3">
            <a:alphaModFix/>
          </a:blip>
          <a:stretch>
            <a:fillRect/>
          </a:stretch>
        </p:blipFill>
        <p:spPr>
          <a:xfrm>
            <a:off x="0" y="0"/>
            <a:ext cx="9144003" cy="5143501"/>
          </a:xfrm>
          <a:prstGeom prst="rect">
            <a:avLst/>
          </a:prstGeom>
          <a:noFill/>
          <a:ln>
            <a:noFill/>
          </a:ln>
        </p:spPr>
      </p:pic>
      <p:sp>
        <p:nvSpPr>
          <p:cNvPr id="6" name="Google Shape;210;g140286691e6_1_187"/>
          <p:cNvSpPr/>
          <p:nvPr/>
        </p:nvSpPr>
        <p:spPr>
          <a:xfrm>
            <a:off x="714957" y="554179"/>
            <a:ext cx="1797015" cy="449400"/>
          </a:xfrm>
          <a:prstGeom prst="roundRect">
            <a:avLst>
              <a:gd name="adj" fmla="val 16667"/>
            </a:avLst>
          </a:prstGeom>
          <a:solidFill>
            <a:srgbClr val="00B0F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IN" sz="1800" b="1" dirty="0" smtClean="0">
                <a:solidFill>
                  <a:srgbClr val="FFFFFF"/>
                </a:solidFill>
                <a:latin typeface="Roboto" charset="0"/>
                <a:ea typeface="Roboto" charset="0"/>
              </a:rPr>
              <a:t>Question:02</a:t>
            </a:r>
            <a:endParaRPr lang="en-IN" sz="1800" b="1" i="0" u="none" strike="noStrike" cap="none" dirty="0">
              <a:solidFill>
                <a:srgbClr val="FFFFFF"/>
              </a:solidFill>
              <a:latin typeface="Roboto" charset="0"/>
              <a:ea typeface="Roboto" charset="0"/>
              <a:sym typeface="Arial" panose="020B0604020202020204"/>
            </a:endParaRPr>
          </a:p>
        </p:txBody>
      </p:sp>
      <p:sp>
        <p:nvSpPr>
          <p:cNvPr id="7" name="Google Shape;189;g140286691e6_1_136"/>
          <p:cNvSpPr txBox="1"/>
          <p:nvPr/>
        </p:nvSpPr>
        <p:spPr>
          <a:xfrm>
            <a:off x="714288" y="1102995"/>
            <a:ext cx="7760970" cy="30777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Arial" panose="020B0604020202020204"/>
              <a:buNone/>
            </a:pPr>
            <a:r>
              <a:rPr lang="en-IN" sz="1800" b="0" i="0" u="none" strike="noStrike" cap="none" dirty="0">
                <a:solidFill>
                  <a:schemeClr val="dk1"/>
                </a:solidFill>
                <a:latin typeface="Roboto" charset="0"/>
                <a:ea typeface="Roboto" charset="0"/>
                <a:sym typeface="Arial" panose="020B0604020202020204"/>
              </a:rPr>
              <a:t>Problem Figures:         Answer Figures:</a:t>
            </a:r>
          </a:p>
          <a:p>
            <a:pPr marL="0" marR="0" lvl="0" indent="0" algn="l" rtl="0">
              <a:lnSpc>
                <a:spcPct val="100000"/>
              </a:lnSpc>
              <a:spcBef>
                <a:spcPts val="0"/>
              </a:spcBef>
              <a:spcAft>
                <a:spcPts val="0"/>
              </a:spcAft>
              <a:buClr>
                <a:schemeClr val="dk1"/>
              </a:buClr>
              <a:buSzPts val="1600"/>
              <a:buFont typeface="Arial" panose="020B0604020202020204"/>
              <a:buNone/>
            </a:pPr>
            <a:endPar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1600"/>
              <a:buFont typeface="Arial" panose="020B0604020202020204"/>
              <a:buNone/>
            </a:pPr>
            <a:endPar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1600"/>
              <a:buFont typeface="Arial" panose="020B0604020202020204"/>
              <a:buNone/>
            </a:pPr>
            <a:endPar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1600"/>
              <a:buFont typeface="Arial" panose="020B0604020202020204"/>
              <a:buNone/>
            </a:pPr>
            <a:r>
              <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rPr>
              <a:t>  </a:t>
            </a:r>
            <a:r>
              <a:rPr lang="en-IN" sz="1600" b="0" i="0" u="none" strike="noStrike" cap="none" dirty="0">
                <a:solidFill>
                  <a:schemeClr val="dk1"/>
                </a:solidFill>
                <a:latin typeface="Roboto" charset="0"/>
                <a:ea typeface="Roboto" charset="0"/>
                <a:sym typeface="Arial" panose="020B0604020202020204"/>
              </a:rPr>
              <a:t>(A)     (B)     (C)     (D)    (E)        (1)     (2)     (3)     (4)     (5)</a:t>
            </a:r>
          </a:p>
          <a:p>
            <a:pPr marL="0" marR="0" lvl="0" indent="0" algn="l" rtl="0">
              <a:lnSpc>
                <a:spcPct val="100000"/>
              </a:lnSpc>
              <a:spcBef>
                <a:spcPts val="0"/>
              </a:spcBef>
              <a:spcAft>
                <a:spcPts val="0"/>
              </a:spcAft>
              <a:buClr>
                <a:schemeClr val="dk1"/>
              </a:buClr>
              <a:buSzPts val="1600"/>
              <a:buFont typeface="Arial" panose="020B0604020202020204"/>
              <a:buNone/>
            </a:pPr>
            <a:endParaRPr lang="en-IN" sz="1600" b="0" i="0" u="none" strike="noStrike" cap="none" dirty="0">
              <a:solidFill>
                <a:schemeClr val="dk1"/>
              </a:solidFill>
              <a:latin typeface="Roboto" charset="0"/>
              <a:ea typeface="Roboto" charset="0"/>
              <a:sym typeface="Arial" panose="020B0604020202020204"/>
            </a:endParaRPr>
          </a:p>
          <a:p>
            <a:pPr marL="0" marR="0" lvl="0" indent="0" algn="l" rtl="0">
              <a:lnSpc>
                <a:spcPct val="100000"/>
              </a:lnSpc>
              <a:spcBef>
                <a:spcPts val="0"/>
              </a:spcBef>
              <a:spcAft>
                <a:spcPts val="0"/>
              </a:spcAft>
              <a:buClr>
                <a:schemeClr val="dk1"/>
              </a:buClr>
              <a:buSzPts val="16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A.  1</a:t>
            </a:r>
            <a:endParaRPr lang="en-IN" sz="1600" b="0" i="0" u="none" strike="noStrike" cap="none" dirty="0">
              <a:solidFill>
                <a:schemeClr val="dk1"/>
              </a:solidFill>
              <a:latin typeface="Roboto" charset="0"/>
              <a:ea typeface="Roboto" charset="0"/>
              <a:sym typeface="Arial" panose="020B0604020202020204"/>
            </a:endParaRPr>
          </a:p>
          <a:p>
            <a:pPr marL="0" marR="0" lvl="0" indent="0" algn="l" rtl="0">
              <a:lnSpc>
                <a:spcPct val="100000"/>
              </a:lnSpc>
              <a:spcBef>
                <a:spcPts val="0"/>
              </a:spcBef>
              <a:spcAft>
                <a:spcPts val="0"/>
              </a:spcAft>
              <a:buClr>
                <a:schemeClr val="dk1"/>
              </a:buClr>
              <a:buSzPts val="16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B.  2</a:t>
            </a:r>
            <a:endParaRPr lang="en-IN" sz="1600" b="0" i="0" u="none" strike="noStrike" cap="none" dirty="0">
              <a:solidFill>
                <a:schemeClr val="dk1"/>
              </a:solidFill>
              <a:latin typeface="Roboto" charset="0"/>
              <a:ea typeface="Roboto" charset="0"/>
              <a:sym typeface="Arial" panose="020B0604020202020204"/>
            </a:endParaRPr>
          </a:p>
          <a:p>
            <a:pPr marL="0" marR="0" lvl="0" indent="0" algn="l" rtl="0">
              <a:lnSpc>
                <a:spcPct val="100000"/>
              </a:lnSpc>
              <a:spcBef>
                <a:spcPts val="0"/>
              </a:spcBef>
              <a:spcAft>
                <a:spcPts val="0"/>
              </a:spcAft>
              <a:buClr>
                <a:schemeClr val="dk1"/>
              </a:buClr>
              <a:buSzPts val="16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C.  3</a:t>
            </a:r>
            <a:endParaRPr lang="en-IN" sz="1600" b="0" i="0" u="none" strike="noStrike" cap="none" dirty="0">
              <a:solidFill>
                <a:schemeClr val="dk1"/>
              </a:solidFill>
              <a:latin typeface="Roboto" charset="0"/>
              <a:ea typeface="Roboto" charset="0"/>
              <a:sym typeface="Arial" panose="020B0604020202020204"/>
            </a:endParaRPr>
          </a:p>
          <a:p>
            <a:pPr marL="0" marR="0" lvl="0" indent="0" algn="l" rtl="0">
              <a:lnSpc>
                <a:spcPct val="100000"/>
              </a:lnSpc>
              <a:spcBef>
                <a:spcPts val="0"/>
              </a:spcBef>
              <a:spcAft>
                <a:spcPts val="0"/>
              </a:spcAft>
              <a:buClr>
                <a:schemeClr val="dk1"/>
              </a:buClr>
              <a:buSzPts val="16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D.  4</a:t>
            </a:r>
            <a:endParaRPr lang="en-IN" sz="1600" b="0" i="0" u="none" strike="noStrike" cap="none" dirty="0">
              <a:solidFill>
                <a:schemeClr val="dk1"/>
              </a:solidFill>
              <a:latin typeface="Roboto" charset="0"/>
              <a:ea typeface="Roboto" charset="0"/>
              <a:sym typeface="Arial" panose="020B0604020202020204"/>
            </a:endParaRPr>
          </a:p>
          <a:p>
            <a:pPr marL="0" marR="0" lvl="0" indent="0" algn="l" rtl="0">
              <a:lnSpc>
                <a:spcPct val="100000"/>
              </a:lnSpc>
              <a:spcBef>
                <a:spcPts val="0"/>
              </a:spcBef>
              <a:spcAft>
                <a:spcPts val="0"/>
              </a:spcAft>
              <a:buClr>
                <a:schemeClr val="dk1"/>
              </a:buClr>
              <a:buSzPts val="16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E.  5</a:t>
            </a:r>
            <a:endParaRPr lang="en-IN" sz="1600" b="0" i="0" u="none" strike="noStrike" cap="none" dirty="0">
              <a:solidFill>
                <a:schemeClr val="dk1"/>
              </a:solidFill>
              <a:latin typeface="Roboto" charset="0"/>
              <a:ea typeface="Roboto" charset="0"/>
              <a:sym typeface="Arial" panose="020B0604020202020204"/>
            </a:endParaRPr>
          </a:p>
          <a:p>
            <a:pPr marL="0" marR="0" lvl="0" indent="0" algn="l" rtl="0">
              <a:lnSpc>
                <a:spcPct val="100000"/>
              </a:lnSpc>
              <a:spcBef>
                <a:spcPts val="0"/>
              </a:spcBef>
              <a:spcAft>
                <a:spcPts val="0"/>
              </a:spcAft>
              <a:buClr>
                <a:schemeClr val="dk1"/>
              </a:buClr>
              <a:buSzPts val="1600"/>
              <a:buFont typeface="Arial" panose="020B0604020202020204"/>
              <a:buNone/>
            </a:pPr>
            <a:endParaRPr lang="en-IN" sz="1600" b="0" i="0" u="none" strike="noStrike" cap="none" dirty="0">
              <a:solidFill>
                <a:schemeClr val="dk1"/>
              </a:solidFill>
              <a:latin typeface="Roboto" charset="0"/>
              <a:ea typeface="Roboto" charset="0"/>
              <a:sym typeface="Arial" panose="020B0604020202020204"/>
            </a:endParaRPr>
          </a:p>
        </p:txBody>
      </p:sp>
      <p:sp>
        <p:nvSpPr>
          <p:cNvPr id="9" name="Google Shape;193;g140286691e6_1_136"/>
          <p:cNvSpPr txBox="1"/>
          <p:nvPr/>
        </p:nvSpPr>
        <p:spPr>
          <a:xfrm>
            <a:off x="6640175" y="4019550"/>
            <a:ext cx="1456500" cy="355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panose="020B0604020202020204"/>
              <a:buNone/>
            </a:pPr>
            <a:r>
              <a:rPr lang="en-IN" b="0" i="0" u="none" strike="noStrike" cap="none" dirty="0">
                <a:solidFill>
                  <a:schemeClr val="dk1"/>
                </a:solidFill>
                <a:latin typeface="Roboto" charset="0"/>
                <a:ea typeface="Roboto" charset="0"/>
                <a:sym typeface="Arial" panose="020B0604020202020204"/>
              </a:rPr>
              <a:t>Answer : </a:t>
            </a:r>
            <a:r>
              <a:rPr lang="en-IN" b="1" i="0" u="none" strike="noStrike" cap="none" dirty="0">
                <a:solidFill>
                  <a:schemeClr val="dk1"/>
                </a:solidFill>
                <a:latin typeface="Roboto" charset="0"/>
                <a:ea typeface="Roboto" charset="0"/>
                <a:sym typeface="Arial" panose="020B0604020202020204"/>
              </a:rPr>
              <a:t>B</a:t>
            </a:r>
            <a:endParaRPr b="0" i="0" u="none" strike="noStrike" cap="none" dirty="0">
              <a:solidFill>
                <a:schemeClr val="dk1"/>
              </a:solidFill>
              <a:latin typeface="Roboto" charset="0"/>
              <a:ea typeface="Roboto" charset="0"/>
              <a:sym typeface="Arial" panose="020B0604020202020204"/>
            </a:endParaRPr>
          </a:p>
        </p:txBody>
      </p:sp>
      <p:pic>
        <p:nvPicPr>
          <p:cNvPr id="10" name="Picture 0"/>
          <p:cNvPicPr>
            <a:picLocks noChangeAspect="1"/>
          </p:cNvPicPr>
          <p:nvPr/>
        </p:nvPicPr>
        <p:blipFill>
          <a:blip r:embed="rId4"/>
          <a:stretch>
            <a:fillRect/>
          </a:stretch>
        </p:blipFill>
        <p:spPr>
          <a:xfrm>
            <a:off x="786612" y="1428334"/>
            <a:ext cx="5583555" cy="6083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93" name="Google Shape;93;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94" name="Google Shape;94;p17"/>
          <p:cNvPicPr preferRelativeResize="0"/>
          <p:nvPr/>
        </p:nvPicPr>
        <p:blipFill>
          <a:blip r:embed="rId3">
            <a:alphaModFix/>
          </a:blip>
          <a:stretch>
            <a:fillRect/>
          </a:stretch>
        </p:blipFill>
        <p:spPr>
          <a:xfrm>
            <a:off x="0" y="0"/>
            <a:ext cx="9144003" cy="5143501"/>
          </a:xfrm>
          <a:prstGeom prst="rect">
            <a:avLst/>
          </a:prstGeom>
          <a:noFill/>
          <a:ln>
            <a:noFill/>
          </a:ln>
        </p:spPr>
      </p:pic>
      <p:sp>
        <p:nvSpPr>
          <p:cNvPr id="5" name="Google Shape;210;g140286691e6_1_187"/>
          <p:cNvSpPr/>
          <p:nvPr/>
        </p:nvSpPr>
        <p:spPr>
          <a:xfrm>
            <a:off x="714957" y="554179"/>
            <a:ext cx="1797015" cy="449400"/>
          </a:xfrm>
          <a:prstGeom prst="roundRect">
            <a:avLst>
              <a:gd name="adj" fmla="val 16667"/>
            </a:avLst>
          </a:prstGeom>
          <a:solidFill>
            <a:srgbClr val="00B0F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IN" sz="1800" b="1" i="0" u="none" strike="noStrike" cap="none" dirty="0" smtClean="0">
                <a:solidFill>
                  <a:srgbClr val="FFFFFF"/>
                </a:solidFill>
                <a:latin typeface="Roboto" charset="0"/>
                <a:ea typeface="Roboto" charset="0"/>
                <a:sym typeface="Arial" panose="020B0604020202020204"/>
              </a:rPr>
              <a:t>Solution</a:t>
            </a:r>
            <a:endParaRPr lang="en-IN" sz="1800" b="1" i="0" u="none" strike="noStrike" cap="none" dirty="0">
              <a:solidFill>
                <a:srgbClr val="FFFFFF"/>
              </a:solidFill>
              <a:latin typeface="Roboto" charset="0"/>
              <a:ea typeface="Roboto" charset="0"/>
              <a:sym typeface="Arial" panose="020B0604020202020204"/>
            </a:endParaRPr>
          </a:p>
        </p:txBody>
      </p:sp>
      <p:sp>
        <p:nvSpPr>
          <p:cNvPr id="6" name="Rectangle 5"/>
          <p:cNvSpPr/>
          <p:nvPr/>
        </p:nvSpPr>
        <p:spPr>
          <a:xfrm>
            <a:off x="709449" y="1470772"/>
            <a:ext cx="4572000" cy="835613"/>
          </a:xfrm>
          <a:prstGeom prst="rect">
            <a:avLst/>
          </a:prstGeom>
        </p:spPr>
        <p:txBody>
          <a:bodyPr>
            <a:spAutoFit/>
          </a:bodyPr>
          <a:lstStyle/>
          <a:p>
            <a:pPr marL="152400" lvl="0">
              <a:lnSpc>
                <a:spcPct val="115000"/>
              </a:lnSpc>
              <a:buSzPts val="1100"/>
            </a:pPr>
            <a:r>
              <a:rPr lang="en-IN" dirty="0" smtClean="0">
                <a:solidFill>
                  <a:schemeClr val="dk1"/>
                </a:solidFill>
                <a:latin typeface="Roboto" charset="0"/>
                <a:ea typeface="Roboto" charset="0"/>
                <a:sym typeface="+mn-ea"/>
              </a:rPr>
              <a:t>Explanation: </a:t>
            </a:r>
          </a:p>
          <a:p>
            <a:pPr marL="152400" lvl="0">
              <a:lnSpc>
                <a:spcPct val="115000"/>
              </a:lnSpc>
              <a:buSzPts val="1100"/>
            </a:pPr>
            <a:endParaRPr lang="en-IN" dirty="0" smtClean="0">
              <a:solidFill>
                <a:schemeClr val="dk1"/>
              </a:solidFill>
              <a:latin typeface="Roboto" charset="0"/>
              <a:ea typeface="Roboto" charset="0"/>
            </a:endParaRPr>
          </a:p>
          <a:p>
            <a:pPr marL="152400" lvl="0">
              <a:lnSpc>
                <a:spcPct val="115000"/>
              </a:lnSpc>
              <a:buSzPts val="1100"/>
            </a:pPr>
            <a:r>
              <a:rPr lang="en-IN" dirty="0" smtClean="0">
                <a:solidFill>
                  <a:schemeClr val="dk1"/>
                </a:solidFill>
                <a:latin typeface="Roboto" charset="0"/>
                <a:ea typeface="Roboto" charset="0"/>
                <a:sym typeface="+mn-ea"/>
              </a:rPr>
              <a:t>In each step, the elements move in the sequence</a:t>
            </a:r>
            <a:r>
              <a:rPr lang="en-IN" dirty="0" smtClean="0">
                <a:solidFill>
                  <a:schemeClr val="dk1"/>
                </a:solidFill>
                <a:sym typeface="+mn-ea"/>
              </a:rPr>
              <a:t>.</a:t>
            </a:r>
            <a:endParaRPr lang="en-IN" dirty="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93" name="Google Shape;93;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94" name="Google Shape;94;p17"/>
          <p:cNvPicPr preferRelativeResize="0"/>
          <p:nvPr/>
        </p:nvPicPr>
        <p:blipFill>
          <a:blip r:embed="rId3">
            <a:alphaModFix/>
          </a:blip>
          <a:stretch>
            <a:fillRect/>
          </a:stretch>
        </p:blipFill>
        <p:spPr>
          <a:xfrm>
            <a:off x="0" y="0"/>
            <a:ext cx="9144003" cy="5143501"/>
          </a:xfrm>
          <a:prstGeom prst="rect">
            <a:avLst/>
          </a:prstGeom>
          <a:noFill/>
          <a:ln>
            <a:noFill/>
          </a:ln>
        </p:spPr>
      </p:pic>
      <p:sp>
        <p:nvSpPr>
          <p:cNvPr id="5" name="Google Shape;210;g140286691e6_1_187"/>
          <p:cNvSpPr/>
          <p:nvPr/>
        </p:nvSpPr>
        <p:spPr>
          <a:xfrm>
            <a:off x="714957" y="554179"/>
            <a:ext cx="1797015" cy="449400"/>
          </a:xfrm>
          <a:prstGeom prst="roundRect">
            <a:avLst>
              <a:gd name="adj" fmla="val 16667"/>
            </a:avLst>
          </a:prstGeom>
          <a:solidFill>
            <a:srgbClr val="00B0F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IN" sz="1800" b="1" dirty="0" smtClean="0">
                <a:solidFill>
                  <a:srgbClr val="FFFFFF"/>
                </a:solidFill>
                <a:latin typeface="Roboto" charset="0"/>
                <a:ea typeface="Roboto" charset="0"/>
              </a:rPr>
              <a:t>Question:03</a:t>
            </a:r>
            <a:endParaRPr lang="en-IN" sz="1800" b="1" i="0" u="none" strike="noStrike" cap="none" dirty="0">
              <a:solidFill>
                <a:srgbClr val="FFFFFF"/>
              </a:solidFill>
              <a:latin typeface="Roboto" charset="0"/>
              <a:ea typeface="Roboto" charset="0"/>
              <a:sym typeface="Arial" panose="020B0604020202020204"/>
            </a:endParaRPr>
          </a:p>
        </p:txBody>
      </p:sp>
      <p:sp>
        <p:nvSpPr>
          <p:cNvPr id="6" name="Google Shape;216;g140286691e6_1_195"/>
          <p:cNvSpPr txBox="1"/>
          <p:nvPr/>
        </p:nvSpPr>
        <p:spPr>
          <a:xfrm>
            <a:off x="500550" y="1314450"/>
            <a:ext cx="7754620" cy="3242386"/>
          </a:xfrm>
          <a:prstGeom prst="rect">
            <a:avLst/>
          </a:prstGeom>
          <a:noFill/>
          <a:ln>
            <a:noFill/>
          </a:ln>
        </p:spPr>
        <p:txBody>
          <a:bodyPr spcFirstLastPara="1" wrap="square" lIns="91425" tIns="45700" rIns="91425" bIns="45700" anchor="t" anchorCtr="0">
            <a:spAutoFit/>
          </a:bodyPr>
          <a:lstStyle/>
          <a:p>
            <a:pPr marL="114300" marR="0" lvl="0" indent="0" algn="l" rtl="0">
              <a:lnSpc>
                <a:spcPct val="115000"/>
              </a:lnSpc>
              <a:spcBef>
                <a:spcPts val="0"/>
              </a:spcBef>
              <a:spcAft>
                <a:spcPts val="0"/>
              </a:spcAft>
              <a:buClr>
                <a:schemeClr val="dk1"/>
              </a:buClr>
              <a:buSzPts val="1100"/>
              <a:buFont typeface="Arial" panose="020B0604020202020204"/>
              <a:buNone/>
            </a:pPr>
            <a:r>
              <a:rPr lang="en-IN" sz="1800" b="0" i="0" u="none" strike="noStrike" cap="none" dirty="0">
                <a:solidFill>
                  <a:schemeClr val="dk1"/>
                </a:solidFill>
                <a:latin typeface="Roboto" charset="0"/>
                <a:ea typeface="Roboto" charset="0"/>
                <a:sym typeface="Arial" panose="020B0604020202020204"/>
              </a:rPr>
              <a:t>Problem Figures:                          Answer Figures:</a:t>
            </a:r>
          </a:p>
          <a:p>
            <a:pPr marL="114300" marR="0" lvl="0" indent="0" algn="l" rtl="0">
              <a:lnSpc>
                <a:spcPct val="115000"/>
              </a:lnSpc>
              <a:spcBef>
                <a:spcPts val="0"/>
              </a:spcBef>
              <a:spcAft>
                <a:spcPts val="0"/>
              </a:spcAft>
              <a:buClr>
                <a:schemeClr val="dk1"/>
              </a:buClr>
              <a:buSzPts val="1100"/>
              <a:buFont typeface="Arial" panose="020B0604020202020204"/>
              <a:buNone/>
            </a:pPr>
            <a:endPar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114300" marR="0" lvl="0" indent="0" algn="l" rtl="0">
              <a:lnSpc>
                <a:spcPct val="115000"/>
              </a:lnSpc>
              <a:spcBef>
                <a:spcPts val="0"/>
              </a:spcBef>
              <a:spcAft>
                <a:spcPts val="0"/>
              </a:spcAft>
              <a:buClr>
                <a:schemeClr val="dk1"/>
              </a:buClr>
              <a:buSzPts val="1100"/>
              <a:buFont typeface="Arial" panose="020B0604020202020204"/>
              <a:buNone/>
            </a:pPr>
            <a:endPar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114300" marR="0" lvl="0" indent="0" algn="l" rtl="0">
              <a:lnSpc>
                <a:spcPct val="115000"/>
              </a:lnSpc>
              <a:spcBef>
                <a:spcPts val="0"/>
              </a:spcBef>
              <a:spcAft>
                <a:spcPts val="0"/>
              </a:spcAft>
              <a:buClr>
                <a:schemeClr val="dk1"/>
              </a:buClr>
              <a:buSzPts val="1100"/>
              <a:buFont typeface="Arial" panose="020B0604020202020204"/>
              <a:buNone/>
            </a:pPr>
            <a:r>
              <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rPr>
              <a:t>  </a:t>
            </a:r>
          </a:p>
          <a:p>
            <a:pPr marL="114300" marR="0" lvl="0" indent="0" algn="l" rtl="0">
              <a:lnSpc>
                <a:spcPct val="115000"/>
              </a:lnSpc>
              <a:spcBef>
                <a:spcPts val="0"/>
              </a:spcBef>
              <a:spcAft>
                <a:spcPts val="0"/>
              </a:spcAft>
              <a:buClr>
                <a:schemeClr val="dk1"/>
              </a:buClr>
              <a:buSzPts val="1100"/>
              <a:buFont typeface="Arial" panose="020B0604020202020204"/>
              <a:buNone/>
            </a:pPr>
            <a:r>
              <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rPr>
              <a:t>  </a:t>
            </a:r>
            <a:r>
              <a:rPr lang="en-IN" sz="1600" b="0" i="0" u="none" strike="noStrike" cap="none" dirty="0" smtClean="0">
                <a:solidFill>
                  <a:schemeClr val="dk1"/>
                </a:solidFill>
                <a:latin typeface="Arial" panose="020B0604020202020204"/>
                <a:ea typeface="Arial" panose="020B0604020202020204"/>
                <a:cs typeface="Arial" panose="020B0604020202020204"/>
                <a:sym typeface="Arial" panose="020B0604020202020204"/>
              </a:rPr>
              <a:t>  </a:t>
            </a:r>
            <a:r>
              <a:rPr lang="en-IN" sz="1600" b="0" i="0" u="none" strike="noStrike" cap="none" dirty="0" smtClean="0">
                <a:solidFill>
                  <a:schemeClr val="dk1"/>
                </a:solidFill>
                <a:latin typeface="Roboto" charset="0"/>
                <a:ea typeface="Roboto" charset="0"/>
                <a:sym typeface="Arial" panose="020B0604020202020204"/>
              </a:rPr>
              <a:t>(</a:t>
            </a:r>
            <a:r>
              <a:rPr lang="en-IN" sz="1600" b="0" i="0" u="none" strike="noStrike" cap="none" dirty="0">
                <a:solidFill>
                  <a:schemeClr val="dk1"/>
                </a:solidFill>
                <a:latin typeface="Roboto" charset="0"/>
                <a:ea typeface="Roboto" charset="0"/>
                <a:sym typeface="Arial" panose="020B0604020202020204"/>
              </a:rPr>
              <a:t>A)     (B)      (C)     (D)    (E)          (1)     (2)     (3)      (4)     (5)</a:t>
            </a:r>
          </a:p>
          <a:p>
            <a:pPr marL="114300" marR="0" lvl="0" indent="0" algn="l" rtl="0">
              <a:lnSpc>
                <a:spcPct val="115000"/>
              </a:lnSpc>
              <a:spcBef>
                <a:spcPts val="0"/>
              </a:spcBef>
              <a:spcAft>
                <a:spcPts val="0"/>
              </a:spcAft>
              <a:buClr>
                <a:schemeClr val="dk1"/>
              </a:buClr>
              <a:buSzPts val="1100"/>
              <a:buFont typeface="Arial" panose="020B0604020202020204"/>
              <a:buNone/>
            </a:pPr>
            <a:endParaRPr lang="en-IN"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114300" marR="0" lvl="0" indent="0" algn="l" rtl="0">
              <a:lnSpc>
                <a:spcPct val="115000"/>
              </a:lnSpc>
              <a:spcBef>
                <a:spcPts val="0"/>
              </a:spcBef>
              <a:spcAft>
                <a:spcPts val="0"/>
              </a:spcAft>
              <a:buClr>
                <a:schemeClr val="dk1"/>
              </a:buClr>
              <a:buSzPts val="11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A.  1</a:t>
            </a:r>
            <a:endParaRPr lang="en-IN" sz="1600" b="0" i="0" u="none" strike="noStrike" cap="none" dirty="0">
              <a:solidFill>
                <a:schemeClr val="dk1"/>
              </a:solidFill>
              <a:latin typeface="Roboto" charset="0"/>
              <a:ea typeface="Roboto" charset="0"/>
              <a:sym typeface="Arial" panose="020B0604020202020204"/>
            </a:endParaRPr>
          </a:p>
          <a:p>
            <a:pPr marL="114300" marR="0" lvl="0" indent="0" algn="l" rtl="0">
              <a:lnSpc>
                <a:spcPct val="115000"/>
              </a:lnSpc>
              <a:spcBef>
                <a:spcPts val="0"/>
              </a:spcBef>
              <a:spcAft>
                <a:spcPts val="0"/>
              </a:spcAft>
              <a:buClr>
                <a:schemeClr val="dk1"/>
              </a:buClr>
              <a:buSzPts val="11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B.  2</a:t>
            </a:r>
            <a:endParaRPr lang="en-IN" sz="1600" b="0" i="0" u="none" strike="noStrike" cap="none" dirty="0">
              <a:solidFill>
                <a:schemeClr val="dk1"/>
              </a:solidFill>
              <a:latin typeface="Roboto" charset="0"/>
              <a:ea typeface="Roboto" charset="0"/>
              <a:sym typeface="Arial" panose="020B0604020202020204"/>
            </a:endParaRPr>
          </a:p>
          <a:p>
            <a:pPr marL="114300" marR="0" lvl="0" indent="0" algn="l" rtl="0">
              <a:lnSpc>
                <a:spcPct val="115000"/>
              </a:lnSpc>
              <a:spcBef>
                <a:spcPts val="0"/>
              </a:spcBef>
              <a:spcAft>
                <a:spcPts val="0"/>
              </a:spcAft>
              <a:buClr>
                <a:schemeClr val="dk1"/>
              </a:buClr>
              <a:buSzPts val="11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C.  3</a:t>
            </a:r>
            <a:endParaRPr lang="en-IN" sz="1600" b="0" i="0" u="none" strike="noStrike" cap="none" dirty="0">
              <a:solidFill>
                <a:schemeClr val="dk1"/>
              </a:solidFill>
              <a:latin typeface="Roboto" charset="0"/>
              <a:ea typeface="Roboto" charset="0"/>
              <a:sym typeface="Arial" panose="020B0604020202020204"/>
            </a:endParaRPr>
          </a:p>
          <a:p>
            <a:pPr marL="114300" marR="0" lvl="0" indent="0" algn="l" rtl="0">
              <a:lnSpc>
                <a:spcPct val="115000"/>
              </a:lnSpc>
              <a:spcBef>
                <a:spcPts val="0"/>
              </a:spcBef>
              <a:spcAft>
                <a:spcPts val="0"/>
              </a:spcAft>
              <a:buClr>
                <a:schemeClr val="dk1"/>
              </a:buClr>
              <a:buSzPts val="11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D.  4</a:t>
            </a:r>
            <a:endParaRPr lang="en-IN" sz="1600" b="0" i="0" u="none" strike="noStrike" cap="none" dirty="0">
              <a:solidFill>
                <a:schemeClr val="dk1"/>
              </a:solidFill>
              <a:latin typeface="Roboto" charset="0"/>
              <a:ea typeface="Roboto" charset="0"/>
              <a:sym typeface="Arial" panose="020B0604020202020204"/>
            </a:endParaRPr>
          </a:p>
          <a:p>
            <a:pPr marL="114300" marR="0" lvl="0" indent="0" algn="l" rtl="0">
              <a:lnSpc>
                <a:spcPct val="115000"/>
              </a:lnSpc>
              <a:spcBef>
                <a:spcPts val="0"/>
              </a:spcBef>
              <a:spcAft>
                <a:spcPts val="0"/>
              </a:spcAft>
              <a:buClr>
                <a:schemeClr val="dk1"/>
              </a:buClr>
              <a:buSzPts val="1100"/>
              <a:buFont typeface="Arial" panose="020B0604020202020204"/>
              <a:buNone/>
            </a:pPr>
            <a:r>
              <a:rPr lang="en-IN" sz="1600" b="0" i="0" u="none" strike="noStrike" cap="none" dirty="0" smtClean="0">
                <a:solidFill>
                  <a:schemeClr val="dk1"/>
                </a:solidFill>
                <a:latin typeface="Roboto" charset="0"/>
                <a:ea typeface="Roboto" charset="0"/>
                <a:sym typeface="Arial" panose="020B0604020202020204"/>
              </a:rPr>
              <a:t>E.  5</a:t>
            </a:r>
            <a:endParaRPr lang="en-IN" sz="1600" b="0" i="0" u="none" strike="noStrike" cap="none" dirty="0">
              <a:solidFill>
                <a:schemeClr val="dk1"/>
              </a:solidFill>
              <a:latin typeface="Roboto" charset="0"/>
              <a:ea typeface="Roboto" charset="0"/>
              <a:sym typeface="Arial" panose="020B0604020202020204"/>
            </a:endParaRPr>
          </a:p>
        </p:txBody>
      </p:sp>
      <p:sp>
        <p:nvSpPr>
          <p:cNvPr id="7" name="Google Shape;220;g140286691e6_1_195"/>
          <p:cNvSpPr txBox="1"/>
          <p:nvPr/>
        </p:nvSpPr>
        <p:spPr>
          <a:xfrm>
            <a:off x="6640810" y="4027170"/>
            <a:ext cx="1456500" cy="355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panose="020B0604020202020204"/>
              <a:buNone/>
            </a:pPr>
            <a:r>
              <a:rPr lang="en-IN" b="0" i="0" u="none" strike="noStrike" cap="none" dirty="0">
                <a:solidFill>
                  <a:schemeClr val="dk1"/>
                </a:solidFill>
                <a:latin typeface="Roboto" charset="0"/>
                <a:ea typeface="Roboto" charset="0"/>
                <a:sym typeface="Arial" panose="020B0604020202020204"/>
              </a:rPr>
              <a:t>Answer : </a:t>
            </a:r>
            <a:r>
              <a:rPr lang="en-IN" b="1" i="0" u="none" strike="noStrike" cap="none" dirty="0">
                <a:solidFill>
                  <a:schemeClr val="dk1"/>
                </a:solidFill>
                <a:latin typeface="Roboto" charset="0"/>
                <a:ea typeface="Roboto" charset="0"/>
                <a:sym typeface="Arial" panose="020B0604020202020204"/>
              </a:rPr>
              <a:t>A</a:t>
            </a:r>
            <a:endParaRPr b="0" i="0" u="none" strike="noStrike" cap="none" dirty="0">
              <a:solidFill>
                <a:schemeClr val="dk1"/>
              </a:solidFill>
              <a:latin typeface="Roboto" charset="0"/>
              <a:ea typeface="Roboto" charset="0"/>
              <a:sym typeface="Arial" panose="020B0604020202020204"/>
            </a:endParaRPr>
          </a:p>
        </p:txBody>
      </p:sp>
      <p:pic>
        <p:nvPicPr>
          <p:cNvPr id="8" name="Picture 0"/>
          <p:cNvPicPr>
            <a:picLocks noChangeAspect="1"/>
          </p:cNvPicPr>
          <p:nvPr/>
        </p:nvPicPr>
        <p:blipFill>
          <a:blip r:embed="rId4"/>
          <a:stretch>
            <a:fillRect/>
          </a:stretch>
        </p:blipFill>
        <p:spPr>
          <a:xfrm>
            <a:off x="694510" y="1657350"/>
            <a:ext cx="5933440" cy="6591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93" name="Google Shape;93;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94" name="Google Shape;94;p17"/>
          <p:cNvPicPr preferRelativeResize="0"/>
          <p:nvPr/>
        </p:nvPicPr>
        <p:blipFill>
          <a:blip r:embed="rId3">
            <a:alphaModFix/>
          </a:blip>
          <a:stretch>
            <a:fillRect/>
          </a:stretch>
        </p:blipFill>
        <p:spPr>
          <a:xfrm>
            <a:off x="0" y="0"/>
            <a:ext cx="9144003" cy="5143501"/>
          </a:xfrm>
          <a:prstGeom prst="rect">
            <a:avLst/>
          </a:prstGeom>
          <a:noFill/>
          <a:ln>
            <a:noFill/>
          </a:ln>
        </p:spPr>
      </p:pic>
      <p:sp>
        <p:nvSpPr>
          <p:cNvPr id="5" name="Google Shape;210;g140286691e6_1_187"/>
          <p:cNvSpPr/>
          <p:nvPr/>
        </p:nvSpPr>
        <p:spPr>
          <a:xfrm>
            <a:off x="714957" y="554179"/>
            <a:ext cx="1797015" cy="449400"/>
          </a:xfrm>
          <a:prstGeom prst="roundRect">
            <a:avLst>
              <a:gd name="adj" fmla="val 16667"/>
            </a:avLst>
          </a:prstGeom>
          <a:solidFill>
            <a:srgbClr val="00B0F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IN" sz="1800" b="1" i="0" u="none" strike="noStrike" cap="none" dirty="0" smtClean="0">
                <a:solidFill>
                  <a:srgbClr val="FFFFFF"/>
                </a:solidFill>
                <a:latin typeface="Roboto" charset="0"/>
                <a:ea typeface="Roboto" charset="0"/>
                <a:sym typeface="Arial" panose="020B0604020202020204"/>
              </a:rPr>
              <a:t>Solution</a:t>
            </a:r>
            <a:endParaRPr lang="en-IN" sz="1800" b="1" i="0" u="none" strike="noStrike" cap="none" dirty="0">
              <a:solidFill>
                <a:srgbClr val="FFFFFF"/>
              </a:solidFill>
              <a:latin typeface="Roboto" charset="0"/>
              <a:ea typeface="Roboto" charset="0"/>
              <a:sym typeface="Arial" panose="020B0604020202020204"/>
            </a:endParaRPr>
          </a:p>
        </p:txBody>
      </p:sp>
      <p:sp>
        <p:nvSpPr>
          <p:cNvPr id="6" name="Rectangle 5"/>
          <p:cNvSpPr/>
          <p:nvPr/>
        </p:nvSpPr>
        <p:spPr>
          <a:xfrm>
            <a:off x="709448" y="1414441"/>
            <a:ext cx="7057697" cy="1331134"/>
          </a:xfrm>
          <a:prstGeom prst="rect">
            <a:avLst/>
          </a:prstGeom>
        </p:spPr>
        <p:txBody>
          <a:bodyPr wrap="square">
            <a:spAutoFit/>
          </a:bodyPr>
          <a:lstStyle/>
          <a:p>
            <a:pPr marL="152400" lvl="0" algn="just">
              <a:lnSpc>
                <a:spcPct val="115000"/>
              </a:lnSpc>
              <a:buSzPts val="1100"/>
            </a:pPr>
            <a:r>
              <a:rPr lang="en-IN" dirty="0" smtClean="0">
                <a:solidFill>
                  <a:schemeClr val="dk1"/>
                </a:solidFill>
                <a:sym typeface="+mn-ea"/>
              </a:rPr>
              <a:t>Explanation: </a:t>
            </a:r>
          </a:p>
          <a:p>
            <a:pPr marL="152400" lvl="0" algn="just">
              <a:lnSpc>
                <a:spcPct val="115000"/>
              </a:lnSpc>
              <a:buSzPts val="1100"/>
            </a:pPr>
            <a:endParaRPr lang="en-IN" dirty="0" smtClean="0">
              <a:solidFill>
                <a:schemeClr val="dk1"/>
              </a:solidFill>
            </a:endParaRPr>
          </a:p>
          <a:p>
            <a:pPr marL="152400" lvl="0" algn="just">
              <a:lnSpc>
                <a:spcPct val="115000"/>
              </a:lnSpc>
              <a:buSzPts val="1100"/>
            </a:pPr>
            <a:r>
              <a:rPr lang="en-IN" dirty="0" smtClean="0">
                <a:solidFill>
                  <a:schemeClr val="dk1"/>
                </a:solidFill>
                <a:sym typeface="+mn-ea"/>
              </a:rPr>
              <a:t>The central arrow rotates 90oACW and 45oCW alternately. The half-arrow moves half-a-side of the square boundary in a CW direction and its head turns to the other side of the line in each step.</a:t>
            </a:r>
            <a:endParaRPr lang="en-IN" dirty="0">
              <a:solidFill>
                <a:schemeClr val="dk1"/>
              </a:solidFill>
              <a:sym typeface="+mn-ea"/>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8_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1377</Words>
  <Application>Microsoft Office PowerPoint</Application>
  <PresentationFormat>On-screen Show (16:9)</PresentationFormat>
  <Paragraphs>306</Paragraphs>
  <Slides>40</Slides>
  <Notes>40</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40</vt:i4>
      </vt:variant>
    </vt:vector>
  </HeadingPairs>
  <TitlesOfParts>
    <vt:vector size="47" baseType="lpstr">
      <vt:lpstr>Arial</vt:lpstr>
      <vt:lpstr>Roboto</vt:lpstr>
      <vt:lpstr>Roboto Medium</vt:lpstr>
      <vt:lpstr>Simple Light</vt:lpstr>
      <vt:lpstr>1_Simple Light</vt:lpstr>
      <vt:lpstr>8_Simple Light</vt:lpstr>
      <vt:lpstr>Simple Light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prasannakumar A</cp:lastModifiedBy>
  <cp:revision>60</cp:revision>
  <dcterms:created xsi:type="dcterms:W3CDTF">2022-10-05T06:20:00Z</dcterms:created>
  <dcterms:modified xsi:type="dcterms:W3CDTF">2024-08-30T11:29:16Z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5AF2CBCEB9C44D759E6C7127A2DBAAD4</vt:lpwstr>
  </property>
  <property fmtid="{D5CDD505-2E9C-101B-9397-08002B2CF9AE}" pid="3" name="KSOProductBuildVer">
    <vt:lpwstr>1033-11.2.0.11341</vt:lpwstr>
  </property>
</Properties>
</file>