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0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738" y="19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4B338-D6EF-4969-833D-89ECA15F866D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86574-0664-4F58-BC45-EAEE2D01C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989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86574-0664-4F58-BC45-EAEE2D01C72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658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Example 1: Pass Individual Array Elements</a:t>
            </a:r>
          </a:p>
          <a:p>
            <a:pPr marL="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void display(</a:t>
            </a:r>
            <a:r>
              <a:rPr lang="en-US" sz="2400" dirty="0" err="1"/>
              <a:t>int</a:t>
            </a:r>
            <a:r>
              <a:rPr lang="en-US" sz="2400" dirty="0"/>
              <a:t> age1, </a:t>
            </a:r>
            <a:r>
              <a:rPr lang="en-US" sz="2400" dirty="0" err="1"/>
              <a:t>int</a:t>
            </a:r>
            <a:r>
              <a:rPr lang="en-US" sz="2400" dirty="0"/>
              <a:t> age2) {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printf</a:t>
            </a:r>
            <a:r>
              <a:rPr lang="en-US" sz="2400" dirty="0"/>
              <a:t>("%d\n", age1);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printf</a:t>
            </a:r>
            <a:r>
              <a:rPr lang="en-US" sz="2400" dirty="0"/>
              <a:t>("%d\n", age2);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int main() {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ageArray</a:t>
            </a:r>
            <a:r>
              <a:rPr lang="en-US" sz="2400" dirty="0"/>
              <a:t>[] = {2, 8, 4, 12};</a:t>
            </a:r>
          </a:p>
          <a:p>
            <a:pPr marL="0" indent="0">
              <a:buNone/>
            </a:pPr>
            <a:r>
              <a:rPr lang="en-US" sz="2400" dirty="0"/>
              <a:t>  // pass second and third elements to display()</a:t>
            </a:r>
          </a:p>
          <a:p>
            <a:pPr marL="0" indent="0">
              <a:buNone/>
            </a:pPr>
            <a:r>
              <a:rPr lang="en-US" sz="2400" dirty="0"/>
              <a:t>  display(</a:t>
            </a:r>
            <a:r>
              <a:rPr lang="en-US" sz="2400" dirty="0" err="1"/>
              <a:t>ageArray</a:t>
            </a:r>
            <a:r>
              <a:rPr lang="en-US" sz="2400" dirty="0"/>
              <a:t>[1], </a:t>
            </a:r>
            <a:r>
              <a:rPr lang="en-US" sz="2400" dirty="0" err="1"/>
              <a:t>ageArray</a:t>
            </a:r>
            <a:r>
              <a:rPr lang="en-US" sz="2400" dirty="0"/>
              <a:t>[2]); </a:t>
            </a:r>
          </a:p>
          <a:p>
            <a:pPr marL="0" indent="0">
              <a:buNone/>
            </a:pPr>
            <a:r>
              <a:rPr lang="en-US" sz="2400" dirty="0"/>
              <a:t>  return 0;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59119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609600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IN" dirty="0"/>
              <a:t>Number Factorial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166018"/>
            <a:ext cx="8229600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int</a:t>
            </a:r>
            <a:r>
              <a:rPr lang="en-US" sz="2400" dirty="0"/>
              <a:t> factorial(</a:t>
            </a:r>
            <a:r>
              <a:rPr lang="en-US" sz="2400" dirty="0" err="1"/>
              <a:t>int</a:t>
            </a:r>
            <a:r>
              <a:rPr lang="en-US" sz="2400" dirty="0"/>
              <a:t> i)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if(i &lt;= 1)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return 1;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return i * factorial(i - 1);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int main()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int i = 12;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err="1"/>
              <a:t>printf</a:t>
            </a:r>
            <a:r>
              <a:rPr lang="en-US" sz="2400" dirty="0"/>
              <a:t>("Factorial of %d is %d\n", i, factorial(i));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return 0;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61259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Fibonacci Series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b="1" dirty="0"/>
              <a:t>#include &lt;</a:t>
            </a:r>
            <a:r>
              <a:rPr lang="en-IN" sz="2800" b="1" dirty="0" err="1"/>
              <a:t>stdio.h</a:t>
            </a:r>
            <a:r>
              <a:rPr lang="en-IN" sz="2800" b="1" dirty="0"/>
              <a:t>&gt;</a:t>
            </a:r>
          </a:p>
          <a:p>
            <a:pPr marL="0" indent="0">
              <a:buNone/>
            </a:pPr>
            <a:r>
              <a:rPr lang="en-IN" sz="2800" b="1" dirty="0"/>
              <a:t> </a:t>
            </a:r>
            <a:r>
              <a:rPr lang="en-IN" sz="2800" b="1" dirty="0" err="1"/>
              <a:t>int</a:t>
            </a:r>
            <a:r>
              <a:rPr lang="en-IN" sz="2800" b="1" dirty="0"/>
              <a:t> </a:t>
            </a:r>
            <a:r>
              <a:rPr lang="en-IN" sz="2800" b="1" dirty="0" err="1"/>
              <a:t>fibonacci</a:t>
            </a:r>
            <a:r>
              <a:rPr lang="en-IN" sz="2800" b="1" dirty="0"/>
              <a:t>(</a:t>
            </a:r>
            <a:r>
              <a:rPr lang="en-IN" sz="2800" b="1" dirty="0" err="1"/>
              <a:t>int</a:t>
            </a:r>
            <a:r>
              <a:rPr lang="en-IN" sz="2800" b="1" dirty="0"/>
              <a:t> i) </a:t>
            </a:r>
          </a:p>
          <a:p>
            <a:pPr marL="0" indent="0">
              <a:buNone/>
            </a:pPr>
            <a:r>
              <a:rPr lang="en-IN" sz="2800" b="1" dirty="0"/>
              <a:t>{</a:t>
            </a:r>
          </a:p>
          <a:p>
            <a:pPr marL="0" indent="0">
              <a:buNone/>
            </a:pPr>
            <a:r>
              <a:rPr lang="en-IN" sz="2800" b="1" dirty="0"/>
              <a:t> if(i == 0)</a:t>
            </a:r>
          </a:p>
          <a:p>
            <a:pPr marL="0" indent="0">
              <a:buNone/>
            </a:pPr>
            <a:r>
              <a:rPr lang="en-IN" sz="2800" b="1" dirty="0"/>
              <a:t> { return 0; }</a:t>
            </a:r>
          </a:p>
          <a:p>
            <a:pPr marL="0" indent="0">
              <a:buNone/>
            </a:pPr>
            <a:r>
              <a:rPr lang="en-IN" sz="2800" b="1" dirty="0"/>
              <a:t> if(i == 1) { return 1; } </a:t>
            </a:r>
          </a:p>
          <a:p>
            <a:pPr marL="0" indent="0">
              <a:buNone/>
            </a:pPr>
            <a:r>
              <a:rPr lang="en-IN" sz="2800" b="1" dirty="0"/>
              <a:t>return </a:t>
            </a:r>
            <a:r>
              <a:rPr lang="en-IN" sz="2800" b="1" dirty="0" err="1"/>
              <a:t>fibonacci</a:t>
            </a:r>
            <a:r>
              <a:rPr lang="en-IN" sz="2800" b="1" dirty="0"/>
              <a:t>(i-1) + </a:t>
            </a:r>
            <a:r>
              <a:rPr lang="en-IN" sz="2800" b="1" dirty="0" err="1"/>
              <a:t>fibonacci</a:t>
            </a:r>
            <a:r>
              <a:rPr lang="en-IN" sz="2800" b="1" dirty="0"/>
              <a:t>(i-2); } </a:t>
            </a:r>
          </a:p>
          <a:p>
            <a:pPr marL="0" indent="0">
              <a:buNone/>
            </a:pPr>
            <a:r>
              <a:rPr lang="en-IN" sz="2800" b="1" dirty="0" err="1"/>
              <a:t>int</a:t>
            </a:r>
            <a:r>
              <a:rPr lang="en-IN" sz="2800" b="1" dirty="0"/>
              <a:t> main()</a:t>
            </a:r>
          </a:p>
          <a:p>
            <a:pPr marL="0" indent="0">
              <a:buNone/>
            </a:pPr>
            <a:r>
              <a:rPr lang="en-IN" sz="2800" b="1" dirty="0"/>
              <a:t> { </a:t>
            </a:r>
            <a:r>
              <a:rPr lang="en-IN" sz="2800" b="1" dirty="0" err="1"/>
              <a:t>int</a:t>
            </a:r>
            <a:r>
              <a:rPr lang="en-IN" sz="2800" b="1" dirty="0"/>
              <a:t> i;</a:t>
            </a:r>
          </a:p>
          <a:p>
            <a:pPr marL="0" indent="0">
              <a:buNone/>
            </a:pPr>
            <a:r>
              <a:rPr lang="en-IN" sz="2800" b="1" dirty="0"/>
              <a:t> for (i = 0; i &lt; 10; i++)</a:t>
            </a:r>
          </a:p>
          <a:p>
            <a:pPr marL="0" indent="0">
              <a:buNone/>
            </a:pPr>
            <a:r>
              <a:rPr lang="en-IN" sz="2800" b="1" dirty="0"/>
              <a:t> { </a:t>
            </a:r>
            <a:r>
              <a:rPr lang="en-IN" sz="2800" b="1" dirty="0" err="1"/>
              <a:t>printf</a:t>
            </a:r>
            <a:r>
              <a:rPr lang="en-IN" sz="2800" b="1" dirty="0"/>
              <a:t>("%d\t\n", </a:t>
            </a:r>
            <a:r>
              <a:rPr lang="en-IN" sz="2800" b="1" dirty="0" err="1"/>
              <a:t>fibonacci</a:t>
            </a:r>
            <a:r>
              <a:rPr lang="en-IN" sz="2800" b="1" dirty="0"/>
              <a:t>(i)); } </a:t>
            </a:r>
          </a:p>
          <a:p>
            <a:pPr marL="0" indent="0">
              <a:buNone/>
            </a:pPr>
            <a:r>
              <a:rPr lang="en-IN" sz="2800" b="1" dirty="0"/>
              <a:t>return 0; }</a:t>
            </a:r>
          </a:p>
        </p:txBody>
      </p:sp>
    </p:spTree>
    <p:extLst>
      <p:ext uri="{BB962C8B-B14F-4D97-AF65-F5344CB8AC3E}">
        <p14:creationId xmlns:p14="http://schemas.microsoft.com/office/powerpoint/2010/main" val="1791103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53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FF0000"/>
                </a:solidFill>
              </a:rPr>
              <a:t>Example 2: Pass Arrays to Functions</a:t>
            </a:r>
          </a:p>
          <a:p>
            <a:pPr marL="0" indent="0">
              <a:buNone/>
            </a:pPr>
            <a:r>
              <a:rPr lang="en-IN" sz="2400" dirty="0"/>
              <a:t>// Program to calculate the sum of array elements by passing to a function </a:t>
            </a:r>
          </a:p>
          <a:p>
            <a:pPr marL="0" indent="0">
              <a:buNone/>
            </a:pPr>
            <a:r>
              <a:rPr lang="en-IN" sz="2400" dirty="0"/>
              <a:t>#include &lt;</a:t>
            </a:r>
            <a:r>
              <a:rPr lang="en-IN" sz="2400" dirty="0" err="1"/>
              <a:t>stdio.h</a:t>
            </a:r>
            <a:r>
              <a:rPr lang="en-IN" sz="2400" dirty="0"/>
              <a:t>&gt;</a:t>
            </a:r>
          </a:p>
          <a:p>
            <a:pPr marL="0" indent="0">
              <a:buNone/>
            </a:pPr>
            <a:r>
              <a:rPr lang="en-IN" sz="2400" dirty="0"/>
              <a:t>float </a:t>
            </a:r>
            <a:r>
              <a:rPr lang="en-IN" sz="2400" dirty="0" err="1"/>
              <a:t>calculateSum</a:t>
            </a:r>
            <a:r>
              <a:rPr lang="en-IN" sz="2400" dirty="0"/>
              <a:t>(float </a:t>
            </a:r>
            <a:r>
              <a:rPr lang="en-IN" sz="2400" dirty="0" err="1"/>
              <a:t>num</a:t>
            </a:r>
            <a:r>
              <a:rPr lang="en-IN" sz="2400" dirty="0"/>
              <a:t>[]);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int</a:t>
            </a:r>
            <a:r>
              <a:rPr lang="en-IN" sz="2400" dirty="0"/>
              <a:t> main() {</a:t>
            </a:r>
          </a:p>
          <a:p>
            <a:pPr marL="0" indent="0">
              <a:buNone/>
            </a:pPr>
            <a:r>
              <a:rPr lang="en-IN" sz="2400" dirty="0"/>
              <a:t>  float result, </a:t>
            </a:r>
            <a:r>
              <a:rPr lang="en-IN" sz="2400" dirty="0" err="1"/>
              <a:t>num</a:t>
            </a:r>
            <a:r>
              <a:rPr lang="en-IN" sz="2400" dirty="0"/>
              <a:t>[] = {23.4, 55, 22.6, 3, 40.5, 18};</a:t>
            </a:r>
          </a:p>
          <a:p>
            <a:pPr marL="0" indent="0">
              <a:buNone/>
            </a:pPr>
            <a:r>
              <a:rPr lang="en-IN" sz="2400" dirty="0"/>
              <a:t>  // </a:t>
            </a:r>
            <a:r>
              <a:rPr lang="en-IN" sz="2400" dirty="0" err="1"/>
              <a:t>num</a:t>
            </a:r>
            <a:r>
              <a:rPr lang="en-IN" sz="2400" dirty="0"/>
              <a:t> array is passed to </a:t>
            </a:r>
            <a:r>
              <a:rPr lang="en-IN" sz="2400" dirty="0" err="1"/>
              <a:t>calculateSum</a:t>
            </a:r>
            <a:r>
              <a:rPr lang="en-IN" sz="2400" dirty="0"/>
              <a:t>()</a:t>
            </a:r>
          </a:p>
          <a:p>
            <a:pPr marL="0" indent="0">
              <a:buNone/>
            </a:pPr>
            <a:r>
              <a:rPr lang="en-IN" sz="2400" dirty="0"/>
              <a:t>  result = </a:t>
            </a:r>
            <a:r>
              <a:rPr lang="en-IN" sz="2400" dirty="0" err="1"/>
              <a:t>calculateSum</a:t>
            </a:r>
            <a:r>
              <a:rPr lang="en-IN" sz="2400" dirty="0"/>
              <a:t>(</a:t>
            </a:r>
            <a:r>
              <a:rPr lang="en-IN" sz="2400" dirty="0" err="1"/>
              <a:t>num</a:t>
            </a:r>
            <a:r>
              <a:rPr lang="en-IN" sz="2400" dirty="0"/>
              <a:t>); </a:t>
            </a:r>
          </a:p>
          <a:p>
            <a:pPr marL="0" indent="0">
              <a:buNone/>
            </a:pPr>
            <a:r>
              <a:rPr lang="en-IN" sz="2400" dirty="0"/>
              <a:t>  </a:t>
            </a:r>
            <a:r>
              <a:rPr lang="en-IN" sz="2400" dirty="0" err="1"/>
              <a:t>printf</a:t>
            </a:r>
            <a:r>
              <a:rPr lang="en-IN" sz="2400" dirty="0"/>
              <a:t>("Result = %.2f", result);</a:t>
            </a:r>
          </a:p>
          <a:p>
            <a:pPr marL="0" indent="0">
              <a:buNone/>
            </a:pPr>
            <a:r>
              <a:rPr lang="en-IN" sz="2400" dirty="0"/>
              <a:t>  return 0;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876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1066800"/>
            <a:ext cx="5913438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329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1295400"/>
            <a:ext cx="6553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#include &lt;</a:t>
            </a:r>
            <a:r>
              <a:rPr lang="en-IN" sz="3200" dirty="0" err="1"/>
              <a:t>stdio.h</a:t>
            </a:r>
            <a:r>
              <a:rPr lang="en-IN" sz="3200" dirty="0"/>
              <a:t>&gt;</a:t>
            </a:r>
          </a:p>
          <a:p>
            <a:r>
              <a:rPr lang="en-IN" sz="3200" dirty="0"/>
              <a:t>void </a:t>
            </a:r>
            <a:r>
              <a:rPr lang="en-IN" sz="3200" dirty="0" err="1"/>
              <a:t>myfun</a:t>
            </a:r>
            <a:r>
              <a:rPr lang="en-IN" sz="3200" dirty="0"/>
              <a:t>(</a:t>
            </a:r>
            <a:r>
              <a:rPr lang="en-IN" sz="3200" dirty="0" err="1"/>
              <a:t>int</a:t>
            </a:r>
            <a:r>
              <a:rPr lang="en-IN" sz="3200" dirty="0"/>
              <a:t>[]);</a:t>
            </a:r>
          </a:p>
          <a:p>
            <a:r>
              <a:rPr lang="en-IN" sz="3200" dirty="0" err="1"/>
              <a:t>int</a:t>
            </a:r>
            <a:r>
              <a:rPr lang="en-IN" sz="3200" dirty="0"/>
              <a:t> main() </a:t>
            </a:r>
          </a:p>
          <a:p>
            <a:r>
              <a:rPr lang="en-IN" sz="3200" dirty="0"/>
              <a:t>{  </a:t>
            </a:r>
            <a:r>
              <a:rPr lang="en-IN" sz="3200" dirty="0" err="1"/>
              <a:t>int</a:t>
            </a:r>
            <a:r>
              <a:rPr lang="en-IN" sz="3200" dirty="0"/>
              <a:t> </a:t>
            </a:r>
            <a:r>
              <a:rPr lang="en-IN" sz="3200" dirty="0" err="1"/>
              <a:t>num</a:t>
            </a:r>
            <a:r>
              <a:rPr lang="en-IN" sz="3200" dirty="0"/>
              <a:t>[] = {23, 55, 22, 3, 40, 18}; </a:t>
            </a:r>
          </a:p>
          <a:p>
            <a:r>
              <a:rPr lang="en-IN" sz="3200" dirty="0" err="1"/>
              <a:t>myfun</a:t>
            </a:r>
            <a:r>
              <a:rPr lang="en-IN" sz="3200" dirty="0"/>
              <a:t>(</a:t>
            </a:r>
            <a:r>
              <a:rPr lang="en-IN" sz="3200" dirty="0" err="1"/>
              <a:t>num</a:t>
            </a:r>
            <a:r>
              <a:rPr lang="en-IN" sz="3200" dirty="0"/>
              <a:t>);    </a:t>
            </a:r>
          </a:p>
          <a:p>
            <a:r>
              <a:rPr lang="en-IN" sz="3200" dirty="0"/>
              <a:t>for (</a:t>
            </a:r>
            <a:r>
              <a:rPr lang="en-IN" sz="3200" dirty="0" err="1"/>
              <a:t>int</a:t>
            </a:r>
            <a:r>
              <a:rPr lang="en-IN" sz="3200" dirty="0"/>
              <a:t> i = 0; i &lt; 6; ++i) {    </a:t>
            </a:r>
            <a:r>
              <a:rPr lang="en-IN" sz="3200" dirty="0" err="1"/>
              <a:t>printf</a:t>
            </a:r>
            <a:r>
              <a:rPr lang="en-IN" sz="3200" dirty="0"/>
              <a:t>("%d\t",</a:t>
            </a:r>
            <a:r>
              <a:rPr lang="en-IN" sz="3200" dirty="0" err="1"/>
              <a:t>num</a:t>
            </a:r>
            <a:r>
              <a:rPr lang="en-IN" sz="3200" dirty="0"/>
              <a:t>[i]);     </a:t>
            </a:r>
          </a:p>
          <a:p>
            <a:r>
              <a:rPr lang="en-IN" sz="3200" dirty="0"/>
              <a:t> }  return 0;</a:t>
            </a:r>
          </a:p>
          <a:p>
            <a:r>
              <a:rPr lang="en-IN" sz="3200" dirty="0"/>
              <a:t>}</a:t>
            </a:r>
          </a:p>
          <a:p>
            <a:endParaRPr lang="en-IN" sz="3200" dirty="0"/>
          </a:p>
        </p:txBody>
      </p:sp>
      <p:sp>
        <p:nvSpPr>
          <p:cNvPr id="6" name="Rectangle 5"/>
          <p:cNvSpPr/>
          <p:nvPr/>
        </p:nvSpPr>
        <p:spPr>
          <a:xfrm>
            <a:off x="4800600" y="3998655"/>
            <a:ext cx="6172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void </a:t>
            </a:r>
            <a:r>
              <a:rPr lang="en-IN" sz="3200" dirty="0" err="1"/>
              <a:t>myfun</a:t>
            </a:r>
            <a:r>
              <a:rPr lang="en-IN" sz="3200" dirty="0"/>
              <a:t>(</a:t>
            </a:r>
            <a:r>
              <a:rPr lang="en-IN" sz="3200" dirty="0" err="1"/>
              <a:t>int</a:t>
            </a:r>
            <a:r>
              <a:rPr lang="en-IN" sz="3200" dirty="0"/>
              <a:t> </a:t>
            </a:r>
            <a:r>
              <a:rPr lang="en-IN" sz="3200" dirty="0" err="1"/>
              <a:t>num</a:t>
            </a:r>
            <a:r>
              <a:rPr lang="en-IN" sz="3200" dirty="0"/>
              <a:t>[])</a:t>
            </a:r>
          </a:p>
          <a:p>
            <a:r>
              <a:rPr lang="en-IN" sz="3200" dirty="0"/>
              <a:t> {   </a:t>
            </a:r>
          </a:p>
          <a:p>
            <a:r>
              <a:rPr lang="en-IN" sz="3200" dirty="0"/>
              <a:t> for (</a:t>
            </a:r>
            <a:r>
              <a:rPr lang="en-IN" sz="3200" dirty="0" err="1"/>
              <a:t>int</a:t>
            </a:r>
            <a:r>
              <a:rPr lang="en-IN" sz="3200" dirty="0"/>
              <a:t> i = 0; i &lt; 6; ++i)</a:t>
            </a:r>
          </a:p>
          <a:p>
            <a:r>
              <a:rPr lang="en-IN" sz="3200" dirty="0"/>
              <a:t> {    </a:t>
            </a:r>
            <a:r>
              <a:rPr lang="en-IN" sz="3200" dirty="0" err="1"/>
              <a:t>num</a:t>
            </a:r>
            <a:r>
              <a:rPr lang="en-IN" sz="3200" dirty="0"/>
              <a:t>[i]++;  </a:t>
            </a:r>
          </a:p>
          <a:p>
            <a:r>
              <a:rPr lang="en-IN" sz="3200" dirty="0"/>
              <a:t>}  return;}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1400" y="457200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O/P  24	56	23	4	41	19	</a:t>
            </a:r>
          </a:p>
        </p:txBody>
      </p:sp>
    </p:spTree>
    <p:extLst>
      <p:ext uri="{BB962C8B-B14F-4D97-AF65-F5344CB8AC3E}">
        <p14:creationId xmlns:p14="http://schemas.microsoft.com/office/powerpoint/2010/main" val="124772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1618" y="920621"/>
            <a:ext cx="6553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#include &lt;</a:t>
            </a:r>
            <a:r>
              <a:rPr lang="en-IN" sz="3200" dirty="0" err="1"/>
              <a:t>stdio.h</a:t>
            </a:r>
            <a:r>
              <a:rPr lang="en-IN" sz="3200" dirty="0"/>
              <a:t>&gt;</a:t>
            </a:r>
          </a:p>
          <a:p>
            <a:r>
              <a:rPr lang="en-IN" sz="3200" dirty="0"/>
              <a:t>void </a:t>
            </a:r>
            <a:r>
              <a:rPr lang="en-IN" sz="3200" dirty="0" err="1"/>
              <a:t>myfun</a:t>
            </a:r>
            <a:r>
              <a:rPr lang="en-IN" sz="3200" dirty="0"/>
              <a:t>(</a:t>
            </a:r>
            <a:r>
              <a:rPr lang="en-IN" sz="3200" dirty="0" err="1"/>
              <a:t>int</a:t>
            </a:r>
            <a:r>
              <a:rPr lang="en-IN" sz="3200" dirty="0"/>
              <a:t>[]);</a:t>
            </a:r>
          </a:p>
          <a:p>
            <a:r>
              <a:rPr lang="en-IN" sz="3200" dirty="0" err="1"/>
              <a:t>int</a:t>
            </a:r>
            <a:r>
              <a:rPr lang="en-IN" sz="3200" dirty="0"/>
              <a:t> main() </a:t>
            </a:r>
          </a:p>
          <a:p>
            <a:r>
              <a:rPr lang="en-IN" sz="3200" dirty="0"/>
              <a:t>{  </a:t>
            </a:r>
            <a:r>
              <a:rPr lang="en-IN" sz="3200" dirty="0" err="1"/>
              <a:t>int</a:t>
            </a:r>
            <a:r>
              <a:rPr lang="en-IN" sz="3200" dirty="0"/>
              <a:t> </a:t>
            </a:r>
            <a:r>
              <a:rPr lang="en-IN" sz="3200" dirty="0" err="1"/>
              <a:t>num</a:t>
            </a:r>
            <a:r>
              <a:rPr lang="en-IN" sz="3200" dirty="0"/>
              <a:t>[] = {23, 55, 22, 3, 40, 18}; </a:t>
            </a:r>
          </a:p>
          <a:p>
            <a:r>
              <a:rPr lang="en-IN" sz="3200" dirty="0" err="1"/>
              <a:t>myfun</a:t>
            </a:r>
            <a:r>
              <a:rPr lang="en-IN" sz="3200" dirty="0"/>
              <a:t>(</a:t>
            </a:r>
            <a:r>
              <a:rPr lang="en-IN" sz="3200" dirty="0" err="1"/>
              <a:t>num</a:t>
            </a:r>
            <a:r>
              <a:rPr lang="en-IN" sz="3200" dirty="0"/>
              <a:t>);    </a:t>
            </a:r>
          </a:p>
          <a:p>
            <a:r>
              <a:rPr lang="en-IN" sz="3200" dirty="0"/>
              <a:t>for (</a:t>
            </a:r>
            <a:r>
              <a:rPr lang="en-IN" sz="3200" dirty="0" err="1"/>
              <a:t>int</a:t>
            </a:r>
            <a:r>
              <a:rPr lang="en-IN" sz="3200" dirty="0"/>
              <a:t> i = 0; i &lt; 6; ++i) {    </a:t>
            </a:r>
            <a:r>
              <a:rPr lang="en-IN" sz="3200" dirty="0" err="1"/>
              <a:t>printf</a:t>
            </a:r>
            <a:r>
              <a:rPr lang="en-IN" sz="3200" dirty="0"/>
              <a:t>("%d\t",</a:t>
            </a:r>
            <a:r>
              <a:rPr lang="en-IN" sz="3200" dirty="0" err="1"/>
              <a:t>num</a:t>
            </a:r>
            <a:r>
              <a:rPr lang="en-IN" sz="3200" dirty="0"/>
              <a:t>[i]);     </a:t>
            </a:r>
          </a:p>
          <a:p>
            <a:r>
              <a:rPr lang="en-IN" sz="3200" dirty="0"/>
              <a:t> }  return 0;</a:t>
            </a:r>
          </a:p>
          <a:p>
            <a:r>
              <a:rPr lang="en-IN" sz="3200" dirty="0"/>
              <a:t>}</a:t>
            </a:r>
          </a:p>
          <a:p>
            <a:endParaRPr lang="en-IN" sz="3200" dirty="0"/>
          </a:p>
        </p:txBody>
      </p:sp>
      <p:sp>
        <p:nvSpPr>
          <p:cNvPr id="6" name="Rectangle 5"/>
          <p:cNvSpPr/>
          <p:nvPr/>
        </p:nvSpPr>
        <p:spPr>
          <a:xfrm>
            <a:off x="4267200" y="3886200"/>
            <a:ext cx="6172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void </a:t>
            </a:r>
            <a:r>
              <a:rPr lang="en-IN" sz="3200" dirty="0" err="1"/>
              <a:t>myfun</a:t>
            </a:r>
            <a:r>
              <a:rPr lang="en-IN" sz="3200" dirty="0"/>
              <a:t>(</a:t>
            </a:r>
            <a:r>
              <a:rPr lang="en-IN" sz="3200" dirty="0" err="1"/>
              <a:t>int</a:t>
            </a:r>
            <a:r>
              <a:rPr lang="en-IN" sz="3200" dirty="0"/>
              <a:t> num1[])</a:t>
            </a:r>
          </a:p>
          <a:p>
            <a:r>
              <a:rPr lang="en-IN" sz="3200" dirty="0"/>
              <a:t> {   </a:t>
            </a:r>
          </a:p>
          <a:p>
            <a:r>
              <a:rPr lang="en-IN" sz="3200" dirty="0"/>
              <a:t> for (</a:t>
            </a:r>
            <a:r>
              <a:rPr lang="en-IN" sz="3200" dirty="0" err="1"/>
              <a:t>int</a:t>
            </a:r>
            <a:r>
              <a:rPr lang="en-IN" sz="3200" dirty="0"/>
              <a:t> i = 0; i &lt; 6; ++i)</a:t>
            </a:r>
          </a:p>
          <a:p>
            <a:r>
              <a:rPr lang="en-IN" sz="3200" dirty="0"/>
              <a:t> {    num1[i]++;  </a:t>
            </a:r>
          </a:p>
          <a:p>
            <a:r>
              <a:rPr lang="en-IN" sz="3200" dirty="0"/>
              <a:t> }  return;</a:t>
            </a:r>
          </a:p>
          <a:p>
            <a:r>
              <a:rPr lang="en-IN" sz="32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979718" y="274290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O/P  24	56	23	4	41	19	</a:t>
            </a:r>
          </a:p>
        </p:txBody>
      </p:sp>
    </p:spTree>
    <p:extLst>
      <p:ext uri="{BB962C8B-B14F-4D97-AF65-F5344CB8AC3E}">
        <p14:creationId xmlns:p14="http://schemas.microsoft.com/office/powerpoint/2010/main" val="422053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FF0000"/>
                </a:solidFill>
              </a:rPr>
              <a:t>Example 3: Pass two-dimensional arrays</a:t>
            </a:r>
          </a:p>
          <a:p>
            <a:pPr marL="0" indent="0">
              <a:buNone/>
            </a:pPr>
            <a:r>
              <a:rPr lang="en-IN" sz="2400" dirty="0"/>
              <a:t>#include &lt;</a:t>
            </a:r>
            <a:r>
              <a:rPr lang="en-IN" sz="2400" dirty="0" err="1"/>
              <a:t>stdio.h</a:t>
            </a:r>
            <a:r>
              <a:rPr lang="en-IN" sz="2400" dirty="0"/>
              <a:t>&gt;</a:t>
            </a:r>
          </a:p>
          <a:p>
            <a:pPr marL="0" indent="0">
              <a:buNone/>
            </a:pPr>
            <a:r>
              <a:rPr lang="en-IN" sz="2400" dirty="0"/>
              <a:t>void </a:t>
            </a:r>
            <a:r>
              <a:rPr lang="en-IN" sz="2400" dirty="0" err="1"/>
              <a:t>displayNumbers</a:t>
            </a:r>
            <a:r>
              <a:rPr lang="en-IN" sz="2400" dirty="0"/>
              <a:t>(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num</a:t>
            </a:r>
            <a:r>
              <a:rPr lang="en-IN" sz="2400" dirty="0"/>
              <a:t>[2][2]);</a:t>
            </a:r>
          </a:p>
          <a:p>
            <a:pPr marL="0" indent="0">
              <a:buNone/>
            </a:pPr>
            <a:r>
              <a:rPr lang="en-IN" sz="2400" dirty="0"/>
              <a:t>int main() {</a:t>
            </a:r>
          </a:p>
          <a:p>
            <a:pPr marL="0" indent="0">
              <a:buNone/>
            </a:pPr>
            <a:r>
              <a:rPr lang="en-IN" sz="2400" dirty="0"/>
              <a:t>  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num</a:t>
            </a:r>
            <a:r>
              <a:rPr lang="en-IN" sz="2400" dirty="0"/>
              <a:t>[2][2];</a:t>
            </a:r>
          </a:p>
          <a:p>
            <a:pPr marL="0" indent="0">
              <a:buNone/>
            </a:pPr>
            <a:r>
              <a:rPr lang="en-IN" sz="2400" dirty="0"/>
              <a:t>  </a:t>
            </a:r>
            <a:r>
              <a:rPr lang="en-IN" sz="2400" dirty="0" err="1"/>
              <a:t>printf</a:t>
            </a:r>
            <a:r>
              <a:rPr lang="en-IN" sz="2400" dirty="0"/>
              <a:t>("Enter 4 numbers:\n");</a:t>
            </a:r>
          </a:p>
          <a:p>
            <a:pPr marL="0" indent="0">
              <a:buNone/>
            </a:pPr>
            <a:r>
              <a:rPr lang="en-IN" sz="2400" dirty="0"/>
              <a:t>  for (</a:t>
            </a:r>
            <a:r>
              <a:rPr lang="en-IN" sz="2400" dirty="0" err="1"/>
              <a:t>int</a:t>
            </a:r>
            <a:r>
              <a:rPr lang="en-IN" sz="2400" dirty="0"/>
              <a:t> i = 0; i &lt; 2; ++i) {</a:t>
            </a:r>
          </a:p>
          <a:p>
            <a:pPr marL="0" indent="0">
              <a:buNone/>
            </a:pPr>
            <a:r>
              <a:rPr lang="en-IN" sz="2400" dirty="0"/>
              <a:t>    for (</a:t>
            </a:r>
            <a:r>
              <a:rPr lang="en-IN" sz="2400" dirty="0" err="1"/>
              <a:t>int</a:t>
            </a:r>
            <a:r>
              <a:rPr lang="en-IN" sz="2400" dirty="0"/>
              <a:t> j = 0; j &lt; 2; ++j) {</a:t>
            </a:r>
          </a:p>
          <a:p>
            <a:pPr marL="0" indent="0">
              <a:buNone/>
            </a:pPr>
            <a:r>
              <a:rPr lang="en-IN" sz="2400" dirty="0"/>
              <a:t>      </a:t>
            </a:r>
            <a:r>
              <a:rPr lang="en-IN" sz="2400" dirty="0" err="1"/>
              <a:t>scanf</a:t>
            </a:r>
            <a:r>
              <a:rPr lang="en-IN" sz="2400" dirty="0"/>
              <a:t>("%d", &amp;</a:t>
            </a:r>
            <a:r>
              <a:rPr lang="en-IN" sz="2400" dirty="0" err="1"/>
              <a:t>num</a:t>
            </a:r>
            <a:r>
              <a:rPr lang="en-IN" sz="2400" dirty="0"/>
              <a:t>[i][j]);</a:t>
            </a:r>
          </a:p>
          <a:p>
            <a:pPr marL="0" indent="0">
              <a:buNone/>
            </a:pPr>
            <a:r>
              <a:rPr lang="en-IN" sz="2400" dirty="0"/>
              <a:t>    }</a:t>
            </a:r>
          </a:p>
          <a:p>
            <a:pPr marL="0" indent="0">
              <a:buNone/>
            </a:pPr>
            <a:r>
              <a:rPr lang="en-IN" sz="2400" dirty="0"/>
              <a:t>  }</a:t>
            </a:r>
          </a:p>
          <a:p>
            <a:pPr marL="0" indent="0">
              <a:buNone/>
            </a:pPr>
            <a:r>
              <a:rPr lang="en-IN" sz="2400" dirty="0"/>
              <a:t>  // pass multi-dimensional array to a function</a:t>
            </a:r>
          </a:p>
          <a:p>
            <a:pPr marL="0" indent="0">
              <a:buNone/>
            </a:pPr>
            <a:r>
              <a:rPr lang="en-IN" sz="2400" dirty="0"/>
              <a:t>  </a:t>
            </a:r>
            <a:r>
              <a:rPr lang="en-IN" sz="2400" dirty="0" err="1"/>
              <a:t>displayNumbers</a:t>
            </a:r>
            <a:r>
              <a:rPr lang="en-IN" sz="2400" dirty="0"/>
              <a:t>(</a:t>
            </a:r>
            <a:r>
              <a:rPr lang="en-IN" sz="2400" dirty="0" err="1"/>
              <a:t>num</a:t>
            </a:r>
            <a:r>
              <a:rPr lang="en-IN" sz="2400" dirty="0"/>
              <a:t>);</a:t>
            </a:r>
          </a:p>
          <a:p>
            <a:pPr marL="0" indent="0">
              <a:buNone/>
            </a:pPr>
            <a:r>
              <a:rPr lang="en-IN" sz="2400" dirty="0"/>
              <a:t>  return 0;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2" name="Rectangle 1"/>
          <p:cNvSpPr/>
          <p:nvPr/>
        </p:nvSpPr>
        <p:spPr>
          <a:xfrm>
            <a:off x="4800600" y="1981200"/>
            <a:ext cx="4876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void </a:t>
            </a:r>
            <a:r>
              <a:rPr lang="en-IN" sz="2400" dirty="0" err="1"/>
              <a:t>displayNumbers</a:t>
            </a:r>
            <a:r>
              <a:rPr lang="en-IN" sz="2400" dirty="0"/>
              <a:t>(int </a:t>
            </a:r>
            <a:r>
              <a:rPr lang="en-IN" sz="2400" dirty="0" err="1"/>
              <a:t>num</a:t>
            </a:r>
            <a:r>
              <a:rPr lang="en-IN" sz="2400" dirty="0"/>
              <a:t>[2][2]) {</a:t>
            </a:r>
          </a:p>
          <a:p>
            <a:r>
              <a:rPr lang="en-IN" sz="2400" dirty="0"/>
              <a:t>  </a:t>
            </a:r>
            <a:r>
              <a:rPr lang="en-IN" sz="2400" dirty="0" err="1"/>
              <a:t>printf</a:t>
            </a:r>
            <a:r>
              <a:rPr lang="en-IN" sz="2400" dirty="0"/>
              <a:t>("Displaying:\n");</a:t>
            </a:r>
          </a:p>
          <a:p>
            <a:r>
              <a:rPr lang="en-IN" sz="2400" dirty="0"/>
              <a:t>  for (</a:t>
            </a:r>
            <a:r>
              <a:rPr lang="en-IN" sz="2400" dirty="0" err="1"/>
              <a:t>int</a:t>
            </a:r>
            <a:r>
              <a:rPr lang="en-IN" sz="2400" dirty="0"/>
              <a:t> i = 0; i &lt; 2; ++i) {</a:t>
            </a:r>
          </a:p>
          <a:p>
            <a:r>
              <a:rPr lang="en-IN" sz="2400" dirty="0"/>
              <a:t>    for (</a:t>
            </a:r>
            <a:r>
              <a:rPr lang="en-IN" sz="2400" dirty="0" err="1"/>
              <a:t>int</a:t>
            </a:r>
            <a:r>
              <a:rPr lang="en-IN" sz="2400" dirty="0"/>
              <a:t> j = 0; j &lt; 2; ++j) {</a:t>
            </a:r>
          </a:p>
          <a:p>
            <a:r>
              <a:rPr lang="en-IN" sz="2400" dirty="0"/>
              <a:t>      </a:t>
            </a:r>
            <a:r>
              <a:rPr lang="en-IN" sz="2400" dirty="0" err="1"/>
              <a:t>printf</a:t>
            </a:r>
            <a:r>
              <a:rPr lang="en-IN" sz="2400" dirty="0"/>
              <a:t>("%d\n", </a:t>
            </a:r>
            <a:r>
              <a:rPr lang="en-IN" sz="2400" dirty="0" err="1"/>
              <a:t>num</a:t>
            </a:r>
            <a:r>
              <a:rPr lang="en-IN" sz="2400" dirty="0"/>
              <a:t>[i][j]);</a:t>
            </a:r>
          </a:p>
          <a:p>
            <a:r>
              <a:rPr lang="en-IN" sz="2400" dirty="0"/>
              <a:t>    }</a:t>
            </a:r>
          </a:p>
          <a:p>
            <a:r>
              <a:rPr lang="en-IN" sz="2400" dirty="0"/>
              <a:t>  }</a:t>
            </a:r>
          </a:p>
          <a:p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966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128579"/>
            <a:ext cx="7543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#include &lt;</a:t>
            </a:r>
            <a:r>
              <a:rPr lang="en-IN" sz="2400" dirty="0" err="1"/>
              <a:t>stdio.h</a:t>
            </a:r>
            <a:r>
              <a:rPr lang="en-IN" sz="2400" dirty="0"/>
              <a:t>&gt;</a:t>
            </a:r>
          </a:p>
          <a:p>
            <a:r>
              <a:rPr lang="en-IN" sz="2400" dirty="0"/>
              <a:t> // function to print array</a:t>
            </a:r>
          </a:p>
          <a:p>
            <a:r>
              <a:rPr lang="en-IN" sz="2400" dirty="0"/>
              <a:t>void </a:t>
            </a:r>
            <a:r>
              <a:rPr lang="en-IN" sz="2400" dirty="0" err="1"/>
              <a:t>printArray</a:t>
            </a:r>
            <a:r>
              <a:rPr lang="en-IN" sz="2400" dirty="0"/>
              <a:t>(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arr</a:t>
            </a:r>
            <a:r>
              <a:rPr lang="en-IN" sz="2400" dirty="0"/>
              <a:t>[], </a:t>
            </a:r>
            <a:r>
              <a:rPr lang="en-IN" sz="2400" dirty="0" err="1"/>
              <a:t>int</a:t>
            </a:r>
            <a:r>
              <a:rPr lang="en-IN" sz="2400" dirty="0"/>
              <a:t> size)</a:t>
            </a:r>
          </a:p>
          <a:p>
            <a:r>
              <a:rPr lang="en-IN" sz="2400" dirty="0"/>
              <a:t>{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printf</a:t>
            </a:r>
            <a:r>
              <a:rPr lang="en-IN" sz="2400" dirty="0"/>
              <a:t>("Array Elements: ");</a:t>
            </a:r>
          </a:p>
          <a:p>
            <a:r>
              <a:rPr lang="en-IN" sz="2400" dirty="0"/>
              <a:t>    for (</a:t>
            </a:r>
            <a:r>
              <a:rPr lang="en-IN" sz="2400" dirty="0" err="1"/>
              <a:t>int</a:t>
            </a:r>
            <a:r>
              <a:rPr lang="en-IN" sz="2400" dirty="0"/>
              <a:t> i = 0; i &lt; size; i++) {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printf</a:t>
            </a:r>
            <a:r>
              <a:rPr lang="en-IN" sz="2400" dirty="0"/>
              <a:t>("%d ", </a:t>
            </a:r>
            <a:r>
              <a:rPr lang="en-IN" sz="2400" dirty="0" err="1"/>
              <a:t>arr</a:t>
            </a:r>
            <a:r>
              <a:rPr lang="en-IN" sz="2400" dirty="0"/>
              <a:t>[i]);</a:t>
            </a:r>
          </a:p>
          <a:p>
            <a:r>
              <a:rPr lang="en-IN" sz="2400" dirty="0"/>
              <a:t>    }</a:t>
            </a:r>
          </a:p>
          <a:p>
            <a:r>
              <a:rPr lang="en-IN" sz="2400" dirty="0"/>
              <a:t>}</a:t>
            </a:r>
          </a:p>
          <a:p>
            <a:r>
              <a:rPr lang="en-IN" sz="2400" dirty="0"/>
              <a:t> // driver code</a:t>
            </a:r>
          </a:p>
          <a:p>
            <a:r>
              <a:rPr lang="en-IN" sz="2400" dirty="0" err="1"/>
              <a:t>int</a:t>
            </a:r>
            <a:r>
              <a:rPr lang="en-IN" sz="2400" dirty="0"/>
              <a:t> main()</a:t>
            </a:r>
          </a:p>
          <a:p>
            <a:r>
              <a:rPr lang="en-IN" sz="2400" dirty="0"/>
              <a:t>{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arr</a:t>
            </a:r>
            <a:r>
              <a:rPr lang="en-IN" sz="2400" dirty="0"/>
              <a:t>[8] = { 12, 4, 5, 3, 7, 8, 11, 45 };</a:t>
            </a:r>
          </a:p>
          <a:p>
            <a:r>
              <a:rPr lang="en-IN" sz="2400" dirty="0"/>
              <a:t>     // getting the size of array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int</a:t>
            </a:r>
            <a:r>
              <a:rPr lang="en-IN" sz="2400" dirty="0"/>
              <a:t> size = </a:t>
            </a:r>
            <a:r>
              <a:rPr lang="en-IN" sz="2400" dirty="0" err="1"/>
              <a:t>sizeof</a:t>
            </a:r>
            <a:r>
              <a:rPr lang="en-IN" sz="2400" dirty="0"/>
              <a:t>(</a:t>
            </a:r>
            <a:r>
              <a:rPr lang="en-IN" sz="2400" dirty="0" err="1"/>
              <a:t>arr</a:t>
            </a:r>
            <a:r>
              <a:rPr lang="en-IN" sz="2400" dirty="0"/>
              <a:t>) / </a:t>
            </a:r>
            <a:r>
              <a:rPr lang="en-IN" sz="2400" dirty="0" err="1"/>
              <a:t>sizeof</a:t>
            </a:r>
            <a:r>
              <a:rPr lang="en-IN" sz="2400" dirty="0"/>
              <a:t>(</a:t>
            </a:r>
            <a:r>
              <a:rPr lang="en-IN" sz="2400" dirty="0" err="1"/>
              <a:t>arr</a:t>
            </a:r>
            <a:r>
              <a:rPr lang="en-IN" sz="2400" dirty="0"/>
              <a:t>[0]);</a:t>
            </a:r>
          </a:p>
          <a:p>
            <a:r>
              <a:rPr lang="en-IN" sz="2400" dirty="0"/>
              <a:t> </a:t>
            </a:r>
            <a:r>
              <a:rPr lang="en-IN" sz="2400" b="1" dirty="0">
                <a:solidFill>
                  <a:srgbClr val="FF0000"/>
                </a:solidFill>
              </a:rPr>
              <a:t>    </a:t>
            </a:r>
            <a:r>
              <a:rPr lang="en-IN" sz="2400" b="1" dirty="0" err="1">
                <a:solidFill>
                  <a:srgbClr val="FF0000"/>
                </a:solidFill>
              </a:rPr>
              <a:t>printArray</a:t>
            </a:r>
            <a:r>
              <a:rPr lang="en-IN" sz="2400" b="1" dirty="0">
                <a:solidFill>
                  <a:srgbClr val="FF0000"/>
                </a:solidFill>
              </a:rPr>
              <a:t>(</a:t>
            </a:r>
            <a:r>
              <a:rPr lang="en-IN" sz="2400" b="1" dirty="0" err="1">
                <a:solidFill>
                  <a:srgbClr val="FF0000"/>
                </a:solidFill>
              </a:rPr>
              <a:t>arr</a:t>
            </a:r>
            <a:r>
              <a:rPr lang="en-IN" sz="2400" b="1" dirty="0">
                <a:solidFill>
                  <a:srgbClr val="FF0000"/>
                </a:solidFill>
              </a:rPr>
              <a:t>, size);</a:t>
            </a:r>
          </a:p>
          <a:p>
            <a:r>
              <a:rPr lang="en-IN" sz="2400" dirty="0"/>
              <a:t>     return 0;</a:t>
            </a:r>
          </a:p>
          <a:p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211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487362"/>
          </a:xfrm>
        </p:spPr>
        <p:txBody>
          <a:bodyPr>
            <a:noAutofit/>
          </a:bodyPr>
          <a:lstStyle/>
          <a:p>
            <a:r>
              <a:rPr lang="en-US" sz="2400" b="1" dirty="0"/>
              <a:t> Printing Array of Characters (String) using Function</a:t>
            </a:r>
            <a:br>
              <a:rPr lang="en-US" sz="2400" b="1" dirty="0"/>
            </a:b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#include &lt;</a:t>
            </a:r>
            <a:r>
              <a:rPr lang="en-IN" sz="2400" dirty="0" err="1"/>
              <a:t>stdio.h</a:t>
            </a:r>
            <a:r>
              <a:rPr lang="en-IN" sz="2400" dirty="0"/>
              <a:t>&gt;</a:t>
            </a:r>
          </a:p>
          <a:p>
            <a:pPr marL="0" indent="0">
              <a:buNone/>
            </a:pPr>
            <a:r>
              <a:rPr lang="en-IN" sz="2400" dirty="0"/>
              <a:t> </a:t>
            </a:r>
          </a:p>
          <a:p>
            <a:pPr marL="0" indent="0">
              <a:buNone/>
            </a:pPr>
            <a:r>
              <a:rPr lang="en-IN" sz="2400" dirty="0"/>
              <a:t>// function to print the string</a:t>
            </a:r>
          </a:p>
          <a:p>
            <a:pPr marL="0" indent="0">
              <a:buNone/>
            </a:pPr>
            <a:r>
              <a:rPr lang="en-IN" sz="2400" dirty="0"/>
              <a:t>void </a:t>
            </a:r>
            <a:r>
              <a:rPr lang="en-IN" sz="2400" dirty="0" err="1"/>
              <a:t>printString</a:t>
            </a:r>
            <a:r>
              <a:rPr lang="en-IN" sz="2400" dirty="0"/>
              <a:t>(char  </a:t>
            </a:r>
            <a:r>
              <a:rPr lang="en-IN" sz="2400" dirty="0" err="1"/>
              <a:t>str</a:t>
            </a:r>
            <a:r>
              <a:rPr lang="en-IN" sz="2400" dirty="0"/>
              <a:t>[])</a:t>
            </a:r>
          </a:p>
          <a:p>
            <a:pPr marL="0" indent="0">
              <a:buNone/>
            </a:pPr>
            <a:r>
              <a:rPr lang="en-IN" sz="2400" dirty="0"/>
              <a:t>{</a:t>
            </a:r>
          </a:p>
          <a:p>
            <a:pPr marL="0" indent="0">
              <a:buNone/>
            </a:pPr>
            <a:r>
              <a:rPr lang="en-IN" sz="2400" dirty="0"/>
              <a:t>    </a:t>
            </a:r>
            <a:r>
              <a:rPr lang="en-IN" sz="2400" dirty="0" err="1"/>
              <a:t>printf</a:t>
            </a:r>
            <a:r>
              <a:rPr lang="en-IN" sz="2400" dirty="0"/>
              <a:t>("Array of Characters: ");</a:t>
            </a:r>
          </a:p>
          <a:p>
            <a:pPr marL="0" indent="0">
              <a:buNone/>
            </a:pPr>
            <a:r>
              <a:rPr lang="en-IN" sz="2400" dirty="0"/>
              <a:t> </a:t>
            </a:r>
          </a:p>
          <a:p>
            <a:pPr marL="0" indent="0">
              <a:buNone/>
            </a:pPr>
            <a:r>
              <a:rPr lang="en-IN" sz="2400" dirty="0"/>
              <a:t>    </a:t>
            </a:r>
            <a:r>
              <a:rPr lang="en-IN" sz="2400" dirty="0" err="1"/>
              <a:t>int</a:t>
            </a:r>
            <a:r>
              <a:rPr lang="en-IN" sz="2400" dirty="0"/>
              <a:t> i = 0;</a:t>
            </a:r>
          </a:p>
          <a:p>
            <a:pPr marL="0" indent="0">
              <a:buNone/>
            </a:pPr>
            <a:r>
              <a:rPr lang="en-IN" sz="2400" dirty="0"/>
              <a:t>    while (</a:t>
            </a:r>
            <a:r>
              <a:rPr lang="en-IN" sz="2400" dirty="0" err="1"/>
              <a:t>str</a:t>
            </a:r>
            <a:r>
              <a:rPr lang="en-IN" sz="2400" dirty="0"/>
              <a:t>[i] != '\0') {</a:t>
            </a:r>
          </a:p>
          <a:p>
            <a:pPr marL="0" indent="0">
              <a:buNone/>
            </a:pPr>
            <a:r>
              <a:rPr lang="en-IN" sz="2400" dirty="0"/>
              <a:t>        </a:t>
            </a:r>
            <a:r>
              <a:rPr lang="en-IN" sz="2400" dirty="0" err="1"/>
              <a:t>printf</a:t>
            </a:r>
            <a:r>
              <a:rPr lang="en-IN" sz="2400" dirty="0"/>
              <a:t>("%c ", </a:t>
            </a:r>
            <a:r>
              <a:rPr lang="en-IN" sz="2400" dirty="0" err="1"/>
              <a:t>str</a:t>
            </a:r>
            <a:r>
              <a:rPr lang="en-IN" sz="2400" dirty="0"/>
              <a:t>[i]);</a:t>
            </a:r>
          </a:p>
          <a:p>
            <a:pPr marL="0" indent="0">
              <a:buNone/>
            </a:pPr>
            <a:r>
              <a:rPr lang="en-IN" sz="2400" dirty="0"/>
              <a:t>        i++;</a:t>
            </a:r>
          </a:p>
          <a:p>
            <a:pPr marL="0" indent="0">
              <a:buNone/>
            </a:pPr>
            <a:r>
              <a:rPr lang="en-IN" sz="2400" dirty="0"/>
              <a:t>    }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  <a:p>
            <a:pPr marL="0" indent="0">
              <a:buNone/>
            </a:pPr>
            <a:r>
              <a:rPr lang="en-IN" sz="240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4876800" y="129540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/>
              <a:t>// Driver program</a:t>
            </a:r>
          </a:p>
          <a:p>
            <a:r>
              <a:rPr lang="en-IN" sz="2000" dirty="0" err="1"/>
              <a:t>int</a:t>
            </a:r>
            <a:r>
              <a:rPr lang="en-IN" sz="2000" dirty="0"/>
              <a:t> main()</a:t>
            </a:r>
          </a:p>
          <a:p>
            <a:r>
              <a:rPr lang="en-IN" sz="2000" dirty="0"/>
              <a:t>{</a:t>
            </a:r>
          </a:p>
          <a:p>
            <a:r>
              <a:rPr lang="en-IN" sz="2000" dirty="0"/>
              <a:t>    char </a:t>
            </a:r>
            <a:r>
              <a:rPr lang="en-IN" sz="2000" dirty="0" err="1"/>
              <a:t>arr</a:t>
            </a:r>
            <a:r>
              <a:rPr lang="en-IN" sz="2000" dirty="0"/>
              <a:t>[] = "String";</a:t>
            </a:r>
          </a:p>
          <a:p>
            <a:r>
              <a:rPr lang="en-IN" sz="2000" dirty="0"/>
              <a:t> 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printString</a:t>
            </a:r>
            <a:r>
              <a:rPr lang="en-IN" sz="2000" dirty="0"/>
              <a:t>(</a:t>
            </a:r>
            <a:r>
              <a:rPr lang="en-IN" sz="2000" dirty="0" err="1"/>
              <a:t>arr</a:t>
            </a:r>
            <a:r>
              <a:rPr lang="en-IN" sz="2000" dirty="0"/>
              <a:t>);</a:t>
            </a:r>
          </a:p>
          <a:p>
            <a:r>
              <a:rPr lang="en-IN" sz="2000" dirty="0"/>
              <a:t> </a:t>
            </a:r>
          </a:p>
          <a:p>
            <a:r>
              <a:rPr lang="en-IN" sz="2000" dirty="0"/>
              <a:t>    return 0;</a:t>
            </a:r>
          </a:p>
          <a:p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2126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C - Recursion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Recursion is the process of repeating items in a self-similar way. In programming languages, if a program allows you to call a function inside the same function, then it is called a recursive call of the function.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void recursion()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{ recursion(); /* function calls itself */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main()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{ recursion(); }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70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1051</Words>
  <Application>Microsoft Office PowerPoint</Application>
  <PresentationFormat>On-screen Show (4:3)</PresentationFormat>
  <Paragraphs>155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 Printing Array of Characters (String) using Function </vt:lpstr>
      <vt:lpstr>C - Recursion </vt:lpstr>
      <vt:lpstr>Number Factorial </vt:lpstr>
      <vt:lpstr>Fibonacci Series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Arumuga Arun R</cp:lastModifiedBy>
  <cp:revision>29</cp:revision>
  <dcterms:created xsi:type="dcterms:W3CDTF">2006-08-16T00:00:00Z</dcterms:created>
  <dcterms:modified xsi:type="dcterms:W3CDTF">2025-01-22T08:56:55Z</dcterms:modified>
</cp:coreProperties>
</file>