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5F1E7A"/>
          </p15:clr>
        </p15:guide>
        <p15:guide id="2" orient="horz" pos="1020">
          <p15:clr>
            <a:srgbClr val="FF0000"/>
          </p15:clr>
        </p15:guide>
      </p15:sldGuideLst>
    </p:ext>
    <p:ext uri="GoogleSlidesCustomDataVersion2">
      <go:slidesCustomData xmlns:go="http://customooxmlschemas.google.com/" r:id="rId45" roundtripDataSignature="AMtx7mgbZjnJoAEAL98S1j25bbRS8uv6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1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e17d03a5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ee17d03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e17d03a5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ee17d03a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3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hyperlink" Target="https://learn.codemithra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soap factory produced 2692654 soaps in one year. In the next year it produced 867205 more. How many soaps did the factory produced in the second year?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3559959 soaps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3559859 soaps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3555859 soaps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3559899 soaps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7250575" y="413640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659975" y="1620000"/>
            <a:ext cx="705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8,67,205 soaps were produced in second year.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Total soap produced in first amd second year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= 26,92,654 + 8,67,205 = 35,59,859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number exceeds 64367484 by 6754165. What is that number?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57613319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71121649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71121639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71111649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327600" y="1620000"/>
            <a:ext cx="73842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the no. be X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=&gt;X+6754165=64367484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=&gt;X=64367484-6754165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=&gt;X=57613319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Hence,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number is 57613319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720000" y="1619998"/>
            <a:ext cx="7072500" cy="252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 75653-43264+3246-7535+78=?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28178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23178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26178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24178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75653-43264+3246-7535+78=28178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  75653+43264+3246-+7535+78=?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129776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129996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128776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132776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327600" y="4553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20000" y="1543050"/>
            <a:ext cx="6991800" cy="253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75653+43264+3246-+7535+78=129776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720000" y="1620000"/>
            <a:ext cx="6991800" cy="252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999999+888888+777777+666666+555555+444444+333333+222222+111111=?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4999996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4999994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4999995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4999993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720000" y="1619999"/>
            <a:ext cx="6991800" cy="283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999999+888888+777777+666666+555555+444444+333333+222222+111111=4999995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720000" y="1566525"/>
            <a:ext cx="7110900" cy="275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99999+99999+99999+99999+99999+99999+88888=?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588882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788882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688882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588882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99999+99999+99999+99999+99999+99999+88888=688882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327600" y="59312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720000" y="1619999"/>
            <a:ext cx="7051200" cy="271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360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 999999999-88888888-7777777-666666-55555-4444-333-22-1=?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901606313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902606313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902506313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902406313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999999999-88888888-7777777-666666-55555-4444-333-22-1=902606313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720000" y="1619998"/>
            <a:ext cx="6911100" cy="261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1234567890-0987654321=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246913599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246912599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246914599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246913569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1234567890-0987654321=246913569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17d03a59_0_0"/>
          <p:cNvSpPr txBox="1"/>
          <p:nvPr/>
        </p:nvSpPr>
        <p:spPr>
          <a:xfrm>
            <a:off x="720000" y="1672225"/>
            <a:ext cx="6991800" cy="240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 135791113151719-24681012141618=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101010101011111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111110101010101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101111110101010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10101010101010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ee17d03a59_0_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ee17d03a59_0_0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17d03a59_0_6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135791113151719-24681012141618=111110101010101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ee17d03a59_0_6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998877665544332211-112233445566778899=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8866442199775533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8866442199775535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8866442199775534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8866442199775532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/>
        </p:nvSpPr>
        <p:spPr>
          <a:xfrm>
            <a:off x="720000" y="1620000"/>
            <a:ext cx="7058700" cy="294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998877665544332211-112233445566778899=8866442199775534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178001" y="2109682"/>
            <a:ext cx="4690948" cy="188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ADDITION AND SUBTRACTION OF LARGER NUMBERS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720000" y="1620002"/>
            <a:ext cx="6991800" cy="27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9876543-3456789+3456789-9876543=?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67453292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67453293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67453292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9876543-3456789+3456789-9876543=0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/>
        </p:nvSpPr>
        <p:spPr>
          <a:xfrm>
            <a:off x="720000" y="1620000"/>
            <a:ext cx="73512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Solve        9000009+8000008+7000007+6000006-5000005-4000004-3000003-2000002-1000001=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14000014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15000015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13000013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12000012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720000" y="1620008"/>
            <a:ext cx="7384200" cy="284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9000009+8000008+7000007+6000006-5000005-4000004-3000003-2000002-1000001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=15000015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3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327600" y="56732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20000" y="1672225"/>
            <a:ext cx="6991800" cy="231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Arrange in columns and add: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292342, 1454651 and 4681509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6448502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6428502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6528402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6458402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Q01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350100" y="5023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292342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1454651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+   4681509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-------------------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6428502           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Arrange in columns and add: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40236754, 32133046 and 29517354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101877154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102887154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101887154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101887164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327600" y="1620001"/>
            <a:ext cx="7384200" cy="272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40236754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32133046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+   29517354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--------------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101887154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720000" y="1620000"/>
            <a:ext cx="6991800" cy="245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Subtract the greatest 8-digit number from the smallest 9-digit number.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988888888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877777777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988888889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888888889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327600" y="1296450"/>
            <a:ext cx="7384200" cy="2986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999999999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_      111111111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-------------------------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988888888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--------------------------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720000" y="7062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