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">
          <p15:clr>
            <a:srgbClr val="A4A3A4"/>
          </p15:clr>
        </p15:guide>
        <p15:guide id="2" pos="15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1117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GMGhciqXiLGeIZPEl386pffZ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" orient="horz"/>
        <p:guide pos="158"/>
        <p:guide pos="709" orient="horz"/>
        <p:guide pos="11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1c8a262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5d1c8a26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1c8a2620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5d1c8a26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1c8a2620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5d1c8a26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1c8a2620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d1c8a26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1c8a2620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5d1c8a262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d1c8a2620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5d1c8a262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1c8a2620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5d1c8a26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">
  <p:cSld name="5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7" name="Google Shape;87;p19"/>
          <p:cNvPicPr preferRelativeResize="0"/>
          <p:nvPr/>
        </p:nvPicPr>
        <p:blipFill rotWithShape="1">
          <a:blip r:embed="rId3">
            <a:alphaModFix/>
          </a:blip>
          <a:srcRect b="57014" l="0" r="0" t="36120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">
  <p:cSld name="10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95" name="Google Shape;95;p20"/>
          <p:cNvPicPr preferRelativeResize="0"/>
          <p:nvPr/>
        </p:nvPicPr>
        <p:blipFill rotWithShape="1">
          <a:blip r:embed="rId3">
            <a:alphaModFix/>
          </a:blip>
          <a:srcRect b="44843" l="0" r="0" t="48288"/>
          <a:stretch/>
        </p:blipFill>
        <p:spPr>
          <a:xfrm flipH="1" rot="10800000"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902326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1c8a2620_0_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5d1c8a2620_0_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g5d1c8a2620_0_21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1c8a2620_0_2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5d1c8a2620_0_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g5d1c8a2620_0_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5d1c8a2620_0_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5d1c8a2620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1c8a2620_0_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5d1c8a2620_0_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5d1c8a2620_0_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5d1c8a2620_0_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5d1c8a2620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1c8a2620_0_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5d1c8a2620_0_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g5d1c8a2620_0_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5d1c8a2620_0_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5d1c8a2620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1c8a2620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5d1c8a2620_0_4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g5d1c8a2620_0_4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9" name="Google Shape;139;g5d1c8a2620_0_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5d1c8a2620_0_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5d1c8a2620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1c8a2620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5d1c8a2620_0_5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g5d1c8a2620_0_5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6" name="Google Shape;146;g5d1c8a2620_0_5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g5d1c8a2620_0_5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8" name="Google Shape;148;g5d1c8a2620_0_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5d1c8a2620_0_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5d1c8a2620_0_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1c8a2620_0_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5d1c8a2620_0_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5d1c8a2620_0_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5d1c8a2620_0_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22" name="Google Shape;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23" name="Google Shape;23;p11"/>
          <p:cNvPicPr preferRelativeResize="0"/>
          <p:nvPr/>
        </p:nvPicPr>
        <p:blipFill rotWithShape="1">
          <a:blip r:embed="rId3">
            <a:alphaModFix/>
          </a:blip>
          <a:srcRect b="93219" l="0" r="0" t="-8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1c8a2620_0_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5d1c8a2620_0_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5d1c8a2620_0_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1c8a2620_0_68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5d1c8a2620_0_6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3" name="Google Shape;163;g5d1c8a2620_0_6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g5d1c8a2620_0_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5d1c8a2620_0_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5d1c8a2620_0_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1c8a2620_0_7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5d1c8a2620_0_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g5d1c8a2620_0_7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g5d1c8a2620_0_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5d1c8a2620_0_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5d1c8a2620_0_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1c8a2620_0_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5d1c8a2620_0_8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g5d1c8a2620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5d1c8a2620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5d1c8a2620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1c8a2620_0_88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5d1c8a2620_0_88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g5d1c8a2620_0_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5d1c8a2620_0_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5d1c8a2620_0_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">
  <p:cSld name="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26" name="Google Shape;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27" name="Google Shape;27;p12"/>
          <p:cNvPicPr preferRelativeResize="0"/>
          <p:nvPr/>
        </p:nvPicPr>
        <p:blipFill rotWithShape="1">
          <a:blip r:embed="rId3">
            <a:alphaModFix/>
          </a:blip>
          <a:srcRect b="84419" l="0" r="0" t="871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">
  <p:cSld name="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1" name="Google Shape;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1"/>
            <a:ext cx="1022401" cy="963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2" name="Google Shape;32;p13"/>
          <p:cNvPicPr preferRelativeResize="0"/>
          <p:nvPr/>
        </p:nvPicPr>
        <p:blipFill rotWithShape="1">
          <a:blip r:embed="rId3">
            <a:alphaModFix/>
          </a:blip>
          <a:srcRect b="72519" l="0" r="0" t="2061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8" name="Google Shape;38;p14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4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4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">
  <p:cSld name="6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44" name="Google Shape;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45" name="Google Shape;45;p15"/>
          <p:cNvPicPr preferRelativeResize="0"/>
          <p:nvPr/>
        </p:nvPicPr>
        <p:blipFill rotWithShape="1">
          <a:blip r:embed="rId3">
            <a:alphaModFix/>
          </a:blip>
          <a:srcRect b="61879" l="-263" r="262" t="31253"/>
          <a:stretch/>
        </p:blipFill>
        <p:spPr>
          <a:xfrm>
            <a:off x="-12032" y="6465600"/>
            <a:ext cx="9131968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">
  <p:cSld name="7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53" name="Google Shape;5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54" name="Google Shape;54;p16"/>
          <p:cNvPicPr preferRelativeResize="0"/>
          <p:nvPr/>
        </p:nvPicPr>
        <p:blipFill rotWithShape="1">
          <a:blip r:embed="rId3">
            <a:alphaModFix/>
          </a:blip>
          <a:srcRect b="4070" l="0" r="0" t="89063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">
  <p:cSld name="8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63" name="Google Shape;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64" name="Google Shape;64;p17"/>
          <p:cNvPicPr preferRelativeResize="0"/>
          <p:nvPr/>
        </p:nvPicPr>
        <p:blipFill rotWithShape="1">
          <a:blip r:embed="rId3">
            <a:alphaModFix/>
          </a:blip>
          <a:srcRect b="61685" l="0" r="0" t="3144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">
  <p:cSld name="9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799" y="244800"/>
            <a:ext cx="102240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75" name="Google Shape;75;p18"/>
          <p:cNvPicPr preferRelativeResize="0"/>
          <p:nvPr/>
        </p:nvPicPr>
        <p:blipFill rotWithShape="1">
          <a:blip r:embed="rId3">
            <a:alphaModFix/>
          </a:blip>
          <a:srcRect b="44843" l="0" r="0" t="48288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/>
          <p:nvPr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1c8a2620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5d1c8a2620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g5d1c8a2620_0_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g5d1c8a2620_0_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g5d1c8a2620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/>
        </p:nvSpPr>
        <p:spPr>
          <a:xfrm>
            <a:off x="-2911581" y="1076507"/>
            <a:ext cx="304410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GB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</a:t>
            </a:r>
            <a:r>
              <a:rPr b="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HEADING 3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231" y="0"/>
            <a:ext cx="6309537" cy="6309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"/>
          <p:cNvGrpSpPr/>
          <p:nvPr/>
        </p:nvGrpSpPr>
        <p:grpSpPr>
          <a:xfrm>
            <a:off x="-2169309" y="3631997"/>
            <a:ext cx="421159" cy="103173"/>
            <a:chOff x="-2228588" y="3369027"/>
            <a:chExt cx="421159" cy="103173"/>
          </a:xfrm>
        </p:grpSpPr>
        <p:sp>
          <p:nvSpPr>
            <p:cNvPr id="194" name="Google Shape;194;p1"/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-2169309" y="3949366"/>
            <a:ext cx="421159" cy="103173"/>
            <a:chOff x="-2228588" y="3369027"/>
            <a:chExt cx="421159" cy="103173"/>
          </a:xfrm>
        </p:grpSpPr>
        <p:sp>
          <p:nvSpPr>
            <p:cNvPr id="205" name="Google Shape;205;p1"/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-2125545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-2031055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-1936565" y="3369027"/>
              <a:ext cx="43200" cy="4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7844589" y="256674"/>
            <a:ext cx="1010654" cy="994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5d1c8a2620_0_4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5d1c8a2620_0_4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d1c8a2620_0_4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d1c8a2620_0_4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5d1c8a2620_0_4"/>
          <p:cNvSpPr txBox="1"/>
          <p:nvPr/>
        </p:nvSpPr>
        <p:spPr>
          <a:xfrm>
            <a:off x="147075" y="1770650"/>
            <a:ext cx="368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Acquisition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5d1c8a2620_0_4"/>
          <p:cNvSpPr txBox="1"/>
          <p:nvPr/>
        </p:nvSpPr>
        <p:spPr>
          <a:xfrm>
            <a:off x="147076" y="2703538"/>
            <a:ext cx="753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Skill acquisition?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acquisition - Ongoing process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and level of our life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skills are not given – Acquired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reflect two things: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sophistication relative to the skill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“Every artist was first an amateur.” ― Ralph Waldo Emerson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5d1c8a2620_0_94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5d1c8a2620_0_94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5d1c8a2620_0_94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5d1c8a2620_0_94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5d1c8a2620_0_94"/>
          <p:cNvSpPr txBox="1"/>
          <p:nvPr/>
        </p:nvSpPr>
        <p:spPr>
          <a:xfrm>
            <a:off x="58495" y="1857200"/>
            <a:ext cx="83550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to acquire a skill and an awareness to acquisition level 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Unconscious incompetence –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stage in the model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of what is inadequate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Conscious incompetence –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knowledge about skill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little we knew and how much to improve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5d1c8a2620_0_102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5d1c8a2620_0_102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d1c8a2620_0_102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d1c8a2620_0_102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5d1c8a2620_0_102"/>
          <p:cNvSpPr txBox="1"/>
          <p:nvPr/>
        </p:nvSpPr>
        <p:spPr>
          <a:xfrm>
            <a:off x="181859" y="2069393"/>
            <a:ext cx="76215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to acquire a skill and an awareness to acquisition level 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Conscious competence –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skill increasingly well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lots of concentration and hard work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Unconscious competence –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skill – Second nature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5d1c8a2620_0_110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5d1c8a2620_0_110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d1c8a2620_0_110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d1c8a2620_0_110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g5d1c8a2620_0_110"/>
          <p:cNvSpPr txBox="1"/>
          <p:nvPr/>
        </p:nvSpPr>
        <p:spPr>
          <a:xfrm>
            <a:off x="147075" y="1618250"/>
            <a:ext cx="888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5d1c8a2620_0_110"/>
          <p:cNvSpPr txBox="1"/>
          <p:nvPr/>
        </p:nvSpPr>
        <p:spPr>
          <a:xfrm>
            <a:off x="147066" y="1773250"/>
            <a:ext cx="79104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skills: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patience to master a skill.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efforts – Explore more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to develop skills: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Knowledge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Recording the Knowledge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Expressing the Knowledge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Expanding the knowledge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Practicing the knowledge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5d1c8a2620_0_118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5d1c8a2620_0_118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5d1c8a2620_0_118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5d1c8a2620_0_118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5d1c8a2620_0_118"/>
          <p:cNvSpPr txBox="1"/>
          <p:nvPr/>
        </p:nvSpPr>
        <p:spPr>
          <a:xfrm>
            <a:off x="93500" y="1480900"/>
            <a:ext cx="884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PRACTICE - 10,000 HOUR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5d1c8a2620_0_118"/>
          <p:cNvSpPr txBox="1"/>
          <p:nvPr/>
        </p:nvSpPr>
        <p:spPr>
          <a:xfrm>
            <a:off x="230396" y="2077275"/>
            <a:ext cx="62520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10,000 hours practice – Achieve proficiency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10,000 hours rule - Malcolm Gladwell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success: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the courage to pursue your Idea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a new approach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Believe in meaningful work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revise your conclusions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Distinguish yourself from others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Practice, Explore and be patient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rules of business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Outwork others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5d1c8a2620_0_142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5d1c8a2620_0_142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5d1c8a2620_0_142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5d1c8a2620_0_142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5d1c8a2620_0_142"/>
          <p:cNvSpPr txBox="1"/>
          <p:nvPr/>
        </p:nvSpPr>
        <p:spPr>
          <a:xfrm>
            <a:off x="147075" y="1542050"/>
            <a:ext cx="47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5d1c8a2620_0_142"/>
          <p:cNvSpPr txBox="1"/>
          <p:nvPr/>
        </p:nvSpPr>
        <p:spPr>
          <a:xfrm>
            <a:off x="147086" y="1773245"/>
            <a:ext cx="84177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– Hour Rule: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– Hour Rule - Josh Kaufman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hours - 40 minutes a day for a month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‘The First 20 Hours’ Book – Four steps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Deconstruct the skill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Self-correct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barriers to learning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at least 20 hours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5d1c8a2620_0_150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5431670"/>
            <a:ext cx="4457700" cy="142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5d1c8a2620_0_150"/>
          <p:cNvSpPr txBox="1"/>
          <p:nvPr/>
        </p:nvSpPr>
        <p:spPr>
          <a:xfrm>
            <a:off x="327600" y="311400"/>
            <a:ext cx="35754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WAYS TO INITIALIZE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5d1c8a2620_0_150"/>
          <p:cNvSpPr/>
          <p:nvPr/>
        </p:nvSpPr>
        <p:spPr>
          <a:xfrm>
            <a:off x="381000" y="1447800"/>
            <a:ext cx="771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5d1c8a2620_0_150"/>
          <p:cNvSpPr/>
          <p:nvPr/>
        </p:nvSpPr>
        <p:spPr>
          <a:xfrm>
            <a:off x="0" y="457200"/>
            <a:ext cx="6712800" cy="6858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LESSONS ON EXCELLENCE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5d1c8a2620_0_150"/>
          <p:cNvSpPr txBox="1"/>
          <p:nvPr/>
        </p:nvSpPr>
        <p:spPr>
          <a:xfrm>
            <a:off x="147075" y="1618250"/>
            <a:ext cx="26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5d1c8a2620_0_150"/>
          <p:cNvSpPr txBox="1"/>
          <p:nvPr/>
        </p:nvSpPr>
        <p:spPr>
          <a:xfrm>
            <a:off x="180471" y="2295750"/>
            <a:ext cx="7109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 disproves - Malcolm Gladwell's 10,000 hours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10,000 rule – Time consuming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hours deliberate practice - 40 minutes a day for a month.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method to acquire skill – Needs practice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Researches  - 21 days routine makes it a habit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2018-05-21T05:28:28Z</dcterms:created>
  <dc:creator>Akshaya kumar L M</dc:creator>
</cp:coreProperties>
</file>