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0" r:id="rId4"/>
    <p:sldId id="262" r:id="rId5"/>
    <p:sldId id="263" r:id="rId6"/>
    <p:sldId id="259" r:id="rId7"/>
    <p:sldId id="264" r:id="rId8"/>
    <p:sldId id="25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C91D7F-964A-42D3-88A0-757B7E3B1973}">
          <p14:sldIdLst>
            <p14:sldId id="256"/>
            <p14:sldId id="257"/>
            <p14:sldId id="260"/>
            <p14:sldId id="262"/>
            <p14:sldId id="263"/>
            <p14:sldId id="259"/>
            <p14:sldId id="264"/>
            <p14:sldId id="25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660"/>
  </p:normalViewPr>
  <p:slideViewPr>
    <p:cSldViewPr snapToGrid="0">
      <p:cViewPr varScale="1">
        <p:scale>
          <a:sx n="91" d="100"/>
          <a:sy n="91"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BHAVI KM" userId="4eb4c21f4ac20a50" providerId="LiveId" clId="{3A1FD71B-B935-4B15-984D-60185A65907A}"/>
    <pc:docChg chg="custSel addSld modSld sldOrd modSection">
      <pc:chgData name="SHAMBHAVI KM" userId="4eb4c21f4ac20a50" providerId="LiveId" clId="{3A1FD71B-B935-4B15-984D-60185A65907A}" dt="2021-11-21T07:53:44.607" v="614" actId="313"/>
      <pc:docMkLst>
        <pc:docMk/>
      </pc:docMkLst>
      <pc:sldChg chg="modSp mod">
        <pc:chgData name="SHAMBHAVI KM" userId="4eb4c21f4ac20a50" providerId="LiveId" clId="{3A1FD71B-B935-4B15-984D-60185A65907A}" dt="2021-11-21T07:34:06.637" v="229" actId="14100"/>
        <pc:sldMkLst>
          <pc:docMk/>
          <pc:sldMk cId="3191032165" sldId="256"/>
        </pc:sldMkLst>
        <pc:spChg chg="mod">
          <ac:chgData name="SHAMBHAVI KM" userId="4eb4c21f4ac20a50" providerId="LiveId" clId="{3A1FD71B-B935-4B15-984D-60185A65907A}" dt="2021-11-21T07:34:06.637" v="229" actId="14100"/>
          <ac:spMkLst>
            <pc:docMk/>
            <pc:sldMk cId="3191032165" sldId="256"/>
            <ac:spMk id="2" creationId="{A478A63E-63D5-4C74-9D26-480F01151597}"/>
          </ac:spMkLst>
        </pc:spChg>
        <pc:spChg chg="mod">
          <ac:chgData name="SHAMBHAVI KM" userId="4eb4c21f4ac20a50" providerId="LiveId" clId="{3A1FD71B-B935-4B15-984D-60185A65907A}" dt="2021-11-21T07:34:01.379" v="228" actId="20577"/>
          <ac:spMkLst>
            <pc:docMk/>
            <pc:sldMk cId="3191032165" sldId="256"/>
            <ac:spMk id="3" creationId="{DFBAF71C-5D63-452F-92C7-525FEE529A65}"/>
          </ac:spMkLst>
        </pc:spChg>
      </pc:sldChg>
      <pc:sldChg chg="modSp mod ord">
        <pc:chgData name="SHAMBHAVI KM" userId="4eb4c21f4ac20a50" providerId="LiveId" clId="{3A1FD71B-B935-4B15-984D-60185A65907A}" dt="2021-11-21T07:53:03.798" v="590" actId="20577"/>
        <pc:sldMkLst>
          <pc:docMk/>
          <pc:sldMk cId="399921547" sldId="258"/>
        </pc:sldMkLst>
        <pc:spChg chg="mod">
          <ac:chgData name="SHAMBHAVI KM" userId="4eb4c21f4ac20a50" providerId="LiveId" clId="{3A1FD71B-B935-4B15-984D-60185A65907A}" dt="2021-11-21T07:53:03.798" v="590" actId="20577"/>
          <ac:spMkLst>
            <pc:docMk/>
            <pc:sldMk cId="399921547" sldId="258"/>
            <ac:spMk id="2" creationId="{A78D56BE-3F20-4AB0-BA3B-01D359F231E6}"/>
          </ac:spMkLst>
        </pc:spChg>
      </pc:sldChg>
      <pc:sldChg chg="modSp mod ord">
        <pc:chgData name="SHAMBHAVI KM" userId="4eb4c21f4ac20a50" providerId="LiveId" clId="{3A1FD71B-B935-4B15-984D-60185A65907A}" dt="2021-11-21T07:47:03.307" v="524" actId="20577"/>
        <pc:sldMkLst>
          <pc:docMk/>
          <pc:sldMk cId="475959511" sldId="260"/>
        </pc:sldMkLst>
        <pc:spChg chg="mod">
          <ac:chgData name="SHAMBHAVI KM" userId="4eb4c21f4ac20a50" providerId="LiveId" clId="{3A1FD71B-B935-4B15-984D-60185A65907A}" dt="2021-11-21T07:19:04.117" v="17" actId="14100"/>
          <ac:spMkLst>
            <pc:docMk/>
            <pc:sldMk cId="475959511" sldId="260"/>
            <ac:spMk id="2" creationId="{128B805A-9FBF-4AA2-B55F-42B257D8081D}"/>
          </ac:spMkLst>
        </pc:spChg>
        <pc:spChg chg="mod">
          <ac:chgData name="SHAMBHAVI KM" userId="4eb4c21f4ac20a50" providerId="LiveId" clId="{3A1FD71B-B935-4B15-984D-60185A65907A}" dt="2021-11-21T07:47:03.307" v="524" actId="20577"/>
          <ac:spMkLst>
            <pc:docMk/>
            <pc:sldMk cId="475959511" sldId="260"/>
            <ac:spMk id="3" creationId="{02B98517-C17A-42FF-A3F3-6899AEECE0DC}"/>
          </ac:spMkLst>
        </pc:spChg>
      </pc:sldChg>
      <pc:sldChg chg="modSp mod ord">
        <pc:chgData name="SHAMBHAVI KM" userId="4eb4c21f4ac20a50" providerId="LiveId" clId="{3A1FD71B-B935-4B15-984D-60185A65907A}" dt="2021-11-21T07:53:44.607" v="614" actId="313"/>
        <pc:sldMkLst>
          <pc:docMk/>
          <pc:sldMk cId="2115533658" sldId="261"/>
        </pc:sldMkLst>
        <pc:spChg chg="mod">
          <ac:chgData name="SHAMBHAVI KM" userId="4eb4c21f4ac20a50" providerId="LiveId" clId="{3A1FD71B-B935-4B15-984D-60185A65907A}" dt="2021-11-21T07:32:14.487" v="211" actId="255"/>
          <ac:spMkLst>
            <pc:docMk/>
            <pc:sldMk cId="2115533658" sldId="261"/>
            <ac:spMk id="2" creationId="{8D38727B-44BF-4C7B-8EF5-55BCDF35D002}"/>
          </ac:spMkLst>
        </pc:spChg>
        <pc:spChg chg="mod">
          <ac:chgData name="SHAMBHAVI KM" userId="4eb4c21f4ac20a50" providerId="LiveId" clId="{3A1FD71B-B935-4B15-984D-60185A65907A}" dt="2021-11-21T07:53:44.607" v="614" actId="313"/>
          <ac:spMkLst>
            <pc:docMk/>
            <pc:sldMk cId="2115533658" sldId="261"/>
            <ac:spMk id="3" creationId="{5A1D84AF-DA51-4F1A-8E0F-7C3A56E07237}"/>
          </ac:spMkLst>
        </pc:spChg>
      </pc:sldChg>
      <pc:sldChg chg="modSp new mod">
        <pc:chgData name="SHAMBHAVI KM" userId="4eb4c21f4ac20a50" providerId="LiveId" clId="{3A1FD71B-B935-4B15-984D-60185A65907A}" dt="2021-11-21T07:52:28.468" v="589" actId="20577"/>
        <pc:sldMkLst>
          <pc:docMk/>
          <pc:sldMk cId="2352114862" sldId="262"/>
        </pc:sldMkLst>
        <pc:spChg chg="mod">
          <ac:chgData name="SHAMBHAVI KM" userId="4eb4c21f4ac20a50" providerId="LiveId" clId="{3A1FD71B-B935-4B15-984D-60185A65907A}" dt="2021-11-21T07:47:50.956" v="541" actId="255"/>
          <ac:spMkLst>
            <pc:docMk/>
            <pc:sldMk cId="2352114862" sldId="262"/>
            <ac:spMk id="2" creationId="{7AD19BE7-48C6-415C-93A3-482B19E066B5}"/>
          </ac:spMkLst>
        </pc:spChg>
        <pc:spChg chg="mod">
          <ac:chgData name="SHAMBHAVI KM" userId="4eb4c21f4ac20a50" providerId="LiveId" clId="{3A1FD71B-B935-4B15-984D-60185A65907A}" dt="2021-11-21T07:52:28.468" v="589" actId="20577"/>
          <ac:spMkLst>
            <pc:docMk/>
            <pc:sldMk cId="2352114862" sldId="262"/>
            <ac:spMk id="3" creationId="{CF0E3ED0-B735-42B9-803B-54FBFEA5C83C}"/>
          </ac:spMkLst>
        </pc:spChg>
      </pc:sldChg>
      <pc:sldChg chg="modSp new mod">
        <pc:chgData name="SHAMBHAVI KM" userId="4eb4c21f4ac20a50" providerId="LiveId" clId="{3A1FD71B-B935-4B15-984D-60185A65907A}" dt="2021-11-21T07:49:45.831" v="560" actId="255"/>
        <pc:sldMkLst>
          <pc:docMk/>
          <pc:sldMk cId="3538785893" sldId="263"/>
        </pc:sldMkLst>
        <pc:spChg chg="mod">
          <ac:chgData name="SHAMBHAVI KM" userId="4eb4c21f4ac20a50" providerId="LiveId" clId="{3A1FD71B-B935-4B15-984D-60185A65907A}" dt="2021-11-21T07:49:21.427" v="555" actId="255"/>
          <ac:spMkLst>
            <pc:docMk/>
            <pc:sldMk cId="3538785893" sldId="263"/>
            <ac:spMk id="2" creationId="{32DF21DA-FB98-47A8-A010-9C31A67836C0}"/>
          </ac:spMkLst>
        </pc:spChg>
        <pc:spChg chg="mod">
          <ac:chgData name="SHAMBHAVI KM" userId="4eb4c21f4ac20a50" providerId="LiveId" clId="{3A1FD71B-B935-4B15-984D-60185A65907A}" dt="2021-11-21T07:49:45.831" v="560" actId="255"/>
          <ac:spMkLst>
            <pc:docMk/>
            <pc:sldMk cId="3538785893" sldId="263"/>
            <ac:spMk id="3" creationId="{63A4E5E1-5B12-4748-8095-EAB2E252771C}"/>
          </ac:spMkLst>
        </pc:spChg>
      </pc:sldChg>
      <pc:sldChg chg="modSp new mod">
        <pc:chgData name="SHAMBHAVI KM" userId="4eb4c21f4ac20a50" providerId="LiveId" clId="{3A1FD71B-B935-4B15-984D-60185A65907A}" dt="2021-11-21T07:51:26.575" v="579" actId="114"/>
        <pc:sldMkLst>
          <pc:docMk/>
          <pc:sldMk cId="685224272" sldId="264"/>
        </pc:sldMkLst>
        <pc:spChg chg="mod">
          <ac:chgData name="SHAMBHAVI KM" userId="4eb4c21f4ac20a50" providerId="LiveId" clId="{3A1FD71B-B935-4B15-984D-60185A65907A}" dt="2021-11-21T07:50:47.467" v="572" actId="113"/>
          <ac:spMkLst>
            <pc:docMk/>
            <pc:sldMk cId="685224272" sldId="264"/>
            <ac:spMk id="2" creationId="{DA9BCDAF-385F-4A4E-AE80-B4C7EA1D6559}"/>
          </ac:spMkLst>
        </pc:spChg>
        <pc:spChg chg="mod">
          <ac:chgData name="SHAMBHAVI KM" userId="4eb4c21f4ac20a50" providerId="LiveId" clId="{3A1FD71B-B935-4B15-984D-60185A65907A}" dt="2021-11-21T07:51:26.575" v="579" actId="114"/>
          <ac:spMkLst>
            <pc:docMk/>
            <pc:sldMk cId="685224272" sldId="264"/>
            <ac:spMk id="3" creationId="{A1E69632-B49B-45CC-BB79-2653717FB9E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11/22/2021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11/22/2021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11/22/2021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11/22/2021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11/22/2021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A63E-63D5-4C74-9D26-480F01151597}"/>
              </a:ext>
            </a:extLst>
          </p:cNvPr>
          <p:cNvSpPr>
            <a:spLocks noGrp="1"/>
          </p:cNvSpPr>
          <p:nvPr>
            <p:ph type="ctrTitle"/>
          </p:nvPr>
        </p:nvSpPr>
        <p:spPr>
          <a:xfrm>
            <a:off x="1561707" y="1879134"/>
            <a:ext cx="9068586" cy="2802928"/>
          </a:xfrm>
        </p:spPr>
        <p:txBody>
          <a:bodyPr/>
          <a:lstStyle/>
          <a:p>
            <a:r>
              <a:rPr lang="en-US" dirty="0"/>
              <a:t>ARDUINO HAND GESTURE CONTROL</a:t>
            </a:r>
            <a:endParaRPr lang="en-IN" dirty="0"/>
          </a:p>
        </p:txBody>
      </p:sp>
      <p:sp>
        <p:nvSpPr>
          <p:cNvPr id="3" name="Subtitle 2">
            <a:extLst>
              <a:ext uri="{FF2B5EF4-FFF2-40B4-BE49-F238E27FC236}">
                <a16:creationId xmlns:a16="http://schemas.microsoft.com/office/drawing/2014/main" id="{DFBAF71C-5D63-452F-92C7-525FEE529A65}"/>
              </a:ext>
            </a:extLst>
          </p:cNvPr>
          <p:cNvSpPr>
            <a:spLocks noGrp="1"/>
          </p:cNvSpPr>
          <p:nvPr>
            <p:ph type="subTitle" idx="1"/>
          </p:nvPr>
        </p:nvSpPr>
        <p:spPr/>
        <p:txBody>
          <a:bodyPr>
            <a:normAutofit fontScale="92500" lnSpcReduction="20000"/>
          </a:bodyPr>
          <a:lstStyle/>
          <a:p>
            <a:r>
              <a:rPr lang="en-US" dirty="0"/>
              <a:t>VIA : PYTHON</a:t>
            </a:r>
          </a:p>
          <a:p>
            <a:r>
              <a:rPr lang="en-US" dirty="0"/>
              <a:t>IPM-19</a:t>
            </a:r>
            <a:endParaRPr lang="en-IN" dirty="0"/>
          </a:p>
        </p:txBody>
      </p:sp>
    </p:spTree>
    <p:extLst>
      <p:ext uri="{BB962C8B-B14F-4D97-AF65-F5344CB8AC3E}">
        <p14:creationId xmlns:p14="http://schemas.microsoft.com/office/powerpoint/2010/main" val="319103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5ECB-9EA6-4CB3-92FC-E6A1B33424C3}"/>
              </a:ext>
            </a:extLst>
          </p:cNvPr>
          <p:cNvSpPr>
            <a:spLocks noGrp="1"/>
          </p:cNvSpPr>
          <p:nvPr>
            <p:ph type="title"/>
          </p:nvPr>
        </p:nvSpPr>
        <p:spPr/>
        <p:txBody>
          <a:bodyPr>
            <a:normAutofit/>
          </a:bodyPr>
          <a:lstStyle/>
          <a:p>
            <a:r>
              <a:rPr lang="en-US" sz="5400" b="1" dirty="0"/>
              <a:t>PREVIEW</a:t>
            </a:r>
            <a:endParaRPr lang="en-IN" sz="5400" b="1" dirty="0"/>
          </a:p>
        </p:txBody>
      </p:sp>
      <p:sp>
        <p:nvSpPr>
          <p:cNvPr id="3" name="Content Placeholder 2">
            <a:extLst>
              <a:ext uri="{FF2B5EF4-FFF2-40B4-BE49-F238E27FC236}">
                <a16:creationId xmlns:a16="http://schemas.microsoft.com/office/drawing/2014/main" id="{1FF30099-0828-4293-9A32-9283E4ABA926}"/>
              </a:ext>
            </a:extLst>
          </p:cNvPr>
          <p:cNvSpPr>
            <a:spLocks noGrp="1"/>
          </p:cNvSpPr>
          <p:nvPr>
            <p:ph idx="1"/>
          </p:nvPr>
        </p:nvSpPr>
        <p:spPr/>
        <p:txBody>
          <a:bodyPr/>
          <a:lstStyle/>
          <a:p>
            <a:r>
              <a:rPr lang="en-US" sz="2400" b="1" dirty="0"/>
              <a:t>THE MOTO BEHIND THE ARDUINO HAND GESTURE PROJECT, IS TO EXPLOIT THE PRESENCE OF OVERPOWERING TECHNOLOGY, TO PRODUCE AN OUTCOME, RELEVANT TO MANKIND</a:t>
            </a:r>
            <a:r>
              <a:rPr lang="en-US" dirty="0"/>
              <a:t>.</a:t>
            </a:r>
          </a:p>
          <a:p>
            <a:pPr marL="0" indent="0">
              <a:buNone/>
            </a:pPr>
            <a:endParaRPr lang="en-US" dirty="0"/>
          </a:p>
          <a:p>
            <a:r>
              <a:rPr lang="en-US" sz="2400" b="1" dirty="0"/>
              <a:t>THIS PROJECT, HAS A SOLE PURPOSE IN ITS WORKING, AND IS REALLY SENSITIVE IN USE</a:t>
            </a:r>
            <a:r>
              <a:rPr lang="en-US" dirty="0"/>
              <a:t>.</a:t>
            </a:r>
          </a:p>
          <a:p>
            <a:pPr marL="0" indent="0">
              <a:buNone/>
            </a:pPr>
            <a:endParaRPr lang="en-US" dirty="0"/>
          </a:p>
          <a:p>
            <a:r>
              <a:rPr lang="en-US" sz="2400" b="1" dirty="0"/>
              <a:t>BY THE SIMPLEST USE OF HAND GESTURES, ANYONE CAN OPERATE THE DESIRED HARDWARE, WITHOUT CONTACT WITH BARE HANDS</a:t>
            </a:r>
            <a:r>
              <a:rPr lang="en-US" dirty="0"/>
              <a:t>.</a:t>
            </a:r>
            <a:endParaRPr lang="en-IN" dirty="0"/>
          </a:p>
        </p:txBody>
      </p:sp>
    </p:spTree>
    <p:extLst>
      <p:ext uri="{BB962C8B-B14F-4D97-AF65-F5344CB8AC3E}">
        <p14:creationId xmlns:p14="http://schemas.microsoft.com/office/powerpoint/2010/main" val="92539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805A-9FBF-4AA2-B55F-42B257D8081D}"/>
              </a:ext>
            </a:extLst>
          </p:cNvPr>
          <p:cNvSpPr>
            <a:spLocks noGrp="1"/>
          </p:cNvSpPr>
          <p:nvPr>
            <p:ph type="title"/>
          </p:nvPr>
        </p:nvSpPr>
        <p:spPr>
          <a:xfrm>
            <a:off x="764796" y="239923"/>
            <a:ext cx="10058400" cy="1194594"/>
          </a:xfrm>
        </p:spPr>
        <p:txBody>
          <a:bodyPr>
            <a:normAutofit/>
          </a:bodyPr>
          <a:lstStyle/>
          <a:p>
            <a:r>
              <a:rPr lang="en-US" sz="5400" b="1" dirty="0"/>
              <a:t>USES</a:t>
            </a:r>
            <a:endParaRPr lang="en-IN" sz="5400" b="1" dirty="0"/>
          </a:p>
        </p:txBody>
      </p:sp>
      <p:sp>
        <p:nvSpPr>
          <p:cNvPr id="3" name="Content Placeholder 2">
            <a:extLst>
              <a:ext uri="{FF2B5EF4-FFF2-40B4-BE49-F238E27FC236}">
                <a16:creationId xmlns:a16="http://schemas.microsoft.com/office/drawing/2014/main" id="{02B98517-C17A-42FF-A3F3-6899AEECE0DC}"/>
              </a:ext>
            </a:extLst>
          </p:cNvPr>
          <p:cNvSpPr>
            <a:spLocks noGrp="1"/>
          </p:cNvSpPr>
          <p:nvPr>
            <p:ph idx="1"/>
          </p:nvPr>
        </p:nvSpPr>
        <p:spPr>
          <a:xfrm>
            <a:off x="293615" y="1375793"/>
            <a:ext cx="10831585" cy="5242284"/>
          </a:xfrm>
        </p:spPr>
        <p:txBody>
          <a:bodyPr>
            <a:noAutofit/>
          </a:bodyPr>
          <a:lstStyle/>
          <a:p>
            <a:r>
              <a:rPr lang="en-US" sz="2000" b="1" i="1" dirty="0"/>
              <a:t>As we normally use LED Indicators, Switches, Touch Screens and LCD Displays as a part of HMI devices. Another way to communicate with machines like Robots or Computers is with the help of Hand Gestures.</a:t>
            </a:r>
          </a:p>
          <a:p>
            <a:r>
              <a:rPr lang="en-US" sz="2000" b="1" i="1" dirty="0"/>
              <a:t>Instead of using a keyboard, mouse or joystick, we can use our hand gestures to control certain functions of a computer like play/pause a video, move left/right in a photo slide show, scroll up/down in a web page and many more.</a:t>
            </a:r>
          </a:p>
          <a:p>
            <a:r>
              <a:rPr lang="en-US" sz="2000" b="1" i="1" dirty="0"/>
              <a:t>Not everyone has access to the most complex and sophisticated laptops, due to its price, So in this project we try building our own Motion-Gesture control Laptop/Computer by combining the Power of Arduino and Python.</a:t>
            </a:r>
          </a:p>
          <a:p>
            <a:pPr marL="0" indent="0">
              <a:buNone/>
            </a:pPr>
            <a:endParaRPr lang="en-IN" sz="2000" b="1" i="1" dirty="0"/>
          </a:p>
        </p:txBody>
      </p:sp>
    </p:spTree>
    <p:extLst>
      <p:ext uri="{BB962C8B-B14F-4D97-AF65-F5344CB8AC3E}">
        <p14:creationId xmlns:p14="http://schemas.microsoft.com/office/powerpoint/2010/main" val="47595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9BE7-48C6-415C-93A3-482B19E066B5}"/>
              </a:ext>
            </a:extLst>
          </p:cNvPr>
          <p:cNvSpPr>
            <a:spLocks noGrp="1"/>
          </p:cNvSpPr>
          <p:nvPr>
            <p:ph type="title"/>
          </p:nvPr>
        </p:nvSpPr>
        <p:spPr/>
        <p:txBody>
          <a:bodyPr>
            <a:normAutofit/>
          </a:bodyPr>
          <a:lstStyle/>
          <a:p>
            <a:r>
              <a:rPr lang="en-US" sz="5400" b="1" dirty="0"/>
              <a:t>CONCEPT BEHIND</a:t>
            </a:r>
            <a:endParaRPr lang="en-IN" sz="5400" b="1" dirty="0"/>
          </a:p>
        </p:txBody>
      </p:sp>
      <p:sp>
        <p:nvSpPr>
          <p:cNvPr id="3" name="Content Placeholder 2">
            <a:extLst>
              <a:ext uri="{FF2B5EF4-FFF2-40B4-BE49-F238E27FC236}">
                <a16:creationId xmlns:a16="http://schemas.microsoft.com/office/drawing/2014/main" id="{CF0E3ED0-B735-42B9-803B-54FBFEA5C83C}"/>
              </a:ext>
            </a:extLst>
          </p:cNvPr>
          <p:cNvSpPr>
            <a:spLocks noGrp="1"/>
          </p:cNvSpPr>
          <p:nvPr>
            <p:ph idx="1"/>
          </p:nvPr>
        </p:nvSpPr>
        <p:spPr/>
        <p:txBody>
          <a:bodyPr/>
          <a:lstStyle/>
          <a:p>
            <a:pPr marL="0" indent="0">
              <a:buNone/>
            </a:pPr>
            <a:r>
              <a:rPr lang="en-US" sz="2800" b="1" i="1" dirty="0"/>
              <a:t>The concept is quite simple, We place two Ultrasonic sensors on top of our monitor and will read the distance between the monitor and our hand using Arduino, based on this value of distance we will perform certain actions.</a:t>
            </a:r>
          </a:p>
          <a:p>
            <a:pPr marL="0" indent="0">
              <a:buNone/>
            </a:pPr>
            <a:r>
              <a:rPr lang="en-US" sz="2800" b="1" i="1" dirty="0"/>
              <a:t>The commands from Arduino are sent to the computer through serial port (USB). This data will be then read by python which is running on the computer and based on the read data an action will be performed.</a:t>
            </a:r>
          </a:p>
          <a:p>
            <a:pPr marL="0" indent="0">
              <a:buNone/>
            </a:pPr>
            <a:endParaRPr lang="en-IN" dirty="0"/>
          </a:p>
        </p:txBody>
      </p:sp>
    </p:spTree>
    <p:extLst>
      <p:ext uri="{BB962C8B-B14F-4D97-AF65-F5344CB8AC3E}">
        <p14:creationId xmlns:p14="http://schemas.microsoft.com/office/powerpoint/2010/main" val="235211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21DA-FB98-47A8-A010-9C31A67836C0}"/>
              </a:ext>
            </a:extLst>
          </p:cNvPr>
          <p:cNvSpPr>
            <a:spLocks noGrp="1"/>
          </p:cNvSpPr>
          <p:nvPr>
            <p:ph type="title"/>
          </p:nvPr>
        </p:nvSpPr>
        <p:spPr/>
        <p:txBody>
          <a:bodyPr>
            <a:normAutofit/>
          </a:bodyPr>
          <a:lstStyle/>
          <a:p>
            <a:r>
              <a:rPr lang="en-US" sz="5400" b="1" dirty="0"/>
              <a:t>OUTPUT</a:t>
            </a:r>
            <a:endParaRPr lang="en-IN" sz="5400" b="1" dirty="0"/>
          </a:p>
        </p:txBody>
      </p:sp>
      <p:sp>
        <p:nvSpPr>
          <p:cNvPr id="3" name="Content Placeholder 2">
            <a:extLst>
              <a:ext uri="{FF2B5EF4-FFF2-40B4-BE49-F238E27FC236}">
                <a16:creationId xmlns:a16="http://schemas.microsoft.com/office/drawing/2014/main" id="{63A4E5E1-5B12-4748-8095-EAB2E252771C}"/>
              </a:ext>
            </a:extLst>
          </p:cNvPr>
          <p:cNvSpPr>
            <a:spLocks noGrp="1"/>
          </p:cNvSpPr>
          <p:nvPr>
            <p:ph idx="1"/>
          </p:nvPr>
        </p:nvSpPr>
        <p:spPr/>
        <p:txBody>
          <a:bodyPr/>
          <a:lstStyle/>
          <a:p>
            <a:r>
              <a:rPr lang="en-US" dirty="0"/>
              <a:t> 	</a:t>
            </a:r>
            <a:r>
              <a:rPr lang="en-US" sz="2400" b="1" i="1" dirty="0"/>
              <a:t>Tab switch in a Web Browser</a:t>
            </a:r>
          </a:p>
          <a:p>
            <a:r>
              <a:rPr lang="en-US" sz="2400" b="1" i="1" dirty="0"/>
              <a:t> 	Web page scrolling </a:t>
            </a:r>
          </a:p>
          <a:p>
            <a:r>
              <a:rPr lang="en-US" sz="2400" b="1" i="1" dirty="0"/>
              <a:t> 	Task switching</a:t>
            </a:r>
          </a:p>
          <a:p>
            <a:r>
              <a:rPr lang="en-US" sz="2400" b="1" i="1" dirty="0"/>
              <a:t> 	Changing the slides of a ppt</a:t>
            </a:r>
          </a:p>
          <a:p>
            <a:r>
              <a:rPr lang="en-US" sz="2400" b="1" i="1" dirty="0"/>
              <a:t> 	Play/Pause the video</a:t>
            </a:r>
          </a:p>
          <a:p>
            <a:r>
              <a:rPr lang="en-US" sz="2400" b="1" i="1" dirty="0"/>
              <a:t> 	Change in volume</a:t>
            </a:r>
          </a:p>
          <a:p>
            <a:r>
              <a:rPr lang="en-US" sz="2400" b="1" i="1" dirty="0"/>
              <a:t> 	Video forward and rewind</a:t>
            </a:r>
          </a:p>
          <a:p>
            <a:pPr marL="0" indent="0">
              <a:buNone/>
            </a:pPr>
            <a:endParaRPr lang="en-IN" dirty="0"/>
          </a:p>
        </p:txBody>
      </p:sp>
    </p:spTree>
    <p:extLst>
      <p:ext uri="{BB962C8B-B14F-4D97-AF65-F5344CB8AC3E}">
        <p14:creationId xmlns:p14="http://schemas.microsoft.com/office/powerpoint/2010/main" val="353878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0CAB-57D7-424C-932D-14DF5860364A}"/>
              </a:ext>
            </a:extLst>
          </p:cNvPr>
          <p:cNvSpPr>
            <a:spLocks noGrp="1"/>
          </p:cNvSpPr>
          <p:nvPr>
            <p:ph type="title"/>
          </p:nvPr>
        </p:nvSpPr>
        <p:spPr/>
        <p:txBody>
          <a:bodyPr>
            <a:normAutofit fontScale="90000"/>
          </a:bodyPr>
          <a:lstStyle/>
          <a:p>
            <a:r>
              <a:rPr lang="en-US" sz="6000" b="1" dirty="0"/>
              <a:t>In fact PROCEDURE is very simple</a:t>
            </a:r>
            <a:endParaRPr lang="en-IN" sz="6000" b="1" dirty="0"/>
          </a:p>
        </p:txBody>
      </p:sp>
      <p:sp>
        <p:nvSpPr>
          <p:cNvPr id="3" name="Content Placeholder 2">
            <a:extLst>
              <a:ext uri="{FF2B5EF4-FFF2-40B4-BE49-F238E27FC236}">
                <a16:creationId xmlns:a16="http://schemas.microsoft.com/office/drawing/2014/main" id="{B5D226DF-003A-436F-B856-2B8EFC9E830D}"/>
              </a:ext>
            </a:extLst>
          </p:cNvPr>
          <p:cNvSpPr>
            <a:spLocks noGrp="1"/>
          </p:cNvSpPr>
          <p:nvPr>
            <p:ph idx="1"/>
          </p:nvPr>
        </p:nvSpPr>
        <p:spPr>
          <a:xfrm>
            <a:off x="1068198" y="2103120"/>
            <a:ext cx="10058400" cy="4381570"/>
          </a:xfrm>
        </p:spPr>
        <p:txBody>
          <a:bodyPr>
            <a:noAutofit/>
          </a:bodyPr>
          <a:lstStyle/>
          <a:p>
            <a:pPr marL="342900" indent="-342900">
              <a:buAutoNum type="arabicPeriod"/>
            </a:pPr>
            <a:r>
              <a:rPr lang="en-US" sz="2400" b="1" i="1" dirty="0"/>
              <a:t>Step 1 is to COLLECT ALL THE REQUIRED HARDWARES.</a:t>
            </a:r>
          </a:p>
          <a:p>
            <a:pPr marL="342900" indent="-342900">
              <a:buAutoNum type="arabicPeriod"/>
            </a:pPr>
            <a:r>
              <a:rPr lang="en-US" sz="2400" b="1" i="1" dirty="0"/>
              <a:t>And then lets MAKE A PERFECT CIRCUIT USING THE COMPONENTS.</a:t>
            </a:r>
          </a:p>
          <a:p>
            <a:pPr marL="342900" indent="-342900">
              <a:buAutoNum type="arabicPeriod"/>
            </a:pPr>
            <a:r>
              <a:rPr lang="en-US" sz="2400" b="1" i="1" dirty="0"/>
              <a:t>Then CONNECT IT TO THE PREFFERED DEVICE(*LAPTOP) VIA DOUBLE SIDE TAPE.</a:t>
            </a:r>
          </a:p>
          <a:p>
            <a:pPr marL="342900" indent="-342900">
              <a:buAutoNum type="arabicPeriod"/>
            </a:pPr>
            <a:r>
              <a:rPr lang="en-US" sz="2400" b="1" i="1" dirty="0"/>
              <a:t>INSTALL ARDUINO IDE IN YOUR DEVICE.</a:t>
            </a:r>
          </a:p>
          <a:p>
            <a:pPr marL="342900" indent="-342900">
              <a:buAutoNum type="arabicPeriod"/>
            </a:pPr>
            <a:r>
              <a:rPr lang="en-US" sz="2400" b="1" i="1" dirty="0"/>
              <a:t>CODE  the program USING ARDUINO</a:t>
            </a:r>
          </a:p>
          <a:p>
            <a:pPr marL="342900" indent="-342900">
              <a:buAutoNum type="arabicPeriod"/>
            </a:pPr>
            <a:r>
              <a:rPr lang="en-US" sz="2400" b="1" i="1" dirty="0"/>
              <a:t>INSTALL PREFFERED LANGUAGE(*PYHTON), IN YOUR DEVICE.</a:t>
            </a:r>
          </a:p>
          <a:p>
            <a:pPr marL="342900" indent="-342900">
              <a:buAutoNum type="arabicPeriod"/>
            </a:pPr>
            <a:r>
              <a:rPr lang="en-US" sz="2400" b="1" i="1" dirty="0"/>
              <a:t>CODE USING PYHTON.</a:t>
            </a:r>
          </a:p>
          <a:p>
            <a:pPr marL="342900" indent="-342900">
              <a:buAutoNum type="arabicPeriod"/>
            </a:pPr>
            <a:r>
              <a:rPr lang="en-US" sz="2400" b="1" i="1" dirty="0"/>
              <a:t>TEST THE FINAL REVIEW and we are done!</a:t>
            </a:r>
            <a:endParaRPr lang="en-IN" sz="2400" b="1" i="1" dirty="0"/>
          </a:p>
        </p:txBody>
      </p:sp>
    </p:spTree>
    <p:extLst>
      <p:ext uri="{BB962C8B-B14F-4D97-AF65-F5344CB8AC3E}">
        <p14:creationId xmlns:p14="http://schemas.microsoft.com/office/powerpoint/2010/main" val="28941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CDAF-385F-4A4E-AE80-B4C7EA1D6559}"/>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A1E69632-B49B-45CC-BB79-2653717FB9E2}"/>
              </a:ext>
            </a:extLst>
          </p:cNvPr>
          <p:cNvSpPr>
            <a:spLocks noGrp="1"/>
          </p:cNvSpPr>
          <p:nvPr>
            <p:ph idx="1"/>
          </p:nvPr>
        </p:nvSpPr>
        <p:spPr>
          <a:xfrm>
            <a:off x="731241" y="3649211"/>
            <a:ext cx="10058400" cy="1798600"/>
          </a:xfrm>
        </p:spPr>
        <p:txBody>
          <a:bodyPr>
            <a:noAutofit/>
          </a:bodyPr>
          <a:lstStyle/>
          <a:p>
            <a:pPr marL="0" indent="0">
              <a:buNone/>
            </a:pPr>
            <a:r>
              <a:rPr lang="en-US" sz="3200" b="1" i="1" dirty="0"/>
              <a:t>Through gesture recognition is still in its infancy state, the innovative market scenario which has seen Virtual Reality being a global phenomenon pushes us to admit that its supplication areas could keep on growing.</a:t>
            </a:r>
            <a:endParaRPr lang="en-IN" sz="3200" b="1" i="1" dirty="0"/>
          </a:p>
        </p:txBody>
      </p:sp>
    </p:spTree>
    <p:extLst>
      <p:ext uri="{BB962C8B-B14F-4D97-AF65-F5344CB8AC3E}">
        <p14:creationId xmlns:p14="http://schemas.microsoft.com/office/powerpoint/2010/main" val="68522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56BE-3F20-4AB0-BA3B-01D359F231E6}"/>
              </a:ext>
            </a:extLst>
          </p:cNvPr>
          <p:cNvSpPr>
            <a:spLocks noGrp="1"/>
          </p:cNvSpPr>
          <p:nvPr>
            <p:ph type="title"/>
          </p:nvPr>
        </p:nvSpPr>
        <p:spPr>
          <a:xfrm>
            <a:off x="1066800" y="109058"/>
            <a:ext cx="10058400" cy="1409349"/>
          </a:xfrm>
        </p:spPr>
        <p:txBody>
          <a:bodyPr>
            <a:normAutofit/>
          </a:bodyPr>
          <a:lstStyle/>
          <a:p>
            <a:r>
              <a:rPr lang="en-US" sz="5400" b="1" dirty="0"/>
              <a:t>COMPONENETS USED*</a:t>
            </a:r>
            <a:endParaRPr lang="en-IN" sz="5400" b="1" dirty="0"/>
          </a:p>
        </p:txBody>
      </p:sp>
      <p:sp>
        <p:nvSpPr>
          <p:cNvPr id="3" name="Content Placeholder 2">
            <a:extLst>
              <a:ext uri="{FF2B5EF4-FFF2-40B4-BE49-F238E27FC236}">
                <a16:creationId xmlns:a16="http://schemas.microsoft.com/office/drawing/2014/main" id="{5D0BEEC4-3FB9-4C46-BBF1-2ACF240F50D7}"/>
              </a:ext>
            </a:extLst>
          </p:cNvPr>
          <p:cNvSpPr>
            <a:spLocks noGrp="1"/>
          </p:cNvSpPr>
          <p:nvPr>
            <p:ph idx="1"/>
          </p:nvPr>
        </p:nvSpPr>
        <p:spPr>
          <a:xfrm>
            <a:off x="1066800" y="1518407"/>
            <a:ext cx="10058400" cy="5075339"/>
          </a:xfrm>
        </p:spPr>
        <p:txBody>
          <a:bodyPr/>
          <a:lstStyle/>
          <a:p>
            <a:pPr marL="342900" indent="-342900">
              <a:buAutoNum type="arabicPeriod"/>
            </a:pPr>
            <a:r>
              <a:rPr lang="en-US" sz="2000" b="1" i="1" dirty="0"/>
              <a:t>ARDUINO UNO</a:t>
            </a:r>
          </a:p>
          <a:p>
            <a:pPr marL="342900" indent="-342900">
              <a:buAutoNum type="arabicPeriod"/>
            </a:pPr>
            <a:r>
              <a:rPr lang="en-US" sz="2000" b="1" i="1" dirty="0"/>
              <a:t>ULTRASONIC SENSOR (HC- SR04)</a:t>
            </a:r>
          </a:p>
          <a:p>
            <a:pPr marL="342900" indent="-342900">
              <a:buAutoNum type="arabicPeriod"/>
            </a:pPr>
            <a:r>
              <a:rPr lang="en-US" sz="2000" b="1" i="1" dirty="0"/>
              <a:t>USB (TYPE A, TYPE B )CABLE</a:t>
            </a:r>
          </a:p>
          <a:p>
            <a:pPr marL="342900" indent="-342900">
              <a:buAutoNum type="arabicPeriod"/>
            </a:pPr>
            <a:r>
              <a:rPr lang="en-US" sz="2000" b="1" i="1" dirty="0"/>
              <a:t>CONNECTING WIRES</a:t>
            </a:r>
          </a:p>
          <a:p>
            <a:pPr marL="342900" indent="-342900">
              <a:buAutoNum type="arabicPeriod"/>
            </a:pPr>
            <a:r>
              <a:rPr lang="en-US" sz="2000" b="1" i="1" dirty="0"/>
              <a:t>DOUBLE SIDED TAPES (*AS PER NEED)</a:t>
            </a:r>
          </a:p>
          <a:p>
            <a:pPr marL="342900" indent="-342900">
              <a:buAutoNum type="arabicPeriod"/>
            </a:pPr>
            <a:r>
              <a:rPr lang="en-US" sz="2000" b="1" i="1" dirty="0"/>
              <a:t>TRIG(SENSOR 1)-D1(ARDUINO)</a:t>
            </a:r>
          </a:p>
          <a:p>
            <a:pPr marL="342900" indent="-342900">
              <a:buAutoNum type="arabicPeriod"/>
            </a:pPr>
            <a:r>
              <a:rPr lang="en-US" sz="2000" b="1" i="1" dirty="0"/>
              <a:t>ECHO(SENSOR 1)-D2(ARDUINO)</a:t>
            </a:r>
          </a:p>
          <a:p>
            <a:pPr marL="342900" indent="-342900">
              <a:buAutoNum type="arabicPeriod"/>
            </a:pPr>
            <a:r>
              <a:rPr lang="en-US" sz="2000" b="1" i="1" dirty="0"/>
              <a:t>GND(SENSOR 1)-GND(ARDUINO)</a:t>
            </a:r>
          </a:p>
          <a:p>
            <a:pPr marL="342900" indent="-342900">
              <a:buAutoNum type="arabicPeriod"/>
            </a:pPr>
            <a:r>
              <a:rPr lang="en-US" sz="2000" b="1" i="1" dirty="0"/>
              <a:t>GND(SENSOR 2)-GND(ARDUINO)</a:t>
            </a:r>
          </a:p>
          <a:p>
            <a:pPr marL="342900" indent="-342900">
              <a:buAutoNum type="arabicPeriod"/>
            </a:pPr>
            <a:r>
              <a:rPr lang="en-US" sz="2000" b="1" i="1" dirty="0"/>
              <a:t> TRIG(SENSOR 2)-D3(ARDUINO)</a:t>
            </a:r>
          </a:p>
          <a:p>
            <a:pPr marL="342900" indent="-342900">
              <a:buAutoNum type="arabicPeriod"/>
            </a:pPr>
            <a:r>
              <a:rPr lang="en-US" sz="2000" b="1" i="1" dirty="0"/>
              <a:t> ECHO(SENSOR 2)-D4(ARDUINO)</a:t>
            </a:r>
          </a:p>
          <a:p>
            <a:pPr marL="342900" indent="-342900">
              <a:buAutoNum type="arabicPeriod"/>
            </a:pPr>
            <a:r>
              <a:rPr lang="en-US" sz="2000" b="1" i="1" dirty="0"/>
              <a:t> VCC(SENSOR1 &amp; SENSOR2)-5V(ARDUINO)</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39992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727B-44BF-4C7B-8EF5-55BCDF35D002}"/>
              </a:ext>
            </a:extLst>
          </p:cNvPr>
          <p:cNvSpPr>
            <a:spLocks noGrp="1"/>
          </p:cNvSpPr>
          <p:nvPr>
            <p:ph type="title"/>
          </p:nvPr>
        </p:nvSpPr>
        <p:spPr/>
        <p:txBody>
          <a:bodyPr>
            <a:normAutofit/>
          </a:bodyPr>
          <a:lstStyle/>
          <a:p>
            <a:r>
              <a:rPr lang="en-US" sz="6000" b="1" dirty="0"/>
              <a:t>APPRECIATING</a:t>
            </a:r>
            <a:endParaRPr lang="en-IN" sz="6000" b="1" dirty="0"/>
          </a:p>
        </p:txBody>
      </p:sp>
      <p:sp>
        <p:nvSpPr>
          <p:cNvPr id="3" name="Content Placeholder 2">
            <a:extLst>
              <a:ext uri="{FF2B5EF4-FFF2-40B4-BE49-F238E27FC236}">
                <a16:creationId xmlns:a16="http://schemas.microsoft.com/office/drawing/2014/main" id="{5A1D84AF-DA51-4F1A-8E0F-7C3A56E07237}"/>
              </a:ext>
            </a:extLst>
          </p:cNvPr>
          <p:cNvSpPr>
            <a:spLocks noGrp="1"/>
          </p:cNvSpPr>
          <p:nvPr>
            <p:ph idx="1"/>
          </p:nvPr>
        </p:nvSpPr>
        <p:spPr>
          <a:xfrm>
            <a:off x="914400" y="2103120"/>
            <a:ext cx="10210800" cy="4112286"/>
          </a:xfrm>
        </p:spPr>
        <p:txBody>
          <a:bodyPr>
            <a:normAutofit fontScale="92500" lnSpcReduction="10000"/>
          </a:bodyPr>
          <a:lstStyle/>
          <a:p>
            <a:pPr marL="0" indent="0">
              <a:buNone/>
            </a:pPr>
            <a:r>
              <a:rPr lang="en-US" sz="3200" b="1" dirty="0">
                <a:latin typeface="Algerian" panose="04020705040A02060702" pitchFamily="82" charset="0"/>
              </a:rPr>
              <a:t>(HOSPITABLE TO) “M.ARUNA”</a:t>
            </a:r>
          </a:p>
          <a:p>
            <a:pPr marL="0" indent="0">
              <a:buNone/>
            </a:pPr>
            <a:endParaRPr lang="en-US" sz="3200" b="1" dirty="0">
              <a:latin typeface="Algerian" panose="04020705040A02060702" pitchFamily="82" charset="0"/>
            </a:endParaRPr>
          </a:p>
          <a:p>
            <a:pPr marL="342900" indent="-342900">
              <a:buAutoNum type="arabicPeriod"/>
            </a:pPr>
            <a:r>
              <a:rPr lang="en-US" sz="2400" b="1" i="1" dirty="0"/>
              <a:t>RUDRA PRAKASH SRIVASTAVA(CSE-AIML).</a:t>
            </a:r>
          </a:p>
          <a:p>
            <a:pPr marL="342900" indent="-342900">
              <a:buAutoNum type="arabicPeriod"/>
            </a:pPr>
            <a:r>
              <a:rPr lang="en-US" sz="2400" b="1" i="1" dirty="0"/>
              <a:t>SHAMBHAVI KM(CSE-AIML).</a:t>
            </a:r>
          </a:p>
          <a:p>
            <a:pPr marL="342900" indent="-342900">
              <a:buAutoNum type="arabicPeriod"/>
            </a:pPr>
            <a:r>
              <a:rPr lang="en-US" sz="2400" b="1" i="1" dirty="0"/>
              <a:t>RONIT PATHAK(CSE-AIML).</a:t>
            </a:r>
          </a:p>
          <a:p>
            <a:pPr marL="342900" indent="-342900">
              <a:buAutoNum type="arabicPeriod"/>
            </a:pPr>
            <a:r>
              <a:rPr lang="en-US" sz="2400" b="1" i="1" dirty="0"/>
              <a:t>SOHITH NARNAVARAM(CSE-AIML).</a:t>
            </a:r>
          </a:p>
          <a:p>
            <a:pPr marL="342900" indent="-342900">
              <a:buAutoNum type="arabicPeriod"/>
            </a:pPr>
            <a:r>
              <a:rPr lang="en-US" sz="2400" b="1" i="1" dirty="0"/>
              <a:t>KOPPULA VIGNESWARA REDDY(ECE-ELECTRONICS AND COMMUNICATION).</a:t>
            </a:r>
          </a:p>
          <a:p>
            <a:pPr marL="342900" indent="-342900">
              <a:buAutoNum type="arabicPeriod"/>
            </a:pPr>
            <a:r>
              <a:rPr lang="en-US" sz="2400" b="1" i="1" dirty="0"/>
              <a:t>SYED ZEESHAN(CST-AIML).</a:t>
            </a:r>
          </a:p>
        </p:txBody>
      </p:sp>
    </p:spTree>
    <p:extLst>
      <p:ext uri="{BB962C8B-B14F-4D97-AF65-F5344CB8AC3E}">
        <p14:creationId xmlns:p14="http://schemas.microsoft.com/office/powerpoint/2010/main" val="2115533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154</TotalTime>
  <Words>591</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Algerian</vt:lpstr>
      <vt:lpstr>Century Gothic</vt:lpstr>
      <vt:lpstr>Garamond</vt:lpstr>
      <vt:lpstr>Savon</vt:lpstr>
      <vt:lpstr>ARDUINO HAND GESTURE CONTROL</vt:lpstr>
      <vt:lpstr>PREVIEW</vt:lpstr>
      <vt:lpstr>USES</vt:lpstr>
      <vt:lpstr>CONCEPT BEHIND</vt:lpstr>
      <vt:lpstr>OUTPUT</vt:lpstr>
      <vt:lpstr>In fact PROCEDURE is very simple</vt:lpstr>
      <vt:lpstr>CONCLUSION</vt:lpstr>
      <vt:lpstr>COMPONENETS USED*</vt:lpstr>
      <vt:lpstr>APPRECIATING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HAND GESTURE CONTROL</dc:title>
  <dc:creator>SHAMBHAVI KM</dc:creator>
  <cp:lastModifiedBy>Sohith Narnavaram</cp:lastModifiedBy>
  <cp:revision>5</cp:revision>
  <dcterms:created xsi:type="dcterms:W3CDTF">2021-11-21T05:33:21Z</dcterms:created>
  <dcterms:modified xsi:type="dcterms:W3CDTF">2021-11-22T13:54:44Z</dcterms:modified>
</cp:coreProperties>
</file>