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7" r:id="rId14"/>
    <p:sldId id="26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0.04894</cdr:x>
      <cdr:y>0</cdr:y>
    </cdr:from>
    <cdr:to>
      <cdr:x>0.91611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3BF7EC27-244D-D759-37E4-C16D298C7B8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522051" y="0"/>
          <a:ext cx="9251004" cy="4953000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89/fpls.2016.01419" TargetMode="External"/><Relationship Id="rId2" Type="http://schemas.openxmlformats.org/officeDocument/2006/relationships/hyperlink" Target="https://www.fao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inpa.2016.10.005" TargetMode="External"/><Relationship Id="rId5" Type="http://schemas.openxmlformats.org/officeDocument/2006/relationships/hyperlink" Target="https://doi.org/10.1155/2017/2917536" TargetMode="External"/><Relationship Id="rId4" Type="http://schemas.openxmlformats.org/officeDocument/2006/relationships/hyperlink" Target="https://doi.org/10.1016/j.compag.2018.02.016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pPr algn="ctr"/>
            <a:r>
              <a:rPr lang="en-GB" dirty="0"/>
              <a:t>KrishiRaksha – A Disease and Pest control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 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5432"/>
              </p:ext>
            </p:extLst>
          </p:nvPr>
        </p:nvGraphicFramePr>
        <p:xfrm>
          <a:off x="630904" y="327414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20211CAI0010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RONIT PATHAK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20211CAI0006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SOHITH N.R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20211CAI0156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CHAKRADHAR REDDY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20211CAI0036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SHAMBHAVI K.M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algn="l"/>
            <a:r>
              <a:rPr lang="en-GB" sz="1700" dirty="0">
                <a:solidFill>
                  <a:schemeClr val="tx1"/>
                </a:solidFill>
              </a:rPr>
              <a:t>Mr. Likith S.R</a:t>
            </a:r>
          </a:p>
          <a:p>
            <a:pPr algn="l"/>
            <a:r>
              <a:rPr lang="en-GB" sz="1700" dirty="0"/>
              <a:t>Assistant Professor</a:t>
            </a:r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PIP104 University Project-II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12EA97-C444-15E4-BCBF-BD75097BA4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634342"/>
            <a:ext cx="834395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Achievements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and accessible diagnostics for smallholder farmers.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 and sustainable farming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Empowered rural communities through digital inclusion.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Broader Impact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food security by minimizing crop losses.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Strengthened rural economies with higher productivity and reduced input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Vision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IoT for real-time monitoring (e.g., soil, weather).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offline capabilities for remote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Krishi Raksha the leading global AI solution for agriculture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FD07-F86E-BD46-E8AE-5DA52016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Similarity Report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C92C0-F8A5-C41C-0A23-34591F873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53" y="1028804"/>
            <a:ext cx="4505649" cy="499877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2F8891-FB50-8E99-99D1-9F96A83CD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050" y="1138992"/>
            <a:ext cx="4236097" cy="48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9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6279-FA5B-5050-2F1A-59C6403D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SDG Mapping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D7C6DE-605C-1804-A5B8-07C663B29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895" y="909984"/>
            <a:ext cx="6130568" cy="53695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3923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F008-3FDD-E49A-0206-FD986ED2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82034F-D49D-4077-681E-2687CD9CD7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799" y="1218844"/>
            <a:ext cx="1099031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 and Agriculture Organization of the United Nations (FAO). (2021).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State of Food and Agriculture 2021  Making Agri-Food Systems More Resilient to Shocks and Stresses.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Retrieved 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 //www.fao.org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Mohanty, S. P., Hughes, D. P., &amp; Salathe, M. (2016).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Deep Learning for Image-Based Plant Disease Detection.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Frontiers in Plant Science, 7,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1419.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 //doi.org/10.3389/fpls.2016.01419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Kamilaris, A., &amp; Prenafeta-Boldú, F. X. (2018).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in Agriculture  A Survey.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Computers and Electronics in Agriculture, 147,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70-90.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 //doi.org/10.1016/j.compag.2018.02.016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Wang, G., Sun, Y., &amp; Wang, J. (2017).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Image-Based Plant Disease Severity Estimation Using Deep Learning.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Computational Intelligence and Neuroscience, 2017,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Article ID 2917536.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 //doi.org/10.1155/2017/2917536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Singh, V., &amp; Misra, A. K. (2017).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Detection of Plant Leaf Diseases Using Image Segmentation and Soft Computing Techniques.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Processing in Agriculture, 4(1),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41-49.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 //doi.org/10.1016/j.inpa.2016.10.005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06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EC8F-CD33-A334-4CEF-65320F78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Proof of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FE954-C9F9-72DA-3BA5-FC91747E0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95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2D9E5C6-D4CD-EA55-CE64-D780494FC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4516" y="1443841"/>
            <a:ext cx="965200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Agriculture Matters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Agriculture drives food security and economic stability.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Farmers face increasing challenges  climate change, pest infestations, and soil degradation.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Problem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20-40% annual crop losses caused by pests and diseases (FAO).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methods (manual checks, chemical sprays)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Inefficient and costly.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Harmful to the environment.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Krishi Raksha Solution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app using Gemini AI for real-time plant diagnostics.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be simple, accessible, and effective for farmers of all skill levels.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EE0D9A-1595-174D-ED01-E72D5C7D65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495842"/>
            <a:ext cx="860581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Tools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PlantVillage</a:t>
            </a:r>
            <a:r>
              <a:rPr lang="en-US" altLang="en-US" sz="1800" b="1" dirty="0">
                <a:latin typeface="Arial" panose="020B0604020202020204" pitchFamily="34" charset="0"/>
              </a:rPr>
              <a:t>: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Machine learning-based, requires high-quality images and internet.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Plantix: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AI-based image recognition but lacks real-time adaptability and scalability.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dependency on internet and image quality.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inclusivity for farmers with low digital literacy.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Gemini AI’s Advantage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analysis without preprocessing or extensive training.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and robust for varied agricultural conditions.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Krishi Raksha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Bridges the gap with inclusivity, scalability, and environmental sustainability.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Gaps Identified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C4A738-F2CF-B5EE-43BB-5690F94687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634341"/>
            <a:ext cx="903644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Technological Gaps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disease and pest coverage across regions and climates.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Heavy reliance on stable internet and high-quality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Barriers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tools are not designed for farmers with minimal digital literacy.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multilingual and voice-enabled interfaces.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 Issues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Over-reliance on pesticides due to inaccurate diagnostics leads to ecological damage.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user-friendly, real-time, AI-powered diagnostic tool to address these gaps.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Methodology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3FCE68-9098-4FAE-C87A-BB6951E06F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357342"/>
            <a:ext cx="776687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Stack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UI with dynamic CSS styling for usability across devices.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camera for image capture and uploads.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 Firestore for real-time database and cloud storage.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functions for processing images and AI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Core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Gemini AI for pre-trained image recognition without preprocessing.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Workflow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upload via app or camera.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Processing by Gemini AI for diagnosis.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displayed with actionable recommendations.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and text support for ease of use.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Objectives</a:t>
            </a:r>
            <a:br>
              <a:rPr lang="en-IN" b="1" dirty="0"/>
            </a:br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7DDAF80-34A3-4E5A-95CB-C7521ED706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2049841"/>
            <a:ext cx="961904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Diagnostics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real-time, reliable plant health analysis.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Sustainable Farming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Promote eco-friendly pest control and reduce pesticide overuse.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Empowering Farmers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interface for users with low digital literacy.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and multilingual support.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 Productivity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 crop losses and improve yields while lowering costs.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Vision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Expand AI-driven solutions to meet diverse agricultural needs worldwide. 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Design &amp; Implementation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868782-EC4F-F710-B80F-F51E7425B9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495841"/>
            <a:ext cx="1020064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Overview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diagnostics using Gemini AI.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cloud analytics with Firebase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Simple, intuitive user interface designed for inclusivity.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assistance for illiterate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text outputs.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capture and upload for real-time diagnosis.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 Steps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Parallel frontend and backend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Iterative testing for quality assurance and user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Deployed globally via Firebase.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Timeline of Project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19AF2CF-A794-8174-77AB-15088DE38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838328"/>
              </p:ext>
            </p:extLst>
          </p:nvPr>
        </p:nvGraphicFramePr>
        <p:xfrm>
          <a:off x="762000" y="1133272"/>
          <a:ext cx="10668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Outcomes / Results Obtained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E95F4D-DBC9-2F2E-F61D-9A9B4FA54C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495842"/>
            <a:ext cx="624081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90% accuracy in diagnosing diseases and pests.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Processing time  3–5 seconds per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Feedback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usability for farmers with limited technical skills.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for identifying common and complex diseases.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design supports multiple simultaneous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affected by low-quality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expert validation in unclear cases.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165</TotalTime>
  <Words>894</Words>
  <Application>Microsoft Office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Verdana</vt:lpstr>
      <vt:lpstr>Bioinformatics</vt:lpstr>
      <vt:lpstr>KrishiRaksha – A Disease and Pest control App</vt:lpstr>
      <vt:lpstr>Introduction</vt:lpstr>
      <vt:lpstr>Literature Review</vt:lpstr>
      <vt:lpstr>Research Gaps Identified</vt:lpstr>
      <vt:lpstr>Proposed Methodology</vt:lpstr>
      <vt:lpstr>Objectives </vt:lpstr>
      <vt:lpstr>System Design &amp; Implementation</vt:lpstr>
      <vt:lpstr>Timeline of Project</vt:lpstr>
      <vt:lpstr>Outcomes / Results Obtained</vt:lpstr>
      <vt:lpstr>Conclusion</vt:lpstr>
      <vt:lpstr>Similarity Report </vt:lpstr>
      <vt:lpstr>SDG Mapping</vt:lpstr>
      <vt:lpstr>Reference</vt:lpstr>
      <vt:lpstr>Proof of publication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Ronit Pathak</cp:lastModifiedBy>
  <cp:revision>21</cp:revision>
  <dcterms:created xsi:type="dcterms:W3CDTF">2023-03-16T03:26:27Z</dcterms:created>
  <dcterms:modified xsi:type="dcterms:W3CDTF">2025-01-16T09:06:01Z</dcterms:modified>
</cp:coreProperties>
</file>