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0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5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1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0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E11E-C3B2-44E8-A985-36042386A5D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2752-D307-4385-9219-1E43232C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AJAX = </a:t>
            </a:r>
            <a:r>
              <a:rPr lang="en-US" b="1" dirty="0"/>
              <a:t>A</a:t>
            </a:r>
            <a:r>
              <a:rPr lang="en-US" dirty="0"/>
              <a:t>synchronous </a:t>
            </a:r>
            <a:r>
              <a:rPr lang="en-US" b="1" dirty="0"/>
              <a:t>J</a:t>
            </a:r>
            <a:r>
              <a:rPr lang="en-US" dirty="0"/>
              <a:t>avaScript </a:t>
            </a:r>
            <a:r>
              <a:rPr lang="en-US" b="1" dirty="0"/>
              <a:t>A</a:t>
            </a:r>
            <a:r>
              <a:rPr lang="en-US" dirty="0"/>
              <a:t>nd </a:t>
            </a:r>
            <a:r>
              <a:rPr lang="en-US" b="1" dirty="0"/>
              <a:t>X</a:t>
            </a:r>
            <a:r>
              <a:rPr lang="en-US" dirty="0"/>
              <a:t>ML.</a:t>
            </a:r>
          </a:p>
        </p:txBody>
      </p:sp>
    </p:spTree>
    <p:extLst>
      <p:ext uri="{BB962C8B-B14F-4D97-AF65-F5344CB8AC3E}">
        <p14:creationId xmlns:p14="http://schemas.microsoft.com/office/powerpoint/2010/main" val="160672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AJAX </a:t>
            </a:r>
            <a:r>
              <a:rPr lang="en-US" dirty="0" smtClean="0"/>
              <a:t>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7" y="1690688"/>
            <a:ext cx="7171026" cy="4083326"/>
          </a:xfrm>
        </p:spPr>
      </p:pic>
    </p:spTree>
    <p:extLst>
      <p:ext uri="{BB962C8B-B14F-4D97-AF65-F5344CB8AC3E}">
        <p14:creationId xmlns:p14="http://schemas.microsoft.com/office/powerpoint/2010/main" val="77472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 event occurs in a web page (the page is loaded, a button is clicked)</a:t>
            </a:r>
          </a:p>
          <a:p>
            <a:r>
              <a:rPr lang="en-US" dirty="0"/>
              <a:t>2. 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r>
              <a:rPr lang="en-US" dirty="0"/>
              <a:t>4. The server processes the request</a:t>
            </a:r>
          </a:p>
          <a:p>
            <a:r>
              <a:rPr lang="en-US" dirty="0"/>
              <a:t>5. The server sends a response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(like page update) is performed by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0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AJAX? </vt:lpstr>
      <vt:lpstr>Use of Ajax</vt:lpstr>
      <vt:lpstr>How AJAX Works</vt:lpstr>
      <vt:lpstr>How AJAX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AJAX? </dc:title>
  <dc:creator>Mukesh Dhungana</dc:creator>
  <cp:lastModifiedBy>Mukesh Dhungana</cp:lastModifiedBy>
  <cp:revision>3</cp:revision>
  <dcterms:created xsi:type="dcterms:W3CDTF">2021-02-06T12:14:36Z</dcterms:created>
  <dcterms:modified xsi:type="dcterms:W3CDTF">2021-02-06T12:17:57Z</dcterms:modified>
</cp:coreProperties>
</file>