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280F06-8DFE-4F91-A216-C8BA4ADBCAB1}"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44724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80F06-8DFE-4F91-A216-C8BA4ADBCAB1}"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159188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80F06-8DFE-4F91-A216-C8BA4ADBCAB1}"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157894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80F06-8DFE-4F91-A216-C8BA4ADBCAB1}"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413193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280F06-8DFE-4F91-A216-C8BA4ADBCAB1}"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207453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80F06-8DFE-4F91-A216-C8BA4ADBCAB1}"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395943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80F06-8DFE-4F91-A216-C8BA4ADBCAB1}"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275170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80F06-8DFE-4F91-A216-C8BA4ADBCAB1}"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75724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80F06-8DFE-4F91-A216-C8BA4ADBCAB1}"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39346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280F06-8DFE-4F91-A216-C8BA4ADBCAB1}"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352754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280F06-8DFE-4F91-A216-C8BA4ADBCAB1}"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0B05-3FC7-4AC8-9C23-2CD28103B0F3}" type="slidenum">
              <a:rPr lang="en-US" smtClean="0"/>
              <a:t>‹#›</a:t>
            </a:fld>
            <a:endParaRPr lang="en-US"/>
          </a:p>
        </p:txBody>
      </p:sp>
    </p:spTree>
    <p:extLst>
      <p:ext uri="{BB962C8B-B14F-4D97-AF65-F5344CB8AC3E}">
        <p14:creationId xmlns:p14="http://schemas.microsoft.com/office/powerpoint/2010/main" val="308528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80F06-8DFE-4F91-A216-C8BA4ADBCAB1}" type="datetimeFigureOut">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E0B05-3FC7-4AC8-9C23-2CD28103B0F3}" type="slidenum">
              <a:rPr lang="en-US" smtClean="0"/>
              <a:t>‹#›</a:t>
            </a:fld>
            <a:endParaRPr lang="en-US"/>
          </a:p>
        </p:txBody>
      </p:sp>
    </p:spTree>
    <p:extLst>
      <p:ext uri="{BB962C8B-B14F-4D97-AF65-F5344CB8AC3E}">
        <p14:creationId xmlns:p14="http://schemas.microsoft.com/office/powerpoint/2010/main" val="4562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2" y="782728"/>
            <a:ext cx="9144000" cy="2387600"/>
          </a:xfrm>
        </p:spPr>
        <p:txBody>
          <a:bodyPr/>
          <a:lstStyle/>
          <a:p>
            <a:r>
              <a:rPr lang="en-US" b="1" dirty="0" smtClean="0">
                <a:latin typeface="Century Gothic" panose="020B0502020202020204" pitchFamily="34" charset="0"/>
              </a:rPr>
              <a:t>JavaScript</a:t>
            </a:r>
            <a:endParaRPr lang="en-US" b="1" dirty="0">
              <a:latin typeface="Century Gothic" panose="020B0502020202020204" pitchFamily="34" charset="0"/>
            </a:endParaRPr>
          </a:p>
        </p:txBody>
      </p:sp>
      <p:sp>
        <p:nvSpPr>
          <p:cNvPr id="3" name="Subtitle 2"/>
          <p:cNvSpPr>
            <a:spLocks noGrp="1"/>
          </p:cNvSpPr>
          <p:nvPr>
            <p:ph type="subTitle" idx="1"/>
          </p:nvPr>
        </p:nvSpPr>
        <p:spPr>
          <a:xfrm>
            <a:off x="1393372" y="3876358"/>
            <a:ext cx="9144000" cy="1655762"/>
          </a:xfrm>
        </p:spPr>
        <p:txBody>
          <a:bodyPr/>
          <a:lstStyle/>
          <a:p>
            <a:r>
              <a:rPr lang="en-US" b="1" dirty="0" smtClean="0"/>
              <a:t>Introduction</a:t>
            </a:r>
            <a:endParaRPr lang="en-US" b="1" dirty="0"/>
          </a:p>
        </p:txBody>
      </p:sp>
    </p:spTree>
    <p:extLst>
      <p:ext uri="{BB962C8B-B14F-4D97-AF65-F5344CB8AC3E}">
        <p14:creationId xmlns:p14="http://schemas.microsoft.com/office/powerpoint/2010/main" val="198743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a:xfrm>
            <a:off x="838200" y="2246811"/>
            <a:ext cx="10515600" cy="3930152"/>
          </a:xfrm>
        </p:spPr>
        <p:txBody>
          <a:bodyPr/>
          <a:lstStyle/>
          <a:p>
            <a:r>
              <a:rPr lang="en-US" dirty="0"/>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 than downloading files (such as </a:t>
            </a:r>
            <a:r>
              <a:rPr lang="en-US" dirty="0" err="1" smtClean="0"/>
              <a:t>realtime</a:t>
            </a:r>
            <a:r>
              <a:rPr lang="en-US" dirty="0" smtClean="0"/>
              <a:t> </a:t>
            </a:r>
            <a:r>
              <a:rPr lang="en-US" dirty="0"/>
              <a:t>collaboration between multiple computers).</a:t>
            </a:r>
          </a:p>
        </p:txBody>
      </p:sp>
    </p:spTree>
    <p:extLst>
      <p:ext uri="{BB962C8B-B14F-4D97-AF65-F5344CB8AC3E}">
        <p14:creationId xmlns:p14="http://schemas.microsoft.com/office/powerpoint/2010/main" val="135727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JavaScript</a:t>
            </a:r>
            <a:br>
              <a:rPr lang="en-US" dirty="0" smtClean="0"/>
            </a:br>
            <a:endParaRPr lang="en-US" dirty="0"/>
          </a:p>
        </p:txBody>
      </p:sp>
      <p:sp>
        <p:nvSpPr>
          <p:cNvPr id="3" name="Content Placeholder 2"/>
          <p:cNvSpPr>
            <a:spLocks noGrp="1"/>
          </p:cNvSpPr>
          <p:nvPr>
            <p:ph idx="1"/>
          </p:nvPr>
        </p:nvSpPr>
        <p:spPr/>
        <p:txBody>
          <a:bodyPr/>
          <a:lstStyle/>
          <a:p>
            <a:pPr fontAlgn="base"/>
            <a:r>
              <a:rPr lang="en-US" dirty="0" smtClean="0"/>
              <a:t>Client-Side </a:t>
            </a:r>
            <a:r>
              <a:rPr lang="en-US" dirty="0"/>
              <a:t>JavaScript (CSJS) -- an extended version of JavaScript that enables the enhancement and manipulation of web pages and client browsers</a:t>
            </a:r>
          </a:p>
          <a:p>
            <a:pPr fontAlgn="base"/>
            <a:r>
              <a:rPr lang="en-US" dirty="0"/>
              <a:t>Server-Side JavaScript (SSJS) -- an extended version of JavaScript that enables back-end access to databases, file systems, and servers</a:t>
            </a:r>
          </a:p>
          <a:p>
            <a:pPr fontAlgn="base"/>
            <a:r>
              <a:rPr lang="en-US" dirty="0"/>
              <a:t>Core JavaScript -- the base JavaScript language</a:t>
            </a:r>
          </a:p>
          <a:p>
            <a:pPr marL="0" indent="0" fontAlgn="base">
              <a:buNone/>
            </a:pPr>
            <a:endParaRPr lang="en-US" dirty="0" smtClean="0"/>
          </a:p>
          <a:p>
            <a:pPr marL="0" indent="0" fontAlgn="base">
              <a:buNone/>
            </a:pPr>
            <a:r>
              <a:rPr lang="en-US" dirty="0" smtClean="0"/>
              <a:t>Client-Side </a:t>
            </a:r>
            <a:r>
              <a:rPr lang="en-US" dirty="0"/>
              <a:t>JavaScript (CSJS) and Server-Side JavaScript (SSJS) are dependent on the core JavaScript and cannot work without it</a:t>
            </a:r>
            <a:r>
              <a:rPr lang="en-US" dirty="0" smtClean="0"/>
              <a:t>.</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0186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152</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Century Gothic</vt:lpstr>
      <vt:lpstr>Office Theme</vt:lpstr>
      <vt:lpstr>JavaScript</vt:lpstr>
      <vt:lpstr>What is JavaScript</vt:lpstr>
      <vt:lpstr>Types of JavaScript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Mukesh Dhungana</dc:creator>
  <cp:lastModifiedBy>Mukesh Dhungana</cp:lastModifiedBy>
  <cp:revision>3</cp:revision>
  <dcterms:created xsi:type="dcterms:W3CDTF">2021-02-02T06:02:16Z</dcterms:created>
  <dcterms:modified xsi:type="dcterms:W3CDTF">2021-02-02T06:53:41Z</dcterms:modified>
</cp:coreProperties>
</file>