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B472-37FE-436B-B925-3CAE2AC5511A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714C-3FB4-438E-A82B-3E117B93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4435"/>
            <a:ext cx="9144000" cy="2387600"/>
          </a:xfrm>
        </p:spPr>
        <p:txBody>
          <a:bodyPr/>
          <a:lstStyle/>
          <a:p>
            <a:r>
              <a:rPr lang="en-US" dirty="0"/>
              <a:t>JavaScript JSON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JSON is a format for storing and transporting data.</a:t>
            </a:r>
          </a:p>
          <a:p>
            <a:r>
              <a:rPr lang="en-US" dirty="0"/>
              <a:t>JSON is often used when data is sent from a server to a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  <a:p>
            <a:r>
              <a:rPr lang="en-US" dirty="0"/>
              <a:t>JSON is a lightweight data interchange format</a:t>
            </a:r>
          </a:p>
          <a:p>
            <a:r>
              <a:rPr lang="en-US" dirty="0"/>
              <a:t>JSON is language independent </a:t>
            </a:r>
            <a:r>
              <a:rPr lang="en-US" b="1" dirty="0"/>
              <a:t>*</a:t>
            </a:r>
            <a:endParaRPr lang="en-US" dirty="0"/>
          </a:p>
          <a:p>
            <a:r>
              <a:rPr lang="en-US" dirty="0"/>
              <a:t>JSON is "self-describing" and 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5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JavaScript JSON</vt:lpstr>
      <vt:lpstr>What is JSON?</vt:lpstr>
      <vt:lpstr>JSON Syntax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JSON</dc:title>
  <dc:creator>Mukesh Dhungana</dc:creator>
  <cp:lastModifiedBy>Mukesh Dhungana</cp:lastModifiedBy>
  <cp:revision>2</cp:revision>
  <dcterms:created xsi:type="dcterms:W3CDTF">2021-02-04T06:48:26Z</dcterms:created>
  <dcterms:modified xsi:type="dcterms:W3CDTF">2021-02-04T06:51:29Z</dcterms:modified>
</cp:coreProperties>
</file>