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2DC9F7-FE4B-42E0-B13B-F216358986D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Untitled Section" id="{F2F6B09E-0D37-477A-B302-3BBD62A8E23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3707-353A-489D-BDCE-13418B3B467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E92-52C4-415E-9F48-7CB3201C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8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3707-353A-489D-BDCE-13418B3B467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E92-52C4-415E-9F48-7CB3201C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8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3707-353A-489D-BDCE-13418B3B467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E92-52C4-415E-9F48-7CB3201C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9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3707-353A-489D-BDCE-13418B3B467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E92-52C4-415E-9F48-7CB3201C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3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3707-353A-489D-BDCE-13418B3B467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E92-52C4-415E-9F48-7CB3201C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4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3707-353A-489D-BDCE-13418B3B467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E92-52C4-415E-9F48-7CB3201C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1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3707-353A-489D-BDCE-13418B3B467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E92-52C4-415E-9F48-7CB3201C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7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3707-353A-489D-BDCE-13418B3B467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E92-52C4-415E-9F48-7CB3201C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6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3707-353A-489D-BDCE-13418B3B467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E92-52C4-415E-9F48-7CB3201C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8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3707-353A-489D-BDCE-13418B3B467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E92-52C4-415E-9F48-7CB3201C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4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3707-353A-489D-BDCE-13418B3B467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E92-52C4-415E-9F48-7CB3201C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4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03707-353A-489D-BDCE-13418B3B467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6DE92-52C4-415E-9F48-7CB3201CD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7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JavaScript Coding Conventions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Naming and declaration rules for variables and functions.</a:t>
            </a:r>
          </a:p>
          <a:p>
            <a:r>
              <a:rPr lang="en-US" dirty="0"/>
              <a:t>Rules for the use of white space, indentation, and comments.</a:t>
            </a:r>
          </a:p>
          <a:p>
            <a:r>
              <a:rPr lang="en-US" dirty="0"/>
              <a:t>Programming practices and principles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8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dirty="0" smtClean="0"/>
              <a:t>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 </a:t>
            </a:r>
            <a:r>
              <a:rPr lang="en-US" b="1" dirty="0" err="1" smtClean="0"/>
              <a:t>camelCase</a:t>
            </a:r>
            <a:r>
              <a:rPr lang="en-US" dirty="0"/>
              <a:t> for identifier names (variables and functions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/>
              <a:t>= "John";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lastName</a:t>
            </a:r>
            <a:r>
              <a:rPr lang="en-US" dirty="0"/>
              <a:t> = "Doe";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price = 19.90;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tax = 0.20;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fullPrice</a:t>
            </a:r>
            <a:r>
              <a:rPr lang="en-US" dirty="0"/>
              <a:t> = price + (price * tax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9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 Around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put spaces around operators ( = + - * / ), and after commas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smtClean="0"/>
              <a:t>x = y </a:t>
            </a:r>
            <a:r>
              <a:rPr lang="en-US" dirty="0"/>
              <a:t>+ z;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var</a:t>
            </a:r>
            <a:r>
              <a:rPr lang="en-US" dirty="0"/>
              <a:t> values </a:t>
            </a:r>
            <a:r>
              <a:rPr lang="en-US" dirty="0" smtClean="0"/>
              <a:t>= ["</a:t>
            </a:r>
            <a:r>
              <a:rPr lang="en-US" dirty="0"/>
              <a:t>Volvo", "Saab", "Fiat"];</a:t>
            </a:r>
          </a:p>
        </p:txBody>
      </p:sp>
    </p:spTree>
    <p:extLst>
      <p:ext uri="{BB962C8B-B14F-4D97-AF65-F5344CB8AC3E}">
        <p14:creationId xmlns:p14="http://schemas.microsoft.com/office/powerpoint/2010/main" val="180731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use 2 spaces for indentation of code blocks</a:t>
            </a:r>
            <a:r>
              <a:rPr lang="en-US" dirty="0" smtClean="0"/>
              <a:t>:</a:t>
            </a:r>
          </a:p>
          <a:p>
            <a:r>
              <a:rPr lang="en-US" dirty="0"/>
              <a:t>Do not use tabs (tabulators) for indentation. Different editors interpret tabs differently.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toCelsius</a:t>
            </a:r>
            <a:r>
              <a:rPr lang="en-US" dirty="0"/>
              <a:t>(</a:t>
            </a:r>
            <a:r>
              <a:rPr lang="en-US" dirty="0" err="1"/>
              <a:t>fahrenheit</a:t>
            </a:r>
            <a:r>
              <a:rPr lang="en-US" dirty="0"/>
              <a:t>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return</a:t>
            </a:r>
            <a:r>
              <a:rPr lang="en-US" dirty="0"/>
              <a:t> (5 / 9) * (</a:t>
            </a:r>
            <a:r>
              <a:rPr lang="en-US" dirty="0" err="1"/>
              <a:t>fahrenheit</a:t>
            </a:r>
            <a:r>
              <a:rPr lang="en-US" dirty="0"/>
              <a:t> - 32);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093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end a simple statement with a semicolon.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values = ["Volvo", "Saab", "Fiat</a:t>
            </a:r>
            <a:r>
              <a:rPr lang="en-US" dirty="0" smtClean="0"/>
              <a:t>"];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var</a:t>
            </a:r>
            <a:r>
              <a:rPr lang="en-US" dirty="0"/>
              <a:t> person =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</a:t>
            </a:r>
            <a:r>
              <a:rPr lang="en-US" dirty="0" err="1"/>
              <a:t>firstName</a:t>
            </a:r>
            <a:r>
              <a:rPr lang="en-US" dirty="0"/>
              <a:t>: "John",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</a:t>
            </a:r>
            <a:r>
              <a:rPr lang="en-US" dirty="0" err="1"/>
              <a:t>lastName</a:t>
            </a:r>
            <a:r>
              <a:rPr lang="en-US" dirty="0"/>
              <a:t>: "Doe",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age: 50,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</a:t>
            </a:r>
            <a:r>
              <a:rPr lang="en-US" dirty="0" err="1"/>
              <a:t>eyeColor</a:t>
            </a:r>
            <a:r>
              <a:rPr lang="en-US" dirty="0"/>
              <a:t>: "blue"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5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 for complex (compound) statements: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Put the opening bracket at the end of the first line.</a:t>
            </a:r>
          </a:p>
          <a:p>
            <a:r>
              <a:rPr lang="en-US" dirty="0"/>
              <a:t>Use one space before the opening bracket.</a:t>
            </a:r>
          </a:p>
          <a:p>
            <a:r>
              <a:rPr lang="en-US" dirty="0"/>
              <a:t>Put the closing bracket on a new line, without leading spaces.</a:t>
            </a:r>
          </a:p>
          <a:p>
            <a:r>
              <a:rPr lang="en-US" dirty="0"/>
              <a:t>Do not end a complex statement with a semicolon.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toCelsius</a:t>
            </a:r>
            <a:r>
              <a:rPr lang="en-US" dirty="0"/>
              <a:t>(</a:t>
            </a:r>
            <a:r>
              <a:rPr lang="en-US" dirty="0" err="1"/>
              <a:t>fahrenheit</a:t>
            </a:r>
            <a:r>
              <a:rPr lang="en-US" dirty="0" smtClean="0"/>
              <a:t>) =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return (5 / 9) * (</a:t>
            </a:r>
            <a:r>
              <a:rPr lang="en-US" dirty="0" err="1"/>
              <a:t>fahrenheit</a:t>
            </a:r>
            <a:r>
              <a:rPr lang="en-US" dirty="0"/>
              <a:t> - 32);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n-NO" dirty="0"/>
              <a:t>for (i = 0; i &lt; 5; i++) {</a:t>
            </a:r>
            <a:r>
              <a:rPr lang="nn-NO" dirty="0" smtClean="0"/>
              <a:t/>
            </a:r>
            <a:br>
              <a:rPr lang="nn-NO" dirty="0" smtClean="0"/>
            </a:br>
            <a:r>
              <a:rPr lang="nn-NO" dirty="0"/>
              <a:t>  x += i;</a:t>
            </a:r>
            <a:r>
              <a:rPr lang="nn-NO" dirty="0" smtClean="0"/>
              <a:t/>
            </a:r>
            <a:br>
              <a:rPr lang="nn-NO" dirty="0" smtClean="0"/>
            </a:br>
            <a:r>
              <a:rPr lang="nn-NO" dirty="0" smtClean="0"/>
              <a:t>}</a:t>
            </a:r>
            <a:endParaRPr lang="nn-NO" dirty="0" smtClean="0"/>
          </a:p>
          <a:p>
            <a:pPr marL="0" indent="0">
              <a:buNone/>
            </a:pPr>
            <a:endParaRPr lang="nn-NO" dirty="0"/>
          </a:p>
          <a:p>
            <a:pPr marL="0" indent="0">
              <a:buNone/>
            </a:pPr>
            <a:r>
              <a:rPr lang="en-US" dirty="0"/>
              <a:t>if (time &lt; 20)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greeting = "Good day";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r>
              <a:rPr lang="en-US" dirty="0"/>
              <a:t> else 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greeting = "Good evening";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54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Place the opening bracket on the same line as the object name.</a:t>
            </a:r>
          </a:p>
          <a:p>
            <a:r>
              <a:rPr lang="en-US" dirty="0"/>
              <a:t>Use colon plus one space between each property and its value.</a:t>
            </a:r>
          </a:p>
          <a:p>
            <a:r>
              <a:rPr lang="en-US" dirty="0"/>
              <a:t>Use quotes around string values, not around numeric values.</a:t>
            </a:r>
          </a:p>
          <a:p>
            <a:r>
              <a:rPr lang="en-US" dirty="0"/>
              <a:t>Do not add a comma after the last property-value pair.</a:t>
            </a:r>
          </a:p>
          <a:p>
            <a:r>
              <a:rPr lang="en-US" dirty="0"/>
              <a:t>Place the closing bracket on a new line, without leading spaces.</a:t>
            </a:r>
          </a:p>
          <a:p>
            <a:r>
              <a:rPr lang="en-US" dirty="0"/>
              <a:t>Always end an object definition with a semicolon.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person =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</a:t>
            </a:r>
            <a:r>
              <a:rPr lang="en-US" dirty="0" err="1"/>
              <a:t>firstName</a:t>
            </a:r>
            <a:r>
              <a:rPr lang="en-US" dirty="0" smtClean="0"/>
              <a:t>: "</a:t>
            </a:r>
            <a:r>
              <a:rPr lang="en-US" dirty="0"/>
              <a:t>John",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</a:t>
            </a:r>
            <a:r>
              <a:rPr lang="en-US" dirty="0" err="1"/>
              <a:t>lastName</a:t>
            </a:r>
            <a:r>
              <a:rPr lang="en-US" dirty="0"/>
              <a:t>: "Doe",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age: 50,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</a:t>
            </a:r>
            <a:r>
              <a:rPr lang="en-US" dirty="0" err="1"/>
              <a:t>eyeColor</a:t>
            </a:r>
            <a:r>
              <a:rPr lang="en-US" dirty="0"/>
              <a:t>: "</a:t>
            </a:r>
            <a:r>
              <a:rPr lang="en-US" dirty="0" smtClean="0"/>
              <a:t>blue“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1967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Length &lt; </a:t>
            </a:r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readability, avoid lines longer than 80 characters.</a:t>
            </a:r>
          </a:p>
          <a:p>
            <a:r>
              <a:rPr lang="en-US" dirty="0"/>
              <a:t>If a JavaScript statement does not fit on one line, the best place to break it, is after an operator or a comma.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"Hello Dolly.";</a:t>
            </a:r>
          </a:p>
        </p:txBody>
      </p:sp>
    </p:spTree>
    <p:extLst>
      <p:ext uri="{BB962C8B-B14F-4D97-AF65-F5344CB8AC3E}">
        <p14:creationId xmlns:p14="http://schemas.microsoft.com/office/powerpoint/2010/main" val="424013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</a:t>
            </a:r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Always </a:t>
            </a:r>
            <a:r>
              <a:rPr lang="en-US" dirty="0"/>
              <a:t>use the same naming convention for all your code. For example:</a:t>
            </a:r>
          </a:p>
          <a:p>
            <a:r>
              <a:rPr lang="en-US" dirty="0"/>
              <a:t>Variable and function names written as </a:t>
            </a:r>
            <a:r>
              <a:rPr lang="en-US" b="1" dirty="0" err="1"/>
              <a:t>camelCase</a:t>
            </a:r>
            <a:endParaRPr lang="en-US" dirty="0"/>
          </a:p>
          <a:p>
            <a:r>
              <a:rPr lang="en-US" dirty="0"/>
              <a:t>Global variables written in </a:t>
            </a:r>
            <a:r>
              <a:rPr lang="en-US" b="1" dirty="0"/>
              <a:t>UPPERCASE </a:t>
            </a:r>
            <a:r>
              <a:rPr lang="en-US" dirty="0"/>
              <a:t>(We don't, but it's quite common)</a:t>
            </a:r>
          </a:p>
          <a:p>
            <a:r>
              <a:rPr lang="en-US" dirty="0"/>
              <a:t>Constants (like PI) written in </a:t>
            </a:r>
            <a:r>
              <a:rPr lang="en-US" b="1" dirty="0" smtClean="0"/>
              <a:t>UPPERCASE</a:t>
            </a:r>
          </a:p>
          <a:p>
            <a:r>
              <a:rPr lang="en-US" dirty="0"/>
              <a:t>Do not start names with a $ sign. It will put you in conflict with many JavaScript library names</a:t>
            </a:r>
            <a:r>
              <a:rPr lang="en-US" dirty="0" smtClean="0"/>
              <a:t>.</a:t>
            </a:r>
          </a:p>
          <a:p>
            <a:r>
              <a:rPr lang="en-US" dirty="0"/>
              <a:t>To avoid these problems, always use lower case file names (if possible).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17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639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JavaScript Coding Conventions </vt:lpstr>
      <vt:lpstr>Variable Names</vt:lpstr>
      <vt:lpstr>Spaces Around Operators</vt:lpstr>
      <vt:lpstr>Code Indentation</vt:lpstr>
      <vt:lpstr>Statement Rules</vt:lpstr>
      <vt:lpstr>General rules for complex (compound) statements:</vt:lpstr>
      <vt:lpstr>Object Rules</vt:lpstr>
      <vt:lpstr>Line Length &lt; 80</vt:lpstr>
      <vt:lpstr>Naming Conventions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Coding Conventions </dc:title>
  <dc:creator>Mukesh Dhungana</dc:creator>
  <cp:lastModifiedBy>Mukesh Dhungana</cp:lastModifiedBy>
  <cp:revision>11</cp:revision>
  <dcterms:created xsi:type="dcterms:W3CDTF">2021-02-04T07:11:19Z</dcterms:created>
  <dcterms:modified xsi:type="dcterms:W3CDTF">2021-02-17T03:09:15Z</dcterms:modified>
</cp:coreProperties>
</file>