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3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AF5A-2874-41B4-B598-4FC89AAA89CA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6C7A-016E-4941-942E-06E6BED4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_closur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8836"/>
            <a:ext cx="9144000" cy="2387600"/>
          </a:xfrm>
        </p:spPr>
        <p:txBody>
          <a:bodyPr/>
          <a:lstStyle/>
          <a:p>
            <a:r>
              <a:rPr lang="en-US" b="1" dirty="0"/>
              <a:t>JavaScript Best Practices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0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Your Switches with </a:t>
            </a:r>
            <a:r>
              <a:rPr lang="en-US" dirty="0" smtClean="0"/>
              <a:t>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switch (new 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"Sunday";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"Monday";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"Tuesday";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"Wednesday";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day = "Thursday";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"Friday";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case 6: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 day = "Saturday";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break;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default: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day = "Unknown";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54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the use of global variables.</a:t>
            </a:r>
          </a:p>
          <a:p>
            <a:r>
              <a:rPr lang="en-US" dirty="0" smtClean="0"/>
              <a:t>Global </a:t>
            </a:r>
            <a:r>
              <a:rPr lang="en-US"/>
              <a:t>variables </a:t>
            </a:r>
            <a:r>
              <a:rPr lang="en-US" smtClean="0"/>
              <a:t>can </a:t>
            </a:r>
            <a:r>
              <a:rPr lang="en-US" dirty="0"/>
              <a:t>be overwritten by other scripts.</a:t>
            </a:r>
          </a:p>
          <a:p>
            <a:r>
              <a:rPr lang="en-US" dirty="0"/>
              <a:t>Use local variables instead, </a:t>
            </a:r>
            <a:r>
              <a:rPr lang="en-US" dirty="0" smtClean="0"/>
              <a:t>try to </a:t>
            </a:r>
            <a:r>
              <a:rPr lang="en-US" dirty="0"/>
              <a:t>use </a:t>
            </a:r>
            <a:r>
              <a:rPr lang="en-US" dirty="0">
                <a:hlinkClick r:id="rId2"/>
              </a:rPr>
              <a:t>closures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Declare Local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used in a function should be declared as local variables.</a:t>
            </a:r>
          </a:p>
          <a:p>
            <a:r>
              <a:rPr lang="en-US" dirty="0" smtClean="0"/>
              <a:t>Local variables must be declared with the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keyword or the </a:t>
            </a:r>
            <a:r>
              <a:rPr lang="en-US" dirty="0" smtClean="0">
                <a:solidFill>
                  <a:srgbClr val="0070C0"/>
                </a:solidFill>
              </a:rPr>
              <a:t>let </a:t>
            </a:r>
            <a:r>
              <a:rPr lang="en-US" dirty="0" smtClean="0"/>
              <a:t>keyword, otherwise they will become global variables.</a:t>
            </a:r>
          </a:p>
          <a:p>
            <a:r>
              <a:rPr lang="en-US" dirty="0"/>
              <a:t>Strict mode does not allow undeclared variables.</a:t>
            </a:r>
          </a:p>
        </p:txBody>
      </p:sp>
    </p:spTree>
    <p:extLst>
      <p:ext uri="{BB962C8B-B14F-4D97-AF65-F5344CB8AC3E}">
        <p14:creationId xmlns:p14="http://schemas.microsoft.com/office/powerpoint/2010/main" val="23758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on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It is a good coding practice to put all declarations at the top of each script or </a:t>
            </a:r>
            <a:r>
              <a:rPr lang="en-US" dirty="0" smtClean="0"/>
              <a:t>function. This </a:t>
            </a:r>
            <a:r>
              <a:rPr lang="en-US" dirty="0"/>
              <a:t>will:</a:t>
            </a:r>
          </a:p>
          <a:p>
            <a:r>
              <a:rPr lang="en-US" dirty="0"/>
              <a:t>Give cleaner code</a:t>
            </a:r>
          </a:p>
          <a:p>
            <a:r>
              <a:rPr lang="en-US" dirty="0"/>
              <a:t>Provide a single place to look for local variables</a:t>
            </a:r>
          </a:p>
          <a:p>
            <a:r>
              <a:rPr lang="en-US" dirty="0"/>
              <a:t>Make it easier to avoid unwanted (implied) global variables</a:t>
            </a:r>
          </a:p>
          <a:p>
            <a:r>
              <a:rPr lang="en-US" dirty="0"/>
              <a:t>Reduce the possibility of unwanted re-declarations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// Declare at the beginning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price, discount, </a:t>
            </a:r>
            <a:r>
              <a:rPr lang="en-US" dirty="0" err="1"/>
              <a:t>fullPrice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Use later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= "John";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lastName</a:t>
            </a:r>
            <a:r>
              <a:rPr lang="en-US" dirty="0"/>
              <a:t> = "Doe";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price = 19.90;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discount = 0.10;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fullPrice</a:t>
            </a:r>
            <a:r>
              <a:rPr lang="en-US" dirty="0"/>
              <a:t> = price - discount;</a:t>
            </a:r>
          </a:p>
        </p:txBody>
      </p:sp>
    </p:spTree>
    <p:extLst>
      <p:ext uri="{BB962C8B-B14F-4D97-AF65-F5344CB8AC3E}">
        <p14:creationId xmlns:p14="http://schemas.microsoft.com/office/powerpoint/2010/main" val="15371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It is a good coding practice to initialize variables when you declare </a:t>
            </a:r>
            <a:r>
              <a:rPr lang="en-US" dirty="0" smtClean="0"/>
              <a:t>them. This </a:t>
            </a:r>
            <a:r>
              <a:rPr lang="en-US" dirty="0"/>
              <a:t>will:</a:t>
            </a:r>
          </a:p>
          <a:p>
            <a:r>
              <a:rPr lang="en-US" dirty="0"/>
              <a:t>Give cleaner code</a:t>
            </a:r>
          </a:p>
          <a:p>
            <a:r>
              <a:rPr lang="en-US" dirty="0"/>
              <a:t>Provide a single place to initialize variables</a:t>
            </a:r>
          </a:p>
          <a:p>
            <a:r>
              <a:rPr lang="en-US" dirty="0"/>
              <a:t>Avoid undefined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// Declare and initiate at the beginning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firstName</a:t>
            </a:r>
            <a:r>
              <a:rPr lang="en-US" dirty="0"/>
              <a:t> = "",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lastName</a:t>
            </a:r>
            <a:r>
              <a:rPr lang="en-US" dirty="0"/>
              <a:t> = "",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price = 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discount = 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fullPrice</a:t>
            </a:r>
            <a:r>
              <a:rPr lang="en-US" dirty="0"/>
              <a:t> = 0,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myArray</a:t>
            </a:r>
            <a:r>
              <a:rPr lang="en-US" dirty="0"/>
              <a:t> = [],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myObject</a:t>
            </a:r>
            <a:r>
              <a:rPr lang="en-US" dirty="0"/>
              <a:t> = {};</a:t>
            </a:r>
          </a:p>
        </p:txBody>
      </p:sp>
    </p:spTree>
    <p:extLst>
      <p:ext uri="{BB962C8B-B14F-4D97-AF65-F5344CB8AC3E}">
        <p14:creationId xmlns:p14="http://schemas.microsoft.com/office/powerpoint/2010/main" val="247656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new Object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 {} instead of new Object()</a:t>
            </a:r>
          </a:p>
          <a:p>
            <a:r>
              <a:rPr lang="en-US" dirty="0" smtClean="0"/>
              <a:t>Use "" instead of new String()</a:t>
            </a:r>
          </a:p>
          <a:p>
            <a:r>
              <a:rPr lang="en-US" dirty="0" smtClean="0"/>
              <a:t>Use 0 instead of new Number()</a:t>
            </a:r>
          </a:p>
          <a:p>
            <a:r>
              <a:rPr lang="en-US" dirty="0" smtClean="0"/>
              <a:t>Use false instead of new Boolean()</a:t>
            </a:r>
          </a:p>
          <a:p>
            <a:r>
              <a:rPr lang="en-US" dirty="0" smtClean="0"/>
              <a:t>Use [] instead of new Array()</a:t>
            </a:r>
          </a:p>
          <a:p>
            <a:r>
              <a:rPr lang="en-US" dirty="0" smtClean="0"/>
              <a:t>Use /()/ instead of new </a:t>
            </a:r>
            <a:r>
              <a:rPr lang="en-US" dirty="0" err="1" smtClean="0"/>
              <a:t>RegExp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function (){} instead of new Function()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x1 = {};           // new object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x2 = "";           // new primitive string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x3 = 0;            // new primitive number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x4 = false;        // new primitive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x5 = [];           // new array object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x6 = /()/;         // new </a:t>
            </a:r>
            <a:r>
              <a:rPr lang="en-US" dirty="0" err="1" smtClean="0"/>
              <a:t>regexp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x7 = function(){}; // new function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Automatic 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x = 5 + 7;       // </a:t>
            </a:r>
            <a:r>
              <a:rPr lang="en-US" dirty="0" err="1"/>
              <a:t>x.valueOf</a:t>
            </a:r>
            <a:r>
              <a:rPr lang="en-US" dirty="0"/>
              <a:t>() is 12,  </a:t>
            </a:r>
            <a:r>
              <a:rPr lang="en-US" dirty="0" err="1"/>
              <a:t>typeof</a:t>
            </a:r>
            <a:r>
              <a:rPr lang="en-US" dirty="0"/>
              <a:t>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5 + "7";     // </a:t>
            </a:r>
            <a:r>
              <a:rPr lang="en-US" dirty="0" err="1"/>
              <a:t>x.valueOf</a:t>
            </a:r>
            <a:r>
              <a:rPr lang="en-US" dirty="0"/>
              <a:t>() is 57,  </a:t>
            </a:r>
            <a:r>
              <a:rPr lang="en-US" dirty="0" err="1"/>
              <a:t>typeof</a:t>
            </a:r>
            <a:r>
              <a:rPr lang="en-US" dirty="0"/>
              <a:t> x is a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"5" + 7;     // </a:t>
            </a:r>
            <a:r>
              <a:rPr lang="en-US" dirty="0" err="1"/>
              <a:t>x.valueOf</a:t>
            </a:r>
            <a:r>
              <a:rPr lang="en-US" dirty="0"/>
              <a:t>() is 57,  </a:t>
            </a:r>
            <a:r>
              <a:rPr lang="en-US" dirty="0" err="1"/>
              <a:t>typeof</a:t>
            </a:r>
            <a:r>
              <a:rPr lang="en-US" dirty="0"/>
              <a:t> x is a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5 - 7;       // </a:t>
            </a:r>
            <a:r>
              <a:rPr lang="en-US" dirty="0" err="1"/>
              <a:t>x.valueOf</a:t>
            </a:r>
            <a:r>
              <a:rPr lang="en-US" dirty="0"/>
              <a:t>() is -2,  </a:t>
            </a:r>
            <a:r>
              <a:rPr lang="en-US" dirty="0" err="1"/>
              <a:t>typeof</a:t>
            </a:r>
            <a:r>
              <a:rPr lang="en-US" dirty="0"/>
              <a:t>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5 - "7";     // </a:t>
            </a:r>
            <a:r>
              <a:rPr lang="en-US" dirty="0" err="1"/>
              <a:t>x.valueOf</a:t>
            </a:r>
            <a:r>
              <a:rPr lang="en-US" dirty="0"/>
              <a:t>() is -2,  </a:t>
            </a:r>
            <a:r>
              <a:rPr lang="en-US" dirty="0" err="1"/>
              <a:t>typeof</a:t>
            </a:r>
            <a:r>
              <a:rPr lang="en-US" dirty="0"/>
              <a:t>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"5" - 7;     // </a:t>
            </a:r>
            <a:r>
              <a:rPr lang="en-US" dirty="0" err="1"/>
              <a:t>x.valueOf</a:t>
            </a:r>
            <a:r>
              <a:rPr lang="en-US" dirty="0"/>
              <a:t>() is -2,  </a:t>
            </a:r>
            <a:r>
              <a:rPr lang="en-US" dirty="0" err="1"/>
              <a:t>typeof</a:t>
            </a:r>
            <a:r>
              <a:rPr lang="en-US" dirty="0"/>
              <a:t>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5 - "x";     // </a:t>
            </a:r>
            <a:r>
              <a:rPr lang="en-US" dirty="0" err="1"/>
              <a:t>x.valueOf</a:t>
            </a:r>
            <a:r>
              <a:rPr lang="en-US" dirty="0"/>
              <a:t>() is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typeof</a:t>
            </a:r>
            <a:r>
              <a:rPr lang="en-US" dirty="0"/>
              <a:t> x is a number</a:t>
            </a:r>
          </a:p>
        </p:txBody>
      </p:sp>
    </p:spTree>
    <p:extLst>
      <p:ext uri="{BB962C8B-B14F-4D97-AF65-F5344CB8AC3E}">
        <p14:creationId xmlns:p14="http://schemas.microsoft.com/office/powerpoint/2010/main" val="25060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===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0 == "";        // true</a:t>
            </a:r>
            <a:br>
              <a:rPr lang="da-DK" dirty="0"/>
            </a:br>
            <a:r>
              <a:rPr lang="da-DK" dirty="0"/>
              <a:t>1 == "1";       // true</a:t>
            </a:r>
            <a:br>
              <a:rPr lang="da-DK" dirty="0"/>
            </a:br>
            <a:r>
              <a:rPr lang="da-DK" dirty="0"/>
              <a:t>1 == true;      // true</a:t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>0 === "";       // false</a:t>
            </a:r>
            <a:br>
              <a:rPr lang="da-DK" dirty="0"/>
            </a:br>
            <a:r>
              <a:rPr lang="da-DK" dirty="0"/>
              <a:t>1 === "1";      // false</a:t>
            </a:r>
            <a:br>
              <a:rPr lang="da-DK" dirty="0"/>
            </a:br>
            <a:r>
              <a:rPr lang="da-DK" dirty="0"/>
              <a:t>1 === true;     //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 </a:t>
            </a:r>
            <a:r>
              <a:rPr lang="en-US" dirty="0" smtClean="0"/>
              <a:t>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(x, y)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(y === undefined)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y = 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ECMAScript 2015</a:t>
            </a:r>
            <a:r>
              <a:rPr lang="en-US" dirty="0"/>
              <a:t> allows default parameters in the function definition:</a:t>
            </a:r>
          </a:p>
          <a:p>
            <a:pPr marL="0" indent="0">
              <a:buNone/>
            </a:pPr>
            <a:r>
              <a:rPr lang="en-US" dirty="0"/>
              <a:t>function (a=1, b=1) { /*function code*/ }</a:t>
            </a:r>
          </a:p>
        </p:txBody>
      </p:sp>
    </p:spTree>
    <p:extLst>
      <p:ext uri="{BB962C8B-B14F-4D97-AF65-F5344CB8AC3E}">
        <p14:creationId xmlns:p14="http://schemas.microsoft.com/office/powerpoint/2010/main" val="128190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973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JavaScript Best Practices </vt:lpstr>
      <vt:lpstr>Avoid Global Variables</vt:lpstr>
      <vt:lpstr>Always Declare Local Variables</vt:lpstr>
      <vt:lpstr>Declarations on Top</vt:lpstr>
      <vt:lpstr>Initialize Variables</vt:lpstr>
      <vt:lpstr>Don't Use new Object()</vt:lpstr>
      <vt:lpstr>Beware of Automatic Type Conversions</vt:lpstr>
      <vt:lpstr>Use === Comparison</vt:lpstr>
      <vt:lpstr>Use Parameter Defaults</vt:lpstr>
      <vt:lpstr>End Your Switches with Defaults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Best Practices </dc:title>
  <dc:creator>Mukesh Dhungana</dc:creator>
  <cp:lastModifiedBy>Mukesh Dhungana</cp:lastModifiedBy>
  <cp:revision>11</cp:revision>
  <dcterms:created xsi:type="dcterms:W3CDTF">2021-02-04T09:07:53Z</dcterms:created>
  <dcterms:modified xsi:type="dcterms:W3CDTF">2021-02-15T15:10:45Z</dcterms:modified>
</cp:coreProperties>
</file>