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 showGuides="1">
      <p:cViewPr>
        <p:scale>
          <a:sx n="89" d="100"/>
          <a:sy n="89" d="100"/>
        </p:scale>
        <p:origin x="232" y="360"/>
      </p:cViewPr>
      <p:guideLst>
        <p:guide orient="horz" pos="197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4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8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D4AA-B2AC-3C41-BAD5-F6B44BA3F24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0DC7-366A-4146-AB92-01BEA27E58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21FED30-0220-2E47-981B-0FAE1012D0FE}"/>
              </a:ext>
            </a:extLst>
          </p:cNvPr>
          <p:cNvGrpSpPr>
            <a:grpSpLocks noChangeAspect="1"/>
          </p:cNvGrpSpPr>
          <p:nvPr/>
        </p:nvGrpSpPr>
        <p:grpSpPr>
          <a:xfrm>
            <a:off x="1206038" y="0"/>
            <a:ext cx="7609349" cy="6802851"/>
            <a:chOff x="249501" y="714879"/>
            <a:chExt cx="6252905" cy="559017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31312B6-350D-AC4E-9D4A-002FEBCFAF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37" b="15926"/>
            <a:stretch/>
          </p:blipFill>
          <p:spPr>
            <a:xfrm>
              <a:off x="377921" y="2553724"/>
              <a:ext cx="6124483" cy="1703571"/>
            </a:xfrm>
            <a:prstGeom prst="rect">
              <a:avLst/>
            </a:prstGeom>
          </p:spPr>
        </p:pic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BE5593A-D481-5446-BD08-2C3FD2F1CD50}"/>
                </a:ext>
              </a:extLst>
            </p:cNvPr>
            <p:cNvGrpSpPr/>
            <p:nvPr/>
          </p:nvGrpSpPr>
          <p:grpSpPr>
            <a:xfrm>
              <a:off x="249501" y="714879"/>
              <a:ext cx="6252905" cy="5590174"/>
              <a:chOff x="1248308" y="898092"/>
              <a:chExt cx="6252905" cy="5590174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FE190483-E532-FB4E-AFFD-D2AFA9F24B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6722"/>
              <a:stretch/>
            </p:blipFill>
            <p:spPr>
              <a:xfrm>
                <a:off x="1376728" y="898092"/>
                <a:ext cx="6124484" cy="1838845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B52F797F-0F37-CC4A-B3AB-4CDC638B68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43"/>
              <a:stretch/>
            </p:blipFill>
            <p:spPr>
              <a:xfrm>
                <a:off x="1376730" y="4440943"/>
                <a:ext cx="6124483" cy="2047323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772E20D-009C-2540-B897-CBF8DD6ADE86}"/>
                  </a:ext>
                </a:extLst>
              </p:cNvPr>
              <p:cNvSpPr txBox="1"/>
              <p:nvPr/>
            </p:nvSpPr>
            <p:spPr>
              <a:xfrm rot="16200000">
                <a:off x="1084229" y="1654978"/>
                <a:ext cx="536193" cy="2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92" dirty="0">
                    <a:latin typeface="Helvetica" pitchFamily="2" charset="0"/>
                  </a:rPr>
                  <a:t>1997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7F2FE61-CBBB-6449-90F9-DC7625FA3C8A}"/>
                  </a:ext>
                </a:extLst>
              </p:cNvPr>
              <p:cNvSpPr txBox="1"/>
              <p:nvPr/>
            </p:nvSpPr>
            <p:spPr>
              <a:xfrm rot="16200000">
                <a:off x="1084228" y="5009782"/>
                <a:ext cx="536193" cy="2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92" dirty="0">
                    <a:latin typeface="Helvetica" pitchFamily="2" charset="0"/>
                  </a:rPr>
                  <a:t>2015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52F0D-77C6-BF4E-9BD1-ED0F92705C7B}"/>
                  </a:ext>
                </a:extLst>
              </p:cNvPr>
              <p:cNvSpPr txBox="1"/>
              <p:nvPr/>
            </p:nvSpPr>
            <p:spPr>
              <a:xfrm rot="16200000">
                <a:off x="1084228" y="3305775"/>
                <a:ext cx="536193" cy="2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92" dirty="0">
                    <a:latin typeface="Helvetica" pitchFamily="2" charset="0"/>
                  </a:rPr>
                  <a:t>2008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83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A4-Papier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s371668</dc:creator>
  <cp:lastModifiedBy>s371668</cp:lastModifiedBy>
  <cp:revision>9</cp:revision>
  <dcterms:created xsi:type="dcterms:W3CDTF">2021-05-20T10:50:52Z</dcterms:created>
  <dcterms:modified xsi:type="dcterms:W3CDTF">2021-05-20T13:40:18Z</dcterms:modified>
</cp:coreProperties>
</file>