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88" r:id="rId3"/>
    <p:sldId id="287" r:id="rId4"/>
    <p:sldId id="292" r:id="rId5"/>
    <p:sldId id="289" r:id="rId6"/>
    <p:sldId id="290" r:id="rId7"/>
    <p:sldId id="29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4BF5C-3DD0-4575-918B-66CA2018D569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CB71-8548-402E-B90F-340B1334A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eue.cc/reference.htm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57200"/>
            <a:ext cx="7467600" cy="1143000"/>
          </a:xfrm>
        </p:spPr>
        <p:txBody>
          <a:bodyPr/>
          <a:lstStyle/>
          <a:p>
            <a:r>
              <a:rPr lang="en-US" altLang="en-US" sz="6000">
                <a:latin typeface="Arial" charset="0"/>
              </a:rPr>
              <a:t>Web Technology</a:t>
            </a: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2286000"/>
            <a:ext cx="5181600" cy="1524000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3600" dirty="0" smtClean="0"/>
              <a:t>Part 7:  </a:t>
            </a:r>
            <a:endParaRPr lang="en-US" altLang="en-US" sz="3600" dirty="0"/>
          </a:p>
          <a:p>
            <a:r>
              <a:rPr lang="en-US" altLang="en-US" sz="3600" b="1" dirty="0" smtClean="0">
                <a:solidFill>
                  <a:srgbClr val="003366"/>
                </a:solidFill>
              </a:rPr>
              <a:t>JavaScript Language – p.5</a:t>
            </a:r>
          </a:p>
          <a:p>
            <a:r>
              <a:rPr lang="en-US" altLang="en-US" sz="4500" b="1" dirty="0" smtClean="0">
                <a:solidFill>
                  <a:srgbClr val="003366"/>
                </a:solidFill>
              </a:rPr>
              <a:t>AngularJS – 2</a:t>
            </a:r>
          </a:p>
          <a:p>
            <a:r>
              <a:rPr lang="en-US" altLang="en-US" sz="4500" b="1" dirty="0" smtClean="0">
                <a:solidFill>
                  <a:srgbClr val="003366"/>
                </a:solidFill>
              </a:rPr>
              <a:t>JS LINQ </a:t>
            </a:r>
            <a:endParaRPr kumimoji="0" lang="en-AU" altLang="en-US" sz="36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scope variables and methods from </a:t>
            </a:r>
            <a:r>
              <a:rPr lang="en-US" dirty="0"/>
              <a:t>HTML </a:t>
            </a:r>
            <a:r>
              <a:rPr lang="en-US" dirty="0" smtClean="0"/>
              <a:t>elements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Accessing HTML elements from controller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- Using </a:t>
            </a:r>
            <a:r>
              <a:rPr lang="en-US" dirty="0"/>
              <a:t>with </a:t>
            </a:r>
            <a:r>
              <a:rPr lang="en-US" dirty="0" smtClean="0"/>
              <a:t>JQuery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868" y="2014268"/>
            <a:ext cx="4238625" cy="2533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00800" y="6258298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with_jquery.htm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66" y="5181600"/>
            <a:ext cx="5238750" cy="790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6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- Tracking changes</a:t>
            </a:r>
            <a:endParaRPr lang="en-GB" dirty="0"/>
          </a:p>
        </p:txBody>
      </p:sp>
      <p:pic>
        <p:nvPicPr>
          <p:cNvPr id="1026" name="Picture 2" descr="http://teropa.info/images/angular_watch_depth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515226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00800" y="6025385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watches.htm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3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vs JQuery - AJAX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197413"/>
            <a:ext cx="2943225" cy="201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4282849"/>
            <a:ext cx="2933700" cy="2371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26" y="1624206"/>
            <a:ext cx="4095750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24600" y="1247955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06274" y="383256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97413"/>
            <a:ext cx="431426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1000" y="1828800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AngularJS $http Service Methods</a:t>
            </a:r>
          </a:p>
        </p:txBody>
      </p:sp>
    </p:spTree>
    <p:extLst>
      <p:ext uri="{BB962C8B-B14F-4D97-AF65-F5344CB8AC3E}">
        <p14:creationId xmlns:p14="http://schemas.microsoft.com/office/powerpoint/2010/main" val="17245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LINQ - introduction</a:t>
            </a:r>
            <a:endParaRPr lang="en-GB" dirty="0"/>
          </a:p>
        </p:txBody>
      </p:sp>
      <p:pic>
        <p:nvPicPr>
          <p:cNvPr id="3074" name="Picture 2" descr="linq-jquer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72419"/>
            <a:ext cx="6096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63706" y="5911334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linq.js - LINQ for JavaScript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3706" y="6269164"/>
            <a:ext cx="3291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linq.js Reference &amp; </a:t>
            </a:r>
            <a:r>
              <a:rPr lang="en-GB" dirty="0" err="1">
                <a:hlinkClick r:id="rId3"/>
              </a:rPr>
              <a:t>LINQPad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6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4038600" cy="4919472"/>
          </a:xfrm>
        </p:spPr>
        <p:txBody>
          <a:bodyPr>
            <a:noAutofit/>
          </a:bodyPr>
          <a:lstStyle/>
          <a:p>
            <a:r>
              <a:rPr lang="en-GB" sz="1800" dirty="0" smtClean="0"/>
              <a:t>Average</a:t>
            </a:r>
            <a:r>
              <a:rPr lang="en-GB" sz="1800" dirty="0"/>
              <a:t>, Count, Sum, </a:t>
            </a:r>
            <a:endParaRPr lang="en-GB" sz="1800" dirty="0" smtClean="0"/>
          </a:p>
          <a:p>
            <a:r>
              <a:rPr lang="en-GB" sz="1800" dirty="0" smtClean="0"/>
              <a:t>Contains</a:t>
            </a:r>
            <a:r>
              <a:rPr lang="en-GB" sz="1800" dirty="0"/>
              <a:t>, </a:t>
            </a:r>
            <a:endParaRPr lang="en-GB" sz="1800" dirty="0" smtClean="0"/>
          </a:p>
          <a:p>
            <a:r>
              <a:rPr lang="en-GB" sz="1800" dirty="0" smtClean="0"/>
              <a:t>First</a:t>
            </a:r>
            <a:r>
              <a:rPr lang="en-GB" sz="1800" dirty="0"/>
              <a:t>, </a:t>
            </a:r>
            <a:r>
              <a:rPr lang="en-GB" sz="1800" dirty="0" err="1" smtClean="0"/>
              <a:t>FirstOrDefault</a:t>
            </a:r>
            <a:r>
              <a:rPr lang="en-GB" sz="1800" dirty="0"/>
              <a:t>, </a:t>
            </a:r>
            <a:endParaRPr lang="en-GB" sz="1800" dirty="0" smtClean="0"/>
          </a:p>
          <a:p>
            <a:r>
              <a:rPr lang="en-GB" sz="1800" dirty="0" err="1" smtClean="0"/>
              <a:t>GroupBy</a:t>
            </a:r>
            <a:r>
              <a:rPr lang="en-GB" sz="1800" dirty="0"/>
              <a:t>, </a:t>
            </a:r>
            <a:endParaRPr lang="en-GB" sz="1800" dirty="0" smtClean="0"/>
          </a:p>
          <a:p>
            <a:r>
              <a:rPr lang="en-GB" sz="1800" dirty="0" err="1" smtClean="0"/>
              <a:t>IndexOf</a:t>
            </a:r>
            <a:r>
              <a:rPr lang="en-GB" sz="1800" dirty="0"/>
              <a:t>, </a:t>
            </a:r>
            <a:endParaRPr lang="en-GB" sz="1800" dirty="0" smtClean="0"/>
          </a:p>
          <a:p>
            <a:r>
              <a:rPr lang="en-GB" sz="1800" dirty="0" smtClean="0"/>
              <a:t>Last</a:t>
            </a:r>
            <a:r>
              <a:rPr lang="en-GB" sz="1800" dirty="0"/>
              <a:t>, </a:t>
            </a:r>
            <a:r>
              <a:rPr lang="en-GB" sz="1800" dirty="0" err="1" smtClean="0"/>
              <a:t>LastIndexOf</a:t>
            </a:r>
            <a:r>
              <a:rPr lang="en-GB" sz="1800" dirty="0" smtClean="0"/>
              <a:t>, </a:t>
            </a:r>
            <a:r>
              <a:rPr lang="en-GB" sz="1800" dirty="0" err="1" smtClean="0"/>
              <a:t>LastOrDefault</a:t>
            </a:r>
            <a:r>
              <a:rPr lang="en-GB" sz="1800" dirty="0"/>
              <a:t>, </a:t>
            </a:r>
            <a:endParaRPr lang="en-GB" sz="1800" dirty="0" smtClean="0"/>
          </a:p>
          <a:p>
            <a:r>
              <a:rPr lang="en-GB" sz="1800" dirty="0" smtClean="0"/>
              <a:t>Max, </a:t>
            </a:r>
            <a:r>
              <a:rPr lang="en-GB" sz="1800" dirty="0" err="1" smtClean="0"/>
              <a:t>MaxBy</a:t>
            </a:r>
            <a:r>
              <a:rPr lang="en-GB" sz="1800" dirty="0" smtClean="0"/>
              <a:t>, </a:t>
            </a:r>
            <a:r>
              <a:rPr lang="en-GB" sz="1800" dirty="0"/>
              <a:t>Min, </a:t>
            </a:r>
            <a:r>
              <a:rPr lang="en-GB" sz="1800" dirty="0" err="1"/>
              <a:t>MinBy</a:t>
            </a:r>
            <a:r>
              <a:rPr lang="en-GB" sz="1800" dirty="0"/>
              <a:t>, </a:t>
            </a:r>
            <a:endParaRPr lang="en-GB" sz="1800" dirty="0" smtClean="0"/>
          </a:p>
          <a:p>
            <a:r>
              <a:rPr lang="en-GB" sz="1800" dirty="0" err="1" smtClean="0"/>
              <a:t>OrderBy</a:t>
            </a:r>
            <a:r>
              <a:rPr lang="en-GB" sz="1800" dirty="0"/>
              <a:t>, </a:t>
            </a:r>
            <a:r>
              <a:rPr lang="en-GB" sz="1800" dirty="0" err="1"/>
              <a:t>OrderByDescending</a:t>
            </a:r>
            <a:r>
              <a:rPr lang="en-GB" sz="1800" dirty="0"/>
              <a:t>, </a:t>
            </a:r>
            <a:r>
              <a:rPr lang="en-GB" sz="1800" dirty="0" err="1"/>
              <a:t>ThenBy</a:t>
            </a:r>
            <a:r>
              <a:rPr lang="en-GB" sz="1800" dirty="0"/>
              <a:t>, </a:t>
            </a:r>
            <a:r>
              <a:rPr lang="en-GB" sz="1800" dirty="0" err="1"/>
              <a:t>ThenByDescending</a:t>
            </a:r>
            <a:r>
              <a:rPr lang="en-GB" sz="1800" dirty="0"/>
              <a:t>, </a:t>
            </a:r>
            <a:endParaRPr lang="en-GB" sz="1800" dirty="0" smtClean="0"/>
          </a:p>
          <a:p>
            <a:r>
              <a:rPr lang="en-GB" sz="1800" dirty="0"/>
              <a:t>Range</a:t>
            </a:r>
            <a:r>
              <a:rPr lang="en-GB" sz="1800" dirty="0" smtClean="0"/>
              <a:t>,</a:t>
            </a:r>
          </a:p>
          <a:p>
            <a:r>
              <a:rPr lang="en-GB" sz="1800" dirty="0" smtClean="0"/>
              <a:t>Select</a:t>
            </a:r>
            <a:r>
              <a:rPr lang="en-GB" sz="1800" dirty="0"/>
              <a:t>, </a:t>
            </a:r>
            <a:endParaRPr lang="en-GB" sz="1800" dirty="0" smtClean="0"/>
          </a:p>
          <a:p>
            <a:r>
              <a:rPr lang="en-GB" sz="1800" dirty="0" err="1" smtClean="0"/>
              <a:t>ToArray,ToJSON</a:t>
            </a:r>
            <a:r>
              <a:rPr lang="en-GB" sz="1800" dirty="0" smtClean="0"/>
              <a:t>, </a:t>
            </a:r>
            <a:r>
              <a:rPr lang="en-GB" sz="1800" dirty="0" err="1" smtClean="0"/>
              <a:t>ToObject</a:t>
            </a:r>
            <a:r>
              <a:rPr lang="en-GB" sz="1800" dirty="0"/>
              <a:t>, </a:t>
            </a:r>
            <a:r>
              <a:rPr lang="en-GB" sz="1800" dirty="0" err="1" smtClean="0"/>
              <a:t>ToString</a:t>
            </a: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LINQ – main methods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00200"/>
            <a:ext cx="4487138" cy="419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26428" y="594360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linq.htm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5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the tasks from Lab 6</a:t>
            </a:r>
          </a:p>
          <a:p>
            <a:r>
              <a:rPr lang="en-US" dirty="0" smtClean="0"/>
              <a:t>Students data management application (LINQ and angular)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1834</TotalTime>
  <Words>98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Web Technology</vt:lpstr>
      <vt:lpstr>Angular - Using with JQuery</vt:lpstr>
      <vt:lpstr>Angular - Tracking changes</vt:lpstr>
      <vt:lpstr>AngularJS vs JQuery - AJAX</vt:lpstr>
      <vt:lpstr>JS LINQ - introduction</vt:lpstr>
      <vt:lpstr>JS LINQ – main methods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</dc:title>
  <dc:creator>Alex Keselman</dc:creator>
  <cp:lastModifiedBy>Windows User</cp:lastModifiedBy>
  <cp:revision>180</cp:revision>
  <dcterms:created xsi:type="dcterms:W3CDTF">2006-08-16T00:00:00Z</dcterms:created>
  <dcterms:modified xsi:type="dcterms:W3CDTF">2019-12-10T17:20:59Z</dcterms:modified>
</cp:coreProperties>
</file>