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4" r:id="rId6"/>
    <p:sldId id="258" r:id="rId7"/>
    <p:sldId id="269" r:id="rId8"/>
    <p:sldId id="270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0672" autoAdjust="0"/>
  </p:normalViewPr>
  <p:slideViewPr>
    <p:cSldViewPr snapToGrid="0">
      <p:cViewPr varScale="1">
        <p:scale>
          <a:sx n="90" d="100"/>
          <a:sy n="90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11/10/23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11/10/23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73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13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庫存／訂單／客戶資料查詢系統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羅永能、許家騏、羅宇程、陳威丞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TASK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2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2ABF25-7BB8-95F0-2E29-B57E531DA777}"/>
              </a:ext>
            </a:extLst>
          </p:cNvPr>
          <p:cNvSpPr txBox="1"/>
          <p:nvPr/>
        </p:nvSpPr>
        <p:spPr>
          <a:xfrm>
            <a:off x="4769705" y="2117509"/>
            <a:ext cx="64115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查詢購物車資料（品項、價格</a:t>
            </a:r>
            <a:r>
              <a:rPr lang="en-US" sz="2000" dirty="0">
                <a:solidFill>
                  <a:schemeClr val="tx1"/>
                </a:solidFill>
              </a:rPr>
              <a:t>）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查詢用戶資料（用戶名稱、地址、電話、聯繫方式</a:t>
            </a:r>
            <a:r>
              <a:rPr lang="en-US" sz="2000" dirty="0">
                <a:solidFill>
                  <a:schemeClr val="tx1"/>
                </a:solidFill>
              </a:rPr>
              <a:t>）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查詢訂單資料（品項、價格、付款狀態</a:t>
            </a:r>
            <a:r>
              <a:rPr lang="en-US" sz="2000" dirty="0">
                <a:solidFill>
                  <a:schemeClr val="tx1"/>
                </a:solidFill>
              </a:rPr>
              <a:t>）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查詢商品資料（剩餘數量、價格、商品分類</a:t>
            </a:r>
            <a:r>
              <a:rPr lang="en-US" sz="2000" dirty="0">
                <a:solidFill>
                  <a:schemeClr val="tx1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75D6C10-B5A7-4715-803E-0501C9C2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16" y="647619"/>
            <a:ext cx="3976496" cy="39003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 </a:t>
            </a:r>
            <a:b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/>
              <a:pPr>
                <a:spcAft>
                  <a:spcPts val="600"/>
                </a:spcAft>
              </a:pPr>
              <a:t>3</a:t>
            </a:fld>
            <a:endParaRPr lang="en-US" sz="1200"/>
          </a:p>
        </p:txBody>
      </p:sp>
      <p:pic>
        <p:nvPicPr>
          <p:cNvPr id="27" name="Picture 26" descr="A diagram of a company&#10;&#10;Description automatically generated">
            <a:extLst>
              <a:ext uri="{FF2B5EF4-FFF2-40B4-BE49-F238E27FC236}">
                <a16:creationId xmlns:a16="http://schemas.microsoft.com/office/drawing/2014/main" id="{55232C6F-A715-03D5-7BE0-7523BCEC5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931" y="647619"/>
            <a:ext cx="8557254" cy="556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80530"/>
            <a:ext cx="10515599" cy="10124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Schema diagram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1B7EB4D-6259-D7ED-CA18-B47E5841EA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1475012" y="1415464"/>
            <a:ext cx="9238926" cy="4940886"/>
          </a:xfrm>
          <a:prstGeom prst="rect">
            <a:avLst/>
          </a:prstGeom>
          <a:effectLst>
            <a:softEdge rad="141589"/>
          </a:effec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 smtClean="0"/>
              <a:pPr>
                <a:spcAft>
                  <a:spcPts val="600"/>
                </a:spcAft>
              </a:pPr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05A8F-79D3-7C8C-8D2C-3415871D4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009" y="2286000"/>
            <a:ext cx="2286000" cy="2286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SQL &amp; RA for task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D451EE1-06AB-4684-8B7A-59133962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1417" y="2121408"/>
            <a:ext cx="2615184" cy="2615184"/>
          </a:xfrm>
          <a:prstGeom prst="ellipse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02D69F-ABEF-47E0-B154-C6656A2B3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2A590F73-C588-8011-D4FA-7970B84A7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8" y="677288"/>
            <a:ext cx="7724103" cy="550342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DC445-A40E-1845-C1EA-C3AB2131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/>
              <a:pPr>
                <a:spcAft>
                  <a:spcPts val="600"/>
                </a:spcAft>
              </a:pPr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4716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7756" y="2385317"/>
            <a:ext cx="8207297" cy="1204912"/>
          </a:xfrm>
        </p:spPr>
        <p:txBody>
          <a:bodyPr>
            <a:normAutofit/>
          </a:bodyPr>
          <a:lstStyle/>
          <a:p>
            <a:r>
              <a:rPr lang="en-US" sz="3600" dirty="0"/>
              <a:t>THANKs for your attention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C6F004-8F9D-4F40-8394-6C4C67F70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66</Words>
  <Application>Microsoft Macintosh PowerPoint</Application>
  <PresentationFormat>Widescreen</PresentationFormat>
  <Paragraphs>21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Tenorite</vt:lpstr>
      <vt:lpstr>Office Theme</vt:lpstr>
      <vt:lpstr>庫存／訂單／客戶資料查詢系統</vt:lpstr>
      <vt:lpstr>TASK</vt:lpstr>
      <vt:lpstr>ER  Model</vt:lpstr>
      <vt:lpstr>Schema diagram</vt:lpstr>
      <vt:lpstr>SQL &amp; RA for task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2021-05-30T14:07:31Z</dcterms:created>
  <dcterms:modified xsi:type="dcterms:W3CDTF">2023-11-12T07:00:10Z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