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2" r:id="rId3"/>
    <p:sldId id="257" r:id="rId4"/>
    <p:sldId id="270" r:id="rId5"/>
    <p:sldId id="258" r:id="rId6"/>
    <p:sldId id="259" r:id="rId7"/>
    <p:sldId id="260" r:id="rId8"/>
    <p:sldId id="264" r:id="rId9"/>
    <p:sldId id="261" r:id="rId10"/>
    <p:sldId id="262" r:id="rId11"/>
    <p:sldId id="265" r:id="rId12"/>
    <p:sldId id="267" r:id="rId13"/>
    <p:sldId id="268" r:id="rId14"/>
    <p:sldId id="263" r:id="rId15"/>
    <p:sldId id="269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82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6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3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 יד-</a:t>
            </a:r>
            <a:r>
              <a:rPr lang="he-IL" sz="6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give A hand</a:t>
            </a:r>
            <a:endParaRPr lang="en-US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8973" y="3602038"/>
            <a:ext cx="7019025" cy="1655762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תֹמר ריכטר ברוך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רון מיישלוס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בהדרכת: אייל לב</a:t>
            </a:r>
          </a:p>
          <a:p>
            <a:pPr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1.9.2021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893" y="204451"/>
            <a:ext cx="3352649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מכונת המצבים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2694" y="1431985"/>
            <a:ext cx="5914124" cy="502920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5099" y="1562141"/>
            <a:ext cx="24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CIRCULAR MOVEMENT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86969" y="2303389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86969" y="3218659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86969" y="5086846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2"/>
            <a:endCxn id="8" idx="2"/>
          </p:cNvCxnSpPr>
          <p:nvPr/>
        </p:nvCxnSpPr>
        <p:spPr>
          <a:xfrm rot="10800000" flipV="1">
            <a:off x="3086969" y="2635506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6"/>
            <a:endCxn id="7" idx="6"/>
          </p:cNvCxnSpPr>
          <p:nvPr/>
        </p:nvCxnSpPr>
        <p:spPr>
          <a:xfrm flipV="1">
            <a:off x="3812879" y="2635506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94175" y="4137066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94175" y="4406929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4175" y="4676792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3067919" y="3569868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3834938" y="3569868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3847638" y="4557891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3039510" y="4557891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694" y="3438753"/>
            <a:ext cx="2160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 frames</a:t>
            </a:r>
            <a:endParaRPr lang="he-IL" sz="12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&amp;&amp;</a:t>
            </a:r>
          </a:p>
          <a:p>
            <a:r>
              <a:rPr lang="en-US" sz="1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MovementType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CIRCULAR &amp;&amp;</a:t>
            </a:r>
          </a:p>
          <a:p>
            <a:r>
              <a:rPr lang="en-US" sz="1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Circular_direction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RIGHT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1657" y="3367621"/>
            <a:ext cx="208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 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frames</a:t>
            </a:r>
            <a:endParaRPr lang="he-IL" sz="12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&amp;&amp;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MovementType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CIRCULAR &amp;&amp;</a:t>
            </a:r>
          </a:p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Circular_direction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LEFT</a:t>
            </a:r>
          </a:p>
        </p:txBody>
      </p:sp>
      <p:cxnSp>
        <p:nvCxnSpPr>
          <p:cNvPr id="35" name="Straight Arrow Connector 34"/>
          <p:cNvCxnSpPr>
            <a:endCxn id="7" idx="1"/>
          </p:cNvCxnSpPr>
          <p:nvPr/>
        </p:nvCxnSpPr>
        <p:spPr>
          <a:xfrm>
            <a:off x="2014513" y="2293267"/>
            <a:ext cx="1178763" cy="10739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57772" y="2016513"/>
            <a:ext cx="78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resetN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00248" y="1431985"/>
            <a:ext cx="5049146" cy="502920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84069" y="1562141"/>
            <a:ext cx="24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STRAIGHT MOVEMENT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421622" y="2598191"/>
            <a:ext cx="1247977" cy="112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Down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2" name="Curved Connector 41"/>
          <p:cNvCxnSpPr>
            <a:stCxn id="7" idx="7"/>
            <a:endCxn id="40" idx="0"/>
          </p:cNvCxnSpPr>
          <p:nvPr/>
        </p:nvCxnSpPr>
        <p:spPr>
          <a:xfrm rot="16200000" flipH="1">
            <a:off x="6277327" y="-170092"/>
            <a:ext cx="197527" cy="5339039"/>
          </a:xfrm>
          <a:prstGeom prst="curvedConnector3">
            <a:avLst>
              <a:gd name="adj1" fmla="val -164977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8564" y="1819590"/>
            <a:ext cx="109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Launch_cable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21622" y="4121751"/>
            <a:ext cx="1247977" cy="112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40" idx="4"/>
            <a:endCxn id="53" idx="0"/>
          </p:cNvCxnSpPr>
          <p:nvPr/>
        </p:nvCxnSpPr>
        <p:spPr>
          <a:xfrm>
            <a:off x="9045611" y="3719823"/>
            <a:ext cx="0" cy="40192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80113" y="3735465"/>
            <a:ext cx="85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collision</a:t>
            </a:r>
          </a:p>
        </p:txBody>
      </p:sp>
      <p:cxnSp>
        <p:nvCxnSpPr>
          <p:cNvPr id="60" name="Curved Connector 59"/>
          <p:cNvCxnSpPr>
            <a:stCxn id="53" idx="1"/>
            <a:endCxn id="7" idx="7"/>
          </p:cNvCxnSpPr>
          <p:nvPr/>
        </p:nvCxnSpPr>
        <p:spPr>
          <a:xfrm rot="16200000" flipV="1">
            <a:off x="5212805" y="894431"/>
            <a:ext cx="1885346" cy="4897812"/>
          </a:xfrm>
          <a:prstGeom prst="curvedConnector3">
            <a:avLst>
              <a:gd name="adj1" fmla="val 10904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10856" y="2864800"/>
            <a:ext cx="153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IsInStartingLocation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Left Brace 62"/>
          <p:cNvSpPr/>
          <p:nvPr/>
        </p:nvSpPr>
        <p:spPr>
          <a:xfrm>
            <a:off x="2449902" y="2765144"/>
            <a:ext cx="336430" cy="24891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/>
          <p:cNvSpPr/>
          <p:nvPr/>
        </p:nvSpPr>
        <p:spPr>
          <a:xfrm>
            <a:off x="4112575" y="2569046"/>
            <a:ext cx="141531" cy="29041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8571"/>
            <a:ext cx="9905998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פתרון בעיית מיקומים- שימוש ב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S.T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80"/>
          <a:stretch/>
        </p:blipFill>
        <p:spPr>
          <a:xfrm>
            <a:off x="1544128" y="1249643"/>
            <a:ext cx="8928341" cy="2960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63441" y="2096218"/>
            <a:ext cx="474453" cy="241540"/>
          </a:xfrm>
          <a:prstGeom prst="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6657" y="4122557"/>
            <a:ext cx="9118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הבעיה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מיקום היד לא נמצא במקום הנכון.</a:t>
            </a:r>
          </a:p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אבחנה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בעזרת שימוש ב-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signalTap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הבחנו כי וקטור מיקום ה-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מחושב בצורה שגוייה, ומתקבלת תוצאה גדולה מדי. כאשר פרטנו לסיביות, הבחנו כי דולקות סיביות אשר לא אמורות להדלק.</a:t>
            </a:r>
          </a:p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פתרון הבעיה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הבנו כי הבעיה היא חוסר התאמה בין גודל המוצא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topLeftX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לוקטורים שאנו מחשבים ומכניסים לתוכו. כך נוצר מצב שמספרים שליליים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signed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 חושבו כאי שליליים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 והתקבלו תוצאות גדולות מדי.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פתרנו את הבעיה על ידי התאמת גדלי הוקטורים.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שני-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control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1690777"/>
            <a:ext cx="990599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תיאור המודול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המודול היא שליחת תדרים למערכת ה-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M.S.S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במכשיר לצורך הפיכתם לצלילים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והשמעתם</a:t>
            </a:r>
          </a:p>
          <a:p>
            <a:pPr lvl="1" algn="r" rtl="1">
              <a:lnSpc>
                <a:spcPct val="150000"/>
              </a:lnSpc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צליל הצלחה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= פגיעה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ב-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>
              <a:lnSpc>
                <a:spcPct val="150000"/>
              </a:lnSpc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צליל כשלון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=  פגיעה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ב-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המודול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משפר את חווית המשחק.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90761" y="3938599"/>
            <a:ext cx="3207301" cy="2022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44" y="2510093"/>
            <a:ext cx="461066" cy="472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90" y="2887477"/>
            <a:ext cx="658375" cy="6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מכונת המצבים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29466" y="2562044"/>
            <a:ext cx="1500996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FIRST NOTE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32717" y="2562045"/>
            <a:ext cx="1513785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SECOND NOTE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48757" y="2562044"/>
            <a:ext cx="1513785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THIRD NOTE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Curved Connector 7"/>
          <p:cNvCxnSpPr>
            <a:stCxn id="4" idx="7"/>
            <a:endCxn id="5" idx="1"/>
          </p:cNvCxnSpPr>
          <p:nvPr/>
        </p:nvCxnSpPr>
        <p:spPr>
          <a:xfrm rot="16200000" flipH="1">
            <a:off x="4732525" y="2142294"/>
            <a:ext cx="1" cy="1243760"/>
          </a:xfrm>
          <a:prstGeom prst="curvedConnector3">
            <a:avLst>
              <a:gd name="adj1" fmla="val -430730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7067762" y="2142294"/>
            <a:ext cx="1" cy="1243760"/>
          </a:xfrm>
          <a:prstGeom prst="curvedConnector3">
            <a:avLst>
              <a:gd name="adj1" fmla="val -430730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4" idx="5"/>
          </p:cNvCxnSpPr>
          <p:nvPr/>
        </p:nvCxnSpPr>
        <p:spPr>
          <a:xfrm rot="5400000">
            <a:off x="5890546" y="1960241"/>
            <a:ext cx="12700" cy="3559800"/>
          </a:xfrm>
          <a:prstGeom prst="curvedConnector3">
            <a:avLst>
              <a:gd name="adj1" fmla="val 638026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518913" y="2303253"/>
            <a:ext cx="530369" cy="46092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6588" y="2150260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resetN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71712" y="1725367"/>
            <a:ext cx="152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Sound_enable</a:t>
            </a:r>
            <a:r>
              <a:rPr lang="en-US" dirty="0" smtClean="0"/>
              <a:t> &amp;&amp; 30 frames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43814" y="1929884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frames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3599" y="4549247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frames</a:t>
            </a:r>
          </a:p>
        </p:txBody>
      </p:sp>
      <p:cxnSp>
        <p:nvCxnSpPr>
          <p:cNvPr id="20" name="Curved Connector 19"/>
          <p:cNvCxnSpPr>
            <a:stCxn id="4" idx="2"/>
            <a:endCxn id="4" idx="3"/>
          </p:cNvCxnSpPr>
          <p:nvPr/>
        </p:nvCxnSpPr>
        <p:spPr>
          <a:xfrm rot="10800000" flipH="1" flipV="1">
            <a:off x="2829466" y="3252157"/>
            <a:ext cx="219816" cy="487983"/>
          </a:xfrm>
          <a:prstGeom prst="curvedConnector4">
            <a:avLst>
              <a:gd name="adj1" fmla="val -300215"/>
              <a:gd name="adj2" fmla="val 188267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8560" y="4132617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177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סיכום ומסקנות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על מנת לבצע דיבוג טוב, יש צורך לתכנן אותו ראשית- לעקוב אחר מסלול האות, לנסות להבין את הנקודות הבעייתיות ולדבג אותן.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כתיבת הקוד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אפשרה ריכוז ויכולת חלוקת משימות טובה.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לדורות הבאים- מכיוון שתכנת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quartus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מרבה לקרוס כאשר קבצי ההרצה גדלים, כתוצאה מהשינויים, מומלץ מדי פעם לבצע מחיקה של תוכן תיקיית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files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בנימה אישית, מאוד נהננו מהעבודה על הפרוייקט. למדנו רבות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מהתהליך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חשיבות עבודת הצוות.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127" y="2438692"/>
            <a:ext cx="4088921" cy="1478570"/>
          </a:xfrm>
        </p:spPr>
        <p:txBody>
          <a:bodyPr>
            <a:normAutofit/>
          </a:bodyPr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17388" y="2369680"/>
            <a:ext cx="1601486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7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53" y="1325885"/>
            <a:ext cx="9905998" cy="1478570"/>
          </a:xfrm>
        </p:spPr>
        <p:txBody>
          <a:bodyPr>
            <a:noAutofit/>
          </a:bodyPr>
          <a:lstStyle/>
          <a:p>
            <a:pPr algn="ctr" rtl="1">
              <a:lnSpc>
                <a:spcPct val="250000"/>
              </a:lnSpc>
            </a:pPr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 יד ולכו להתחסן!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84" y="4191000"/>
            <a:ext cx="2580736" cy="2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אג'נדה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הצגת הפרוייקט- אפיון, הוראות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הצגת המודולים מהם מורכב הפרוייקט</a:t>
            </a:r>
          </a:p>
          <a:p>
            <a:pPr lvl="1"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Clamp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 Collision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- הצגת מכונת המצבים ודוגמה לדיבוג</a:t>
            </a:r>
          </a:p>
          <a:p>
            <a:pPr lvl="1"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control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- הצגת מכונת המצבים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סיכום ומסקנות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אפיון הפרויקט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898" y="2097088"/>
            <a:ext cx="9382513" cy="282284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דרישות הפרויקט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רקע עם שחקן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יד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(       ) שנעה בתנועה הרמונית בין שתי נקודות, לחיצה על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שולחת את היד קדימה לתפוס את מה שבדרך. התנועה מאופיינת בעזרת מכונת מצבים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זהב ופצצות שמוגרלים אקראית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15" y="3165894"/>
            <a:ext cx="372690" cy="63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93" y="2527540"/>
            <a:ext cx="663879" cy="8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אפיון הפרויקט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5750" y="1872812"/>
            <a:ext cx="10121661" cy="2822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יצירתיות: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מונה ניקוד המוצג על המסך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מונה זמן המוצג בתצוגת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7-Seg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שלבי משחק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פצצות מופיעות החל מהשלב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השני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 שמתארך ומתקצר בעקבות תנועת היד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חיווי בצליל:</a:t>
            </a:r>
          </a:p>
          <a:p>
            <a:pPr lvl="1"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הצלחה = פגיעה בזהב</a:t>
            </a:r>
          </a:p>
          <a:p>
            <a:pPr lvl="1"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כשלון =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פגיעה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בפצצות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" t="26336" r="6096" b="21626"/>
          <a:stretch/>
        </p:blipFill>
        <p:spPr bwMode="auto">
          <a:xfrm>
            <a:off x="4097547" y="813039"/>
            <a:ext cx="6651355" cy="5328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2423" y="810883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אצלנו: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8" y="3614469"/>
            <a:ext cx="1972224" cy="1862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32" y="3692105"/>
            <a:ext cx="1464064" cy="1464064"/>
          </a:xfrm>
          <a:prstGeom prst="rect">
            <a:avLst/>
          </a:prstGeom>
        </p:spPr>
      </p:pic>
      <p:sp>
        <p:nvSpPr>
          <p:cNvPr id="6" name="Equal 5"/>
          <p:cNvSpPr/>
          <p:nvPr/>
        </p:nvSpPr>
        <p:spPr>
          <a:xfrm>
            <a:off x="2017862" y="4273895"/>
            <a:ext cx="665672" cy="5434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2" y="1647767"/>
            <a:ext cx="1113768" cy="114028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>
          <a:xfrm>
            <a:off x="1969693" y="2057897"/>
            <a:ext cx="665672" cy="5434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16" y="1574590"/>
            <a:ext cx="1464064" cy="15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הוראות המשחק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המשחק- לאסוף כמה שיותר נקודות בזמן מוגדר.</a:t>
            </a:r>
          </a:p>
          <a:p>
            <a:pPr algn="r" rtl="1"/>
            <a:endParaRPr lang="he-IL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תנועת היד מחולקת לשתי תנועות- סיבובית (בלתי נשלטת על ידי השחקן)- </a:t>
            </a:r>
          </a:p>
          <a:p>
            <a:pPr algn="r" rtl="1"/>
            <a:endParaRPr lang="he-IL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וישרה אליה היד יוצאת בעת לחיצה של השחקן על המקש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marL="0" indent="0" algn="r" rtl="1">
              <a:buNone/>
            </a:pPr>
            <a:endParaRPr lang="he-IL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איסוף של         מקנה נקודה, 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פגיעה ב-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מאבדים 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נקודה.</a:t>
            </a:r>
          </a:p>
          <a:p>
            <a:pPr algn="r" rtl="1"/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שלבי המשחק- </a:t>
            </a:r>
          </a:p>
          <a:p>
            <a:pPr lvl="1" algn="r" rtl="1"/>
            <a:r>
              <a:rPr lang="he-IL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בשלב </a:t>
            </a:r>
            <a:r>
              <a:rPr lang="he-IL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הראשון מופיעים רק חיסונים, בשלב השני מופיעים חיסונים וקורונות במקומות אקראיים.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9" y="2967489"/>
            <a:ext cx="364980" cy="6215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19" y="3778639"/>
            <a:ext cx="339495" cy="578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448" y="5207634"/>
            <a:ext cx="461066" cy="4720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70" y="5095813"/>
            <a:ext cx="773279" cy="7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4844 0.08357 C 0.05859 0.10278 0.0737 0.11343 0.08984 0.11343 C 0.10781 0.11343 0.1224 0.10278 0.13268 0.08357 L 0.18151 -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04909 0.09143 C 0.05925 0.11204 0.07461 0.12338 0.09076 0.12338 C 0.10898 0.12338 0.1237 0.11204 0.13385 0.09143 L 0.1832 7.40741E-7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11784 0.1164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1138 0.112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2037" y="-1733059"/>
            <a:ext cx="2705667" cy="1478570"/>
          </a:xfrm>
        </p:spPr>
        <p:txBody>
          <a:bodyPr/>
          <a:lstStyle/>
          <a:p>
            <a:pPr algn="r" rtl="1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סכמת מלבנים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07031" y="683443"/>
            <a:ext cx="4539753" cy="10114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8520" y="682624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Clamp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8367" y="1101011"/>
            <a:ext cx="986281" cy="49125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Move-Collision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61491" y="1101007"/>
            <a:ext cx="907530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02663" y="1101009"/>
            <a:ext cx="893921" cy="491256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7031" y="1834054"/>
            <a:ext cx="4539753" cy="112042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436" y="1877361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Vaccine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3847" y="2285288"/>
            <a:ext cx="1066254" cy="55646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Positions- 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02815" y="2285286"/>
            <a:ext cx="912962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72666" y="2285286"/>
            <a:ext cx="891397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07031" y="3090445"/>
            <a:ext cx="4539753" cy="10406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3618" y="3055924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Corona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698" y="1101007"/>
            <a:ext cx="616758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Line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51304" y="5555519"/>
            <a:ext cx="2881224" cy="11498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89326" y="5555518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34694" y="6022953"/>
            <a:ext cx="1332780" cy="613390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Mask Background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50865" y="6022952"/>
            <a:ext cx="1279585" cy="61339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Benet figure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11048" y="4296349"/>
            <a:ext cx="2211238" cy="10715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49070" y="4296348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Sound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85811" y="4781841"/>
            <a:ext cx="773501" cy="504576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M.S.S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047013" y="4781839"/>
            <a:ext cx="1166004" cy="50457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Sound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12584" y="4241045"/>
            <a:ext cx="4534200" cy="114983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63163" y="4227304"/>
            <a:ext cx="227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Scoreboard &amp; Timer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87350" y="4658787"/>
            <a:ext cx="796696" cy="663083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Score Counter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44379" y="4649208"/>
            <a:ext cx="792187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813725" y="4640477"/>
            <a:ext cx="797325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08401" y="3200143"/>
            <a:ext cx="1641030" cy="2020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49542" y="3250150"/>
            <a:ext cx="204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Controller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720072" y="3912131"/>
            <a:ext cx="1279585" cy="559863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Collision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20073" y="4573390"/>
            <a:ext cx="1279585" cy="548220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Phase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08401" y="720528"/>
            <a:ext cx="1636142" cy="2302092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01392" y="1672524"/>
            <a:ext cx="8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MUX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29470" y="1150038"/>
            <a:ext cx="2211238" cy="144061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945720" y="1686908"/>
            <a:ext cx="7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VGA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327594" y="2282646"/>
            <a:ext cx="969035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Random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273658" y="3495648"/>
            <a:ext cx="1066254" cy="55646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Positions- 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02626" y="3495646"/>
            <a:ext cx="912962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72477" y="3495646"/>
            <a:ext cx="891397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27405" y="3493006"/>
            <a:ext cx="969035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Random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4" idx="3"/>
            <a:endCxn id="35" idx="1"/>
          </p:cNvCxnSpPr>
          <p:nvPr/>
        </p:nvCxnSpPr>
        <p:spPr>
          <a:xfrm>
            <a:off x="5546784" y="1189190"/>
            <a:ext cx="961617" cy="302108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9" idx="3"/>
            <a:endCxn id="35" idx="1"/>
          </p:cNvCxnSpPr>
          <p:nvPr/>
        </p:nvCxnSpPr>
        <p:spPr>
          <a:xfrm>
            <a:off x="5546784" y="2394265"/>
            <a:ext cx="961617" cy="18160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4" idx="3"/>
            <a:endCxn id="35" idx="1"/>
          </p:cNvCxnSpPr>
          <p:nvPr/>
        </p:nvCxnSpPr>
        <p:spPr>
          <a:xfrm>
            <a:off x="5546784" y="3610792"/>
            <a:ext cx="961617" cy="5994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18067" y="4247364"/>
            <a:ext cx="119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Drawing Requests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40" idx="3"/>
            <a:endCxn id="45" idx="1"/>
          </p:cNvCxnSpPr>
          <p:nvPr/>
        </p:nvCxnSpPr>
        <p:spPr>
          <a:xfrm flipV="1">
            <a:off x="8144543" y="1870344"/>
            <a:ext cx="984927" cy="12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74154" y="1871574"/>
            <a:ext cx="58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RGB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153169" y="3457953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18499" y="3174256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8184803" y="3834637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176010" y="3550940"/>
            <a:ext cx="102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endOfPhase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stCxn id="82" idx="0"/>
          </p:cNvCxnSpPr>
          <p:nvPr/>
        </p:nvCxnSpPr>
        <p:spPr>
          <a:xfrm>
            <a:off x="582644" y="3319453"/>
            <a:ext cx="413676" cy="187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4708" y="299168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82" idx="2"/>
          </p:cNvCxnSpPr>
          <p:nvPr/>
        </p:nvCxnSpPr>
        <p:spPr>
          <a:xfrm>
            <a:off x="582644" y="3596452"/>
            <a:ext cx="434731" cy="223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755" y="3319453"/>
            <a:ext cx="102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endOfPhase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16533" y="2156055"/>
            <a:ext cx="484156" cy="126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3608" y="1864770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460323" y="4867019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399775" y="458332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0" idx="1"/>
            <a:endCxn id="40" idx="0"/>
          </p:cNvCxnSpPr>
          <p:nvPr/>
        </p:nvCxnSpPr>
        <p:spPr>
          <a:xfrm rot="10800000" flipH="1">
            <a:off x="1051304" y="720529"/>
            <a:ext cx="6275168" cy="5409909"/>
          </a:xfrm>
          <a:prstGeom prst="bentConnector4">
            <a:avLst>
              <a:gd name="adj1" fmla="val -14228"/>
              <a:gd name="adj2" fmla="val 104226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135690" y="1185872"/>
            <a:ext cx="821847" cy="331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135690" y="2394264"/>
            <a:ext cx="810504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174019" y="3692858"/>
            <a:ext cx="826377" cy="871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36168" y="162493"/>
            <a:ext cx="270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RGB Vectors, Drawing Requests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1332093" y="1900743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297423" y="1617046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Screen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1366763" y="4728519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332093" y="444482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Speakers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6533" y="1006338"/>
            <a:ext cx="478314" cy="142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7766" y="729339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6198" y="4264926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60593" y="1100030"/>
            <a:ext cx="616758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KBD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163968" y="4773129"/>
            <a:ext cx="826377" cy="871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53589" y="4559463"/>
            <a:ext cx="484156" cy="126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754216" y="4640477"/>
            <a:ext cx="744772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7-Seg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577496" y="4636815"/>
            <a:ext cx="902528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One sec counter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07071"/>
              </p:ext>
            </p:extLst>
          </p:nvPr>
        </p:nvGraphicFramePr>
        <p:xfrm>
          <a:off x="2828639" y="1649604"/>
          <a:ext cx="5323205" cy="18257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323205"/>
              </a:tblGrid>
              <a:tr h="0">
                <a:tc>
                  <a:txBody>
                    <a:bodyPr/>
                    <a:lstStyle/>
                    <a:p>
                      <a:pPr marL="254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KBD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Game controller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Mux &amp; </a:t>
                      </a:r>
                      <a:r>
                        <a:rPr lang="en-US" sz="1000" dirty="0" err="1">
                          <a:effectLst/>
                        </a:rPr>
                        <a:t>vga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sound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background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Scoreboard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&amp; timer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Coronas</a:t>
                      </a: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Vaccines</a:t>
                      </a: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clamp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9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1" y="138023"/>
            <a:ext cx="9008963" cy="64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393859" y="335979"/>
            <a:ext cx="4145969" cy="12554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Box 92"/>
          <p:cNvSpPr txBox="1"/>
          <p:nvPr/>
        </p:nvSpPr>
        <p:spPr>
          <a:xfrm>
            <a:off x="5715931" y="489001"/>
            <a:ext cx="996950" cy="2698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12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lamp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3738" y="4542913"/>
            <a:ext cx="4153929" cy="18751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94"/>
          <p:cNvSpPr txBox="1"/>
          <p:nvPr/>
        </p:nvSpPr>
        <p:spPr>
          <a:xfrm>
            <a:off x="3895384" y="4619928"/>
            <a:ext cx="996950" cy="42386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Vaccines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5792" y="4553175"/>
            <a:ext cx="4250580" cy="186487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6"/>
          <p:cNvSpPr txBox="1"/>
          <p:nvPr/>
        </p:nvSpPr>
        <p:spPr>
          <a:xfrm>
            <a:off x="7723980" y="4775006"/>
            <a:ext cx="1085850" cy="42386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Coronas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9999" y="2947900"/>
            <a:ext cx="3025749" cy="15723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Box 98"/>
          <p:cNvSpPr txBox="1"/>
          <p:nvPr/>
        </p:nvSpPr>
        <p:spPr>
          <a:xfrm>
            <a:off x="2727373" y="3938865"/>
            <a:ext cx="1011237" cy="5603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Scoreboard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 </a:t>
            </a:r>
            <a:r>
              <a:rPr lang="en-US" sz="1200" b="1" dirty="0" smtClean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Timer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4961" y="1709352"/>
            <a:ext cx="3010788" cy="120548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00"/>
          <p:cNvSpPr txBox="1"/>
          <p:nvPr/>
        </p:nvSpPr>
        <p:spPr>
          <a:xfrm>
            <a:off x="2625539" y="1755164"/>
            <a:ext cx="1011237" cy="469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Background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84245" y="3698453"/>
            <a:ext cx="3849810" cy="709645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Box 104"/>
          <p:cNvSpPr txBox="1"/>
          <p:nvPr/>
        </p:nvSpPr>
        <p:spPr>
          <a:xfrm>
            <a:off x="6208268" y="4009181"/>
            <a:ext cx="1709738" cy="3317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C55A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Sound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77995" y="1614066"/>
            <a:ext cx="3456059" cy="1221358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Box 106"/>
          <p:cNvSpPr txBox="1"/>
          <p:nvPr/>
        </p:nvSpPr>
        <p:spPr>
          <a:xfrm>
            <a:off x="5757418" y="2380690"/>
            <a:ext cx="1009650" cy="5603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Mux &amp; </a:t>
            </a:r>
            <a:r>
              <a:rPr lang="en-US" sz="1200" b="1" dirty="0" smtClean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VGA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27501" y="2856854"/>
            <a:ext cx="3021319" cy="650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Box 108"/>
          <p:cNvSpPr txBox="1"/>
          <p:nvPr/>
        </p:nvSpPr>
        <p:spPr>
          <a:xfrm>
            <a:off x="6051899" y="2914834"/>
            <a:ext cx="1011238" cy="5603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Game controller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4961" y="991674"/>
            <a:ext cx="3257211" cy="626096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111"/>
          <p:cNvSpPr txBox="1"/>
          <p:nvPr/>
        </p:nvSpPr>
        <p:spPr>
          <a:xfrm>
            <a:off x="770563" y="1179001"/>
            <a:ext cx="1011237" cy="469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5482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KBD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9047286" y="112824"/>
            <a:ext cx="2962946" cy="1478570"/>
          </a:xfrm>
        </p:spPr>
        <p:txBody>
          <a:bodyPr/>
          <a:lstStyle/>
          <a:p>
            <a:pPr algn="r" rtl="1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הפרוייקט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2259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ראשון-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clamp move collision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1690777"/>
            <a:ext cx="9905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תיאור המודול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המודול היא שליטה בתנועת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היד: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חישוב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מקום היד בכל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רגע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עדכון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מצבי התנועה שלה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STRAIGHT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אופן מימוש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המודול: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תחילה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על ידי מימוש מספר מצבים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בודדים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לאחר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מכן הוספת מצבים ליצירת תנועה "חלקה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85736" y="4054557"/>
            <a:ext cx="3022186" cy="21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616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Tw Cen MT</vt:lpstr>
      <vt:lpstr>Circuit</vt:lpstr>
      <vt:lpstr>תנו יד-  give A hand</vt:lpstr>
      <vt:lpstr>אג'נדה</vt:lpstr>
      <vt:lpstr>אפיון הפרויקט</vt:lpstr>
      <vt:lpstr>אפיון הפרויקט</vt:lpstr>
      <vt:lpstr>PowerPoint Presentation</vt:lpstr>
      <vt:lpstr>הוראות המשחק</vt:lpstr>
      <vt:lpstr>סכמת מלבנים</vt:lpstr>
      <vt:lpstr>מבנה הפרוייקט</vt:lpstr>
      <vt:lpstr>מודול ראשון- clamp move collision</vt:lpstr>
      <vt:lpstr>מכונת המצבים</vt:lpstr>
      <vt:lpstr>פתרון בעיית מיקומים- שימוש ב-S.T</vt:lpstr>
      <vt:lpstr>מודול שני- sound control</vt:lpstr>
      <vt:lpstr>מכונת המצבים</vt:lpstr>
      <vt:lpstr>סיכום ומסקנות</vt:lpstr>
      <vt:lpstr>תודה על ההקשבה!</vt:lpstr>
      <vt:lpstr>שאלות?</vt:lpstr>
      <vt:lpstr> תנו יד ולכו להתחסן!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תנו יד-  give A hand</dc:title>
  <dc:creator>Ganit Richter</dc:creator>
  <cp:lastModifiedBy>Ganit Richter</cp:lastModifiedBy>
  <cp:revision>43</cp:revision>
  <dcterms:created xsi:type="dcterms:W3CDTF">2021-08-31T08:21:59Z</dcterms:created>
  <dcterms:modified xsi:type="dcterms:W3CDTF">2021-09-01T11:45:50Z</dcterms:modified>
</cp:coreProperties>
</file>