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25" d="100"/>
          <a:sy n="125" d="100"/>
        </p:scale>
        <p:origin x="-58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867A3-50BF-49D3-960A-C23D3E69A730}" type="datetimeFigureOut">
              <a:rPr lang="he-IL" smtClean="0"/>
              <a:t>ט"ז/אייר/תשע"ד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C42-B122-4F21-9A14-3F8BF9678247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755576" y="-144463"/>
            <a:ext cx="8472562" cy="4221535"/>
            <a:chOff x="755576" y="-144463"/>
            <a:chExt cx="8472562" cy="3861495"/>
          </a:xfrm>
        </p:grpSpPr>
        <p:sp>
          <p:nvSpPr>
            <p:cNvPr id="6" name="Cloud 5"/>
            <p:cNvSpPr/>
            <p:nvPr/>
          </p:nvSpPr>
          <p:spPr>
            <a:xfrm>
              <a:off x="755576" y="1844824"/>
              <a:ext cx="3384376" cy="187220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Bent-Up Arrow 41"/>
            <p:cNvSpPr/>
            <p:nvPr/>
          </p:nvSpPr>
          <p:spPr>
            <a:xfrm rot="16200000" flipH="1">
              <a:off x="4471417" y="150541"/>
              <a:ext cx="576064" cy="4464496"/>
            </a:xfrm>
            <a:prstGeom prst="bentUpArrow">
              <a:avLst>
                <a:gd name="adj1" fmla="val 25000"/>
                <a:gd name="adj2" fmla="val 23347"/>
                <a:gd name="adj3" fmla="val 25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Right Arrow 37"/>
            <p:cNvSpPr/>
            <p:nvPr/>
          </p:nvSpPr>
          <p:spPr>
            <a:xfrm flipV="1">
              <a:off x="2512343" y="2708920"/>
              <a:ext cx="4752528" cy="2160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ight Arrow 25"/>
            <p:cNvSpPr/>
            <p:nvPr/>
          </p:nvSpPr>
          <p:spPr>
            <a:xfrm rot="19642694" flipV="1">
              <a:off x="2321458" y="1699057"/>
              <a:ext cx="2420537" cy="7763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0" name="AutoShape 6" descr="data:image/jpeg;base64,/9j/4AAQSkZJRgABAQAAAQABAAD/2wCEAAkGBxMSEhUUExQWFRUXFxoaGBgWFx0YGRgYHxgYGhccGBgYHiogHBwlHBoaIjEhJSksLi4vGCEzODMsNygtLi4BCgoKDg0OGxAQGy0kHyQsNCwsLDQ0OCw0LCw0NDQ0LCw0LCwsLCwvLCwsLCwsLCw0LCwsLCwsNCw0LywsLCw0LP/AABEIAMwAzAMBIgACEQEDEQH/xAAbAAACAgMBAAAAAAAAAAAAAAAABgMEAgUHAf/EAEYQAAECBAIHBAUJBgYCAwAAAAECEQADITEEQQUGElFhcYEiMpHwB0JSobETFGJygrLB0eEjNENTc5IVFhckovEzY0RU0v/EABoBAQADAQEBAAAAAAAAAAAAAAABAgMEBQb/xAA3EQACAQIDBAcFCQADAAAAAAAAAQIDEQQTURIUMVIFITJhgZGhFUFxsdEiMzRCQ3LB4fAkU4L/2gAMAwEAAhEDEQA/AO4wQQQAQQQQAQQQQAQQQQAQQQQAQQQQAQQQQAQQQQAQQQQAQQQQAQQQQAQQQQAQQQQAQQQQAQQQQAQQQQAQQQQAQQQQAQQQQAQQQQAQQQQAQQQQAQQQQAQQQQAQQQQAQQQQAQQQQAQQRpNL61YbDLMuYs7YDkJDkbhzMQ5JcS8Kcpu0Vdm7ghGm+kVIHZkKUskMnafP1iAWLNQPGCfSEoPt4VQO4Enc/q5V8vGedDU6dwxHL6ofIIScPr/tf/EmtvFaHu5XJo0W169SU0VLmg1oEvYVPJxs9Duic2GpV4KuurZGuCFWRrzIU37OcHLdyx6cHMeK19wwbszK/Q4sPdWGbDUjdK/KxrghTl6+SFFhLnHIdi5ytGatecP7M039Q0r2X535QzYajdK/KxpghSVr9h67KJqmzCOIAJ3OT5eMjr7h3YImks9Ebg56PR4ZsNRudflY1wQqK18w4bsTcvUs5ZuYp4tGKtf8P7E0nMBFqOX5QzYajc6/KxtghXTrxh7lM1IcB1IIANX8AAW4iIR6QMOSWlzs27F7s3OGbDUbnX5WN0EKa9fJAf8AZznZwNipcjZ8RXw3xmnXNLEnDzgytlinOpU7eyLi4JYtDNhqN0rco0wQlL9Ikt6SJpvkBSjHwr4RdwuvmEUQFKUgn2hbmRBVYakvBV0r7LGiCMZcwKAUkgggEEVBBsQd0ZRocoQQQQAQQQQBBjsQJctazZCVK8ATCZqVoOViJasTPl7alrJTt9pgMycyS+TUDCGnWM/7Wf8A015geqczSKmpMvZwUgfRexFyTnGUleaT0OunNwoSceptpeBtZWElpbZQkNZkgNEuwNwhb1503NwkuWqVsuVEHaq/ZLML3r0hPHpBxPZHYtUlIcnfuAyHV+ESrRi7MtSwNatHbjwOqhI3R4JY3DwjmqdfJ5sUn7IAFXqTbdWw41jM67YgiikcVlFAL9lJLnc5pT1jDPgW9nV+46PsDcM8t948MpPsinCOef51nmxQwZypNKbzS/R7BjWPTrnPYdpIFO0UdpTewjj7RbgM4Z0B7Prdx0MSwLAeHT4QGWNw8OnwjnS9dp93QBbuvk1WuTenRqxGvXbEgsSH9gIBWaZ5IGdXPACkM+AXR1buOkiWBkN9s7/GPDJT7Is1hbd7hHPpGtmK7y1SwCXCQh23B3cjrXIvSPTrliCWRsqNB3aUu5FycwB/bUwzokbhWv7joHySfZHhxf41gEpPsjw87hCDK1rxATVaFEO6tkBA4OL8AlyWuQ8V5mu+INJZSprrUkAWbkBmd5NGtDOiSsBWfCx0b5JPsjPLffxg+RT7I8By+Ec1GumKNEqSo5nYAAFKgFvFTCpoaNYka14ou6kEt7IAFnLnPiWFbWhnxJfR9Ze9HQ9gbhHoEIE/XCagdpaX3BIBvuNjYVsDUFwYgk6142YXBQhD5o32AHSmZrQ5M6JVYCra/VY6IZSTcDw87oX9YtW8OuTMUJKQsS1bJSGLs9hQmkVdCawTZs5EtSgoG52Rkk5ilSH4mzMRDVPDpUN4Pw4xb7M0ZNVMPNdYq+jXHKmYUpVdCyBVyxrV+Lw2wg+i1gcSnac7ScwzArqAOeUP0RRd4ItjoqOIlYIIII1OQIIIIA12sSXws/8ApL+6Yi1U/c5H9NMS6xfus/8ApL+6d0RapF8HI/pp80in5/A6P0P/AF/BqPSIh5UsM52iwYmrcPO6OXT5LPbpYdRQ9I6n6QQDKlgvVRoCwNLHeOFt7iOcYuU5IOXqijD6RNE9fBmjkxC+0e10ZK1JGsCjGQXvc8I9mkWHut+ZiOOc9TiWDiTRsrbhyH43gTNJqTe5Of5xXgeFyNlF1Ew5dn6R73T2RwFecSypqUd258T58tFAEnOJUrCeHH1um6JuVcS7tkntE/VHePPcObdRcXjQBsiv0U937ShVXIMN1KRr1TiQ1huGfM3PWMQroPfDaIy9S1NnlR7ZfckUA4UoOQjNIJYHokZfl7zEEhH2Rvz/AE85xJ86aiB1Pn9OGcT8Q17kX0AJHaIAuw3/AJ+PFjGPz1a+zKDDe3w88yYpiVnMPT9PPIiJjickhuAv1Pngwibmez4lmTIQiqjtq82bLl0LPEwnqWWTX7oGdQwPFmHEZ15WHfvn7P5v+PUARdEwAZJTvy5DNR4VOfdiyMpeZu9UpAGJQSXV2twA7OT/AIMTeojocc61RmE4mWQGSdrtK7yqGiU5DjXmLR0WOuj2TxMffMV9Dn3o0lkYjFvkQGyfbXHQYRfR4p8RjTl8pwzUvK+XKHqJo9gjpB3rv4L5IIIII1OIIIIIA1usf7rPz/ZL4eqYr6mKfBYf6gizrE/zWe1/k1/dMa/UL9xkvuP3jGf6ngdKX/Gf7v4ZX1+V+zl1I7R7rA29o1TzEc4n17IHEJA97X6nqY6F6RVtLlXcqLBIcns5ZDmXhBOFUR2uwm+yC5P1lGqj7halo5q/aPW6PsqKbNaUB6do8LDmc+nviOYhrxfX7KA/Lz7vGsVjKzLFr+yOoueAjnseopFUCCJFr3eP5DKI4g0QAwQQQARmkgcTGEAgCQkm5YefGMxNCe74/luiG8ZoIHEwIaJpaCqpLDf+XnrFySQKIHX8ybeXeKe3vd9wv+keqXkf7E2+0f8As8osjNq5dTOfugLIuTRCeZN/hzFIzQpy/fVbaV3R9VP4N0JtUQ5HaICRlZI8Kk+JPGM/neUsF99H6Cyed+Wc3M3HQa9UqYuXtF1EFnu2ybAWHE03VeOkRzDUnBlOKQpZr2qcSk3e59/SsdPjtodk8DpG2araCP6Nk9vGGn/lFBVqrzz8coeISfRiOziT/wC78Dw4w7RNHsIzx/38vD5IIIII1OQIIIIA1usZ/wBrPo/7JdPsmNb6PR/sZWVVfeMbLWQPhJ/9Jf3TGv8AR+P9jK+194xn+p4HWvwr/cvkyDX2aEy5eZKiwAJJ7O63U/FoRZ0pSj23D+omqj9Y5Dw+1eHrX2cES5ZJbtGwc2yOXMV98c6xU9Sh/LQatdSuJzPM0GTWjnrP7R6fR6bpKxHiZyR2Qx+inu/aUKq5Cm6KM1RJ7Rc5AWHhQchFgS9w2RvzP59GHOMk4Zvojjc/l7upjnfWemrRKRH/AEIDLa8TrmiyA/H9PPKMFSmqo9M/0ippchjwiMlKegoN0BS14FjGCPdmPGgAjIK6fGMYIAzCjYU+PUx6FAcfh+sRxmkgcYEWJpctS6ksN/5Dz0i7JnJT2ZSdpXnw83FIoh1GpPIX6vYc4t4avZSH4DujionvHnTg0WRlPvGXUqUo4qWpSiT2mCSAgdkuHPfP1abqR06OcanpAxSHUVLANgWT2T4cAW5ANHR47qHZPnekXeqvgJXoyI2MQBlOPw3w6wk+jFToxO75ag6Q7Raj2EZ477+X+9wQQQRocgQQQQBrtY1NhZ5/9S/unfGv1B/cZPJX3jvjZaf/AHaf/SX90xrtQlPgZPIj/kYz/U8DqX4Z/uXyZQ9IqTsStkV2jU+rS9aDwJ3VhGl4N63O82/MniXO4PQP+vq0JlyyuwUd9acPi77oQlzJk2iBsI3lh4cPAdY563bPUwLeSvmRYiahH0leNfPkGKypK19pZ2U7vPnec4tiSiWKdpWZP65c+oaIShcw0tvNuj36/pGLO+Ltw8yutaU0QG47+X6eLREMOTU0536DyOMbFGGSn6St5r4A/j1aI5t2LlXspqftHL478orYsp6FQS/ZHM/mTYRFsjLtHM+qOpvFmYnJX9iLD6xzPieVowVJJDqYAZCiR+Z8TziLF0yssjmd+XQRiRviVShZIc7z+AyjIYUiq6fGIL3sVgIImIfuhkjMx4qWB5qeQy6wJuRQAxKZBFTSIyIC9yWW2dtw81i4jEABu6Mgm565dKnMxrYmw81jx3mJTKyjcdNSUqOJlkshICmSLmh735XOb3jpkcu1En7WKQA5op1ZClhu6fCOox3UOyfN9JXVXr0Ef0YENid/yoe75s/vh4hI9GQpiqMPlf8A9UvlDvFqPYRlj/xEvD5BBBBGpyBBBBAFPTKXw84Gxlr+6d8ab0eTNrAy+BUP+RjeaSS8mYKVQq9R3TcQr+i6eFYRSXcpmHwISQ0ZP7xfA64K+Gl3SX8lnXuWgolFQdlFhxbj54iEmbNKiyR0Fhvc8uZOeUdZnYdC++lKvrAHneIxo+ULSpdm7gs7tbfWInS2nc0oYxU4KLVzlSMCBVdTdhYe+9L+8GkZTWABJ2RlSp+qnPqw9qsdUVgJRvLQXf1BnfLNh4R4vR8klzKlk7yhJOWbcB4CK5Hebe0U+KOSTElnLy0nrMUPwHhxKqCMU4c91I2E/wDI/WO73cCbddOAlEv8kh3d9gO7u7td48Vo6SQxlSyDQjYSzByKNxPjEbv3k+0lynG5kxCKJZR93uqo8qcYxRgZkyqqJ47uAFuQ/WOyjRskF/kpb79hL/CM/mEr+WjL1RlbLJz4xG795f2olwicaIQg7EtO0vhU+Itz95EeDBFVVkFsnZCeBI7x4J/QdkRo2SHaVLD3ZCQ9XrTfWPf8Pk0/ZS6W7ApypDd+8j2ovdE48jBqVVNvaIYDfsJFujniKmBGFAfYG0c1qNBvYi5+r/deOxHASmb5NDMA2yGYFwLWBjFWjpJDGVLIYBihLMHYM2Tnxhu/eR7U7jjHyBWewNo5qNEjk1B08TB/hzfSVvyHny1o7T8xlM3yaGr6oz72Wee+D5hK/loz9QZ3yzhu3eW9q6ROFzMKX2R2lcPifPNoinYcpv7vNY7wnR8oO0qWHv2BWr1pvrzjw6Nkm8qX/Ynjw4nxMRuveXXTC5TlXo/xJ+eS0m3ab+0x1+K0rR8lJdMqWkioIQkF65gcT4mJMXPEtClmyUknoHjalDYjZnnYvELEVFKKt7hT9HQLYslv3hQ651hxhU9G0v8A2ql5zJq1H3D8Ia4ml2EVxjvXkEEEEaHMVNKaSl4eWqZNUyQOpOQSMyYTJWtOPxRHzbD7KVKotVQwu5NOo6Rlr6sTcVhcOo9hShtAEjvKZzlYMDep6vMmUEJCUhkpAAG4C0Y9c5NJ2SO5KFGnGTjtSlrwSEzb0x2k7EtQLB1FIDZlgxq9+FooaJ0BpDBreUEkKIBG0AlhUqI3ZAs7PQUjosETlLjdkLGySaUY2fHq4+otysdpEJ7WHlqVsqNFtVwEhuN/yjCbpLSLqCcKg1DEzGH0r1NT4DOGeCLbD1ZlnR5I+v1FA6S0r/8AWl5+tdg1K5kuIk/xHSb/ALtLuPXpdjXcX8ATDXBEbD1ZO8R/64+v1FaXj9J2+byiQ9dpgcgw3lVatQQfP9JttfNpbN3dvtPatcyX5CGmCJ2HqyM+PJH1+opf4hpVyPm0o2btjg+fnpEyMdpId7DSlFz3VtQWqaXYb6WjW47WOfiJ6sNIXLwwBYrmntkA1KQAwPC9fCxL0FpFi+OZ2Yity2YZgKgC53NGV78LvyOtwSS21CPd1/wTSsbpSm1IkitWU5a70JFqczaLAxukdl/m0pykfxLEqz5Cv45Rh/hWKFsfVwwUgEMAQkVU57Qc77RiNC4wd3HlQLGqRVnNGoxO7KlYn7Xf6FG6b5PKR4rSOk3LYWXw/acKV6E9QIyRjtJvXDSmrQTK0G+1beNo1GksfjcElMyZiZU1L0Se8sO5IpvJ4AJA4Q5aHx3y8mXN2SnbS+yq4/TdwiY9btd3FVbEVLYi0+q6v9TQI0hpQufm0oAJdiupL5V8jwjOXpHSRU/zaWEkpABX2q1LtSgfqwrDRBF9h6s58+PJH1+orL0ppJ+zg0d43mC1GavG/OJBpLSAAfCoJ7T7MyhagZ95ry3QywQ2HqxnR5F6/UU8VpLSbEJwyAWooKcA0fmasBwN40mmJelp6FpUlkFnSkCt6DNsyS3wB6PBFXTvxbNIYtQd1CP+8TnejjpORLRLRKGylqGpeqiCbWu1rXMSy9PaUQ+1hitmJ7LBi9m/7DQ/wQymuEmS8ZGTblTizS6u6xIxQUNlUuYgspC6HpG6hA1pmfN9JYeYgkfKABYGfa2bPyh/iYSbun7jPEUox2Zx4SV/hqJ+v+jFq+SxMoOuSoPR6O4O5gXd/Gkak+kWaCXkpA2mFSzOHc5m9hR+kdGjQaW1Rw2IO0pJSpmBSWHDs2is4SveDNqGIpbKhWjdLgxam+ksv2ZAIpUqZ7uwa1vNrQ9I8sBzKPIK/MX8loj0j6PHDSVpH1gQfEPwy8I1A1BnpqoBW4JL7qm13oOBci5ybrI7YwwE1p4s26PSQFWw5fLt/Glotp18TmgcWVR+BZyGzZzkDeE/SGrM2X/CmE2ZKSRdrjiL+7ONadETQSClTh3odlOZdWbcPGKZtRcTZYPCTV4/P+x6nekVLsiTtHioAChueeVaZk0Aj0huQBJHE7VzuSGduJ8DCFisB8l3zW+yL9dw5+BvGUjRcwsSCl+6n1lPZhuO8++IzqhfcMLa9h5xXpFCQyZQUvcFU609wfiQaRnK1+NdqUkKySFO3FZsM6eLXhHToheXuNADvVx4X90R/MFMyXVvNk2eg5Vc+AhnVCNxw1rJG91k0xhcQCfkUpnEv8og8XrStMyH6AGNENKqTRBI+kSSrpWnO9WeIpmAUCEsSo0AAJJPARIjRqn2dkqWzlKbJFyVrsG8mM3KTdzqhTpwjs36v96GCdIKFr8fNoyGNU4JJWrIEnZHT1uvvi2vQqkd5JKrsBQUeu4MXc+BFYqzNGTAe6XdmAN3ZvGkRaRZSpvgbTROPlSl/KTkjETaNtHsIb3PYACgbpDH/qNkJQP2m58vPIIZ0et9liVZgCwFSSbWiZOiJh97nKl23tnui8ak11Ixq4ahN3n1jsfSPYCSCc1FbJ6Uc+b3ix/qCL/JADiqp6NQW/I2jnU3CsHemR3/AFRnztxiVOjFs6gQd3rdRl1rwi2dUMngMNoPf+ow/kucgFVJ3s3ZTzrw3Sp9ISQO1KG09QFuAMnLX4D9I5zLwq1FkAqJLUtyfO3uiynQ0wsAkklqJBIq7VzJY23GCrVBLAYVcV6jwn0jBSmTIoLkrbLlQPv90Sr9IaHpLff2s3FnFme7dM0hGruIIATLWXZmSWratusW0al4ssBKLm5JASK8anw8YlVKpSWEwS4tef8AYyK9I1aSk8SVEC+9ntwc7hY1Z3pKmP2JKW+kSHL7hYNFfC+jjEKA25ktD81EV3Chpxhl0ZqBhpZJWVTTltUA4sM4us6XcYTfR9P3X8zQ6DnzdJ4xE2YlIRIAdg4dyUiuZIfpHS4gweDlykhEtAQkWCQ0Tx0U4bK6+J5mJrqrL7KtFdSQRr8fpvDySRMmpSQHIevgM+EXpoJBCSxYsWdjkWzjkOm9Wp6JiisGqiTMvtqJqaUDk2+MVqzcV1I0wdCnWk1OVh1m6+4YB2W5ZgQASMyz0HO7xEdfZf8ALI5qG/gDl7+FY5srRxqxtUklkgcT5doDgFNm280fcwNQG3+Ec2fM9ZdHYY6CvX8GqZYCXNVKJ5AAB1He3LjFdev6nJ2EJS1AaqNKksWH1Q9qkXhCOFUXL9kUKjQClvDKMlYIi7jmKnp6o55VaIzpmiwGHXuHQ69TDXZQBS6XKt7DMn9KXiFWvU3ac7Ab1WBJOZWqwcU2R4i8Jhkq41pz4DfyEeKkEFj3vZFSOe6K5s9S6wVDRDb/AJ4nmxT0QN7/AAplTdngddcSDRSScgEp2BeqizqPAMKC8LXzJQv4fCI0YdRPZry99YjMnqWWFoaIbJOt+ISO3O2ifopAHKnnheBWueJU+zMYZqIDBw1KfH35qvzUs+WZyfcN55RExNrDfaGbPUndKL69leQ4/wCcZwT/AOUs3eKQ5q/YSwfc5YcorzNeMSrur2UjMgEmr7r8hCrskk57z+cZIkKNh5yhmz1CwlBcYoZ/864os0xgMylNaZsKDgHPGLUjXDEn+IDepSBvowFAOtheE2bK2b3iREhZG4cfh+kFUnqHhKNuyvIcZ+vMwW2VGrdkbmH5tlvNozwuuOIPaWZYTu2HPxrUfqIRygiJBJWqpfmfP/UTmz1KvBUbcEPKte1iyUZerejGzO/QZUvFnD68TLqQgBgwq+XFsjuFb0Y88TIU9A58n4R6UKJYHaNSWL8yT+MTnTKvAUH7jpKNeif4aePaYCuZOTcn4WPsvX9JNJTpHeVtsl8gCU1pyetN/M1BR7IqButu8mPVoUQCaDL8WH4xOfMp7NoaHVZGvchRqhYHtUIy3kHf7t7Rt8LrBhphCRNSFM+yrsnq8cSkrU/Zd8mvwbjFvB6MnLWkIlqWSaAZ7y+4G5i0cRLQyqdF0dbHdoI1ereDmSpCUzS6twLhIySC1o2kdid0eDNKMmk7hBBBElSrN0dJU21KQWO0HSKKpW16DwiCZoPDqvKT5/F6vvrGxgiLIuqklwbNWvV7DEg/JBwCE37L3KdxzcVesYK1Zwp/hDxO99/lzG3giNmOhOdU5n5mjOqeF7XYIKqEhRBZmYHIcBGErVDCpDJQR14v+nDnWN/BDYjoW3irzPzFyfqZh1XK2rTaua1NK1YtYtV49Vqdhy1VMPVcM7UJo5Y1higiMuOhO81eZinP1DkLIKpkwtlQBq0AAoOXGIlej+SWeatgbAJAbcKU534w4wRGVDQusZXX5hSRqJKDdtTDLZG6vifdTjHs3UlBDCaU0ySOL5506Bi8NkEMqGhG+VuYTcL6P5SKmYpSq1IF8rGwHnKJ5mpEs/xFNkNkdOly1K7oa4IZUNA8ZXbu5ClK1DkguVqUas4FNzDzWLB1Nk+0v3WFhbI1+DQywROXHQh4us/zCzM1Kw6gEusBqgEDa+sWc1q1niX/ACbhWCdlWyGptXLEOd5r0yhhghlx0I3qtzM0krVTCpb9m7Nck2DV55xIdWcIXJkpJNyXOTAXtwtbdG3gidiOhXPq8z8ylI0TIR3ZUsXskZ38RSLaEABgAAAwYNQWHKMoImyRRyb4sIIIIkqf/9k="/>
            <p:cNvSpPr>
              <a:spLocks noChangeAspect="1" noChangeArrowheads="1"/>
            </p:cNvSpPr>
            <p:nvPr/>
          </p:nvSpPr>
          <p:spPr bwMode="auto">
            <a:xfrm>
              <a:off x="8923338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2" name="AutoShape 8" descr="data:image/jpeg;base64,/9j/4AAQSkZJRgABAQAAAQABAAD/2wCEAAkGBxMSEhUUExQWFRUXFxoaGBgWFx0YGRgYHxgYGhccGBgYHiogHBwlHBoaIjEhJSksLi4vGCEzODMsNygtLi4BCgoKDg0OGxAQGy0kHyQsNCwsLDQ0OCw0LCw0NDQ0LCw0LCwsLCwvLCwsLCwsLCw0LCwsLCwsNCw0LywsLCw0LP/AABEIAMwAzAMBIgACEQEDEQH/xAAbAAACAgMBAAAAAAAAAAAAAAAABgMEAgUHAf/EAEYQAAECBAIHBAUJBgYCAwAAAAECEQADITEEQQUGElFhcYEiMpHwB0JSobETFGJygrLB0eEjNENTc5IVFhckovEzY0RU0v/EABoBAQADAQEBAAAAAAAAAAAAAAABAgMEBQb/xAA3EQACAQIDBAcFCQADAAAAAAAAAQIDEQQTURIUMVIFITJhgZGhFUFxsdEiMzRCQ3LB4fAkU4L/2gAMAwEAAhEDEQA/AO4wQQQAQQQQAQQQQAQQQQAQQQQAQQQQAQQQQAQQQQAQQQQAQQQQAQQQQAQQQQAQQQQAQQQQAQQQQAQQQQAQQQQAQQQQAQQQQAQQQQAQQQQAQQQQAQQQQAQQQQAQQQQAQQQQAQQQQAQQRpNL61YbDLMuYs7YDkJDkbhzMQ5JcS8Kcpu0Vdm7ghGm+kVIHZkKUskMnafP1iAWLNQPGCfSEoPt4VQO4Enc/q5V8vGedDU6dwxHL6ofIIScPr/tf/EmtvFaHu5XJo0W169SU0VLmg1oEvYVPJxs9Duic2GpV4KuurZGuCFWRrzIU37OcHLdyx6cHMeK19wwbszK/Q4sPdWGbDUjdK/KxrghTl6+SFFhLnHIdi5ytGatecP7M039Q0r2X535QzYajdK/KxpghSVr9h67KJqmzCOIAJ3OT5eMjr7h3YImks9Ebg56PR4ZsNRudflY1wQqK18w4bsTcvUs5ZuYp4tGKtf8P7E0nMBFqOX5QzYajc6/KxtghXTrxh7lM1IcB1IIANX8AAW4iIR6QMOSWlzs27F7s3OGbDUbnX5WN0EKa9fJAf8AZznZwNipcjZ8RXw3xmnXNLEnDzgytlinOpU7eyLi4JYtDNhqN0rco0wQlL9Ikt6SJpvkBSjHwr4RdwuvmEUQFKUgn2hbmRBVYakvBV0r7LGiCMZcwKAUkgggEEVBBsQd0ZRocoQQQQAQQQQBBjsQJctazZCVK8ATCZqVoOViJasTPl7alrJTt9pgMycyS+TUDCGnWM/7Wf8A015geqczSKmpMvZwUgfRexFyTnGUleaT0OunNwoSceptpeBtZWElpbZQkNZkgNEuwNwhb1503NwkuWqVsuVEHaq/ZLML3r0hPHpBxPZHYtUlIcnfuAyHV+ESrRi7MtSwNatHbjwOqhI3R4JY3DwjmqdfJ5sUn7IAFXqTbdWw41jM67YgiikcVlFAL9lJLnc5pT1jDPgW9nV+46PsDcM8t948MpPsinCOef51nmxQwZypNKbzS/R7BjWPTrnPYdpIFO0UdpTewjj7RbgM4Z0B7Prdx0MSwLAeHT4QGWNw8OnwjnS9dp93QBbuvk1WuTenRqxGvXbEgsSH9gIBWaZ5IGdXPACkM+AXR1buOkiWBkN9s7/GPDJT7Is1hbd7hHPpGtmK7y1SwCXCQh23B3cjrXIvSPTrliCWRsqNB3aUu5FycwB/bUwzokbhWv7joHySfZHhxf41gEpPsjw87hCDK1rxATVaFEO6tkBA4OL8AlyWuQ8V5mu+INJZSprrUkAWbkBmd5NGtDOiSsBWfCx0b5JPsjPLffxg+RT7I8By+Ec1GumKNEqSo5nYAAFKgFvFTCpoaNYka14ou6kEt7IAFnLnPiWFbWhnxJfR9Ze9HQ9gbhHoEIE/XCagdpaX3BIBvuNjYVsDUFwYgk6142YXBQhD5o32AHSmZrQ5M6JVYCra/VY6IZSTcDw87oX9YtW8OuTMUJKQsS1bJSGLs9hQmkVdCawTZs5EtSgoG52Rkk5ilSH4mzMRDVPDpUN4Pw4xb7M0ZNVMPNdYq+jXHKmYUpVdCyBVyxrV+Lw2wg+i1gcSnac7ScwzArqAOeUP0RRd4ItjoqOIlYIIII1OQIIIIA12sSXws/8ApL+6Yi1U/c5H9NMS6xfus/8ApL+6d0RapF8HI/pp80in5/A6P0P/AF/BqPSIh5UsM52iwYmrcPO6OXT5LPbpYdRQ9I6n6QQDKlgvVRoCwNLHeOFt7iOcYuU5IOXqijD6RNE9fBmjkxC+0e10ZK1JGsCjGQXvc8I9mkWHut+ZiOOc9TiWDiTRsrbhyH43gTNJqTe5Of5xXgeFyNlF1Ew5dn6R73T2RwFecSypqUd258T58tFAEnOJUrCeHH1um6JuVcS7tkntE/VHePPcObdRcXjQBsiv0U937ShVXIMN1KRr1TiQ1huGfM3PWMQroPfDaIy9S1NnlR7ZfckUA4UoOQjNIJYHokZfl7zEEhH2Rvz/AE85xJ86aiB1Pn9OGcT8Q17kX0AJHaIAuw3/AJ+PFjGPz1a+zKDDe3w88yYpiVnMPT9PPIiJjickhuAv1Pngwibmez4lmTIQiqjtq82bLl0LPEwnqWWTX7oGdQwPFmHEZ15WHfvn7P5v+PUARdEwAZJTvy5DNR4VOfdiyMpeZu9UpAGJQSXV2twA7OT/AIMTeojocc61RmE4mWQGSdrtK7yqGiU5DjXmLR0WOuj2TxMffMV9Dn3o0lkYjFvkQGyfbXHQYRfR4p8RjTl8pwzUvK+XKHqJo9gjpB3rv4L5IIIII1OIIIIIA1usf7rPz/ZL4eqYr6mKfBYf6gizrE/zWe1/k1/dMa/UL9xkvuP3jGf6ngdKX/Gf7v4ZX1+V+zl1I7R7rA29o1TzEc4n17IHEJA97X6nqY6F6RVtLlXcqLBIcns5ZDmXhBOFUR2uwm+yC5P1lGqj7halo5q/aPW6PsqKbNaUB6do8LDmc+nviOYhrxfX7KA/Lz7vGsVjKzLFr+yOoueAjnseopFUCCJFr3eP5DKI4g0QAwQQQARmkgcTGEAgCQkm5YefGMxNCe74/luiG8ZoIHEwIaJpaCqpLDf+XnrFySQKIHX8ybeXeKe3vd9wv+keqXkf7E2+0f8As8osjNq5dTOfugLIuTRCeZN/hzFIzQpy/fVbaV3R9VP4N0JtUQ5HaICRlZI8Kk+JPGM/neUsF99H6Cyed+Wc3M3HQa9UqYuXtF1EFnu2ybAWHE03VeOkRzDUnBlOKQpZr2qcSk3e59/SsdPjtodk8DpG2araCP6Nk9vGGn/lFBVqrzz8coeISfRiOziT/wC78Dw4w7RNHsIzx/38vD5IIIII1OQIIIIA1usZ/wBrPo/7JdPsmNb6PR/sZWVVfeMbLWQPhJ/9Jf3TGv8AR+P9jK+194xn+p4HWvwr/cvkyDX2aEy5eZKiwAJJ7O63U/FoRZ0pSj23D+omqj9Y5Dw+1eHrX2cES5ZJbtGwc2yOXMV98c6xU9Sh/LQatdSuJzPM0GTWjnrP7R6fR6bpKxHiZyR2Qx+inu/aUKq5Cm6KM1RJ7Rc5AWHhQchFgS9w2RvzP59GHOMk4Zvojjc/l7upjnfWemrRKRH/AEIDLa8TrmiyA/H9PPKMFSmqo9M/0ippchjwiMlKegoN0BS14FjGCPdmPGgAjIK6fGMYIAzCjYU+PUx6FAcfh+sRxmkgcYEWJpctS6ksN/5Dz0i7JnJT2ZSdpXnw83FIoh1GpPIX6vYc4t4avZSH4DujionvHnTg0WRlPvGXUqUo4qWpSiT2mCSAgdkuHPfP1abqR06OcanpAxSHUVLANgWT2T4cAW5ANHR47qHZPnekXeqvgJXoyI2MQBlOPw3w6wk+jFToxO75ag6Q7Raj2EZ477+X+9wQQQRocgQQQQBrtY1NhZ5/9S/unfGv1B/cZPJX3jvjZaf/AHaf/SX90xrtQlPgZPIj/kYz/U8DqX4Z/uXyZQ9IqTsStkV2jU+rS9aDwJ3VhGl4N63O82/MniXO4PQP+vq0JlyyuwUd9acPi77oQlzJk2iBsI3lh4cPAdY563bPUwLeSvmRYiahH0leNfPkGKypK19pZ2U7vPnec4tiSiWKdpWZP65c+oaIShcw0tvNuj36/pGLO+Ltw8yutaU0QG47+X6eLREMOTU0536DyOMbFGGSn6St5r4A/j1aI5t2LlXspqftHL478orYsp6FQS/ZHM/mTYRFsjLtHM+qOpvFmYnJX9iLD6xzPieVowVJJDqYAZCiR+Z8TziLF0yssjmd+XQRiRviVShZIc7z+AyjIYUiq6fGIL3sVgIImIfuhkjMx4qWB5qeQy6wJuRQAxKZBFTSIyIC9yWW2dtw81i4jEABu6Mgm565dKnMxrYmw81jx3mJTKyjcdNSUqOJlkshICmSLmh735XOb3jpkcu1En7WKQA5op1ZClhu6fCOox3UOyfN9JXVXr0Ef0YENid/yoe75s/vh4hI9GQpiqMPlf8A9UvlDvFqPYRlj/xEvD5BBBBGpyBBBBAFPTKXw84Gxlr+6d8ab0eTNrAy+BUP+RjeaSS8mYKVQq9R3TcQr+i6eFYRSXcpmHwISQ0ZP7xfA64K+Gl3SX8lnXuWgolFQdlFhxbj54iEmbNKiyR0Fhvc8uZOeUdZnYdC++lKvrAHneIxo+ULSpdm7gs7tbfWInS2nc0oYxU4KLVzlSMCBVdTdhYe+9L+8GkZTWABJ2RlSp+qnPqw9qsdUVgJRvLQXf1BnfLNh4R4vR8klzKlk7yhJOWbcB4CK5Hebe0U+KOSTElnLy0nrMUPwHhxKqCMU4c91I2E/wDI/WO73cCbddOAlEv8kh3d9gO7u7td48Vo6SQxlSyDQjYSzByKNxPjEbv3k+0lynG5kxCKJZR93uqo8qcYxRgZkyqqJ47uAFuQ/WOyjRskF/kpb79hL/CM/mEr+WjL1RlbLJz4xG795f2olwicaIQg7EtO0vhU+Itz95EeDBFVVkFsnZCeBI7x4J/QdkRo2SHaVLD3ZCQ9XrTfWPf8Pk0/ZS6W7ApypDd+8j2ovdE48jBqVVNvaIYDfsJFujniKmBGFAfYG0c1qNBvYi5+r/deOxHASmb5NDMA2yGYFwLWBjFWjpJDGVLIYBihLMHYM2Tnxhu/eR7U7jjHyBWewNo5qNEjk1B08TB/hzfSVvyHny1o7T8xlM3yaGr6oz72Wee+D5hK/loz9QZ3yzhu3eW9q6ROFzMKX2R2lcPifPNoinYcpv7vNY7wnR8oO0qWHv2BWr1pvrzjw6Nkm8qX/Ynjw4nxMRuveXXTC5TlXo/xJ+eS0m3ab+0x1+K0rR8lJdMqWkioIQkF65gcT4mJMXPEtClmyUknoHjalDYjZnnYvELEVFKKt7hT9HQLYslv3hQ651hxhU9G0v8A2ql5zJq1H3D8Ia4ml2EVxjvXkEEEEaHMVNKaSl4eWqZNUyQOpOQSMyYTJWtOPxRHzbD7KVKotVQwu5NOo6Rlr6sTcVhcOo9hShtAEjvKZzlYMDep6vMmUEJCUhkpAAG4C0Y9c5NJ2SO5KFGnGTjtSlrwSEzb0x2k7EtQLB1FIDZlgxq9+FooaJ0BpDBreUEkKIBG0AlhUqI3ZAs7PQUjosETlLjdkLGySaUY2fHq4+otysdpEJ7WHlqVsqNFtVwEhuN/yjCbpLSLqCcKg1DEzGH0r1NT4DOGeCLbD1ZlnR5I+v1FA6S0r/8AWl5+tdg1K5kuIk/xHSb/ALtLuPXpdjXcX8ATDXBEbD1ZO8R/64+v1FaXj9J2+byiQ9dpgcgw3lVatQQfP9JttfNpbN3dvtPatcyX5CGmCJ2HqyM+PJH1+opf4hpVyPm0o2btjg+fnpEyMdpId7DSlFz3VtQWqaXYb6WjW47WOfiJ6sNIXLwwBYrmntkA1KQAwPC9fCxL0FpFi+OZ2Yity2YZgKgC53NGV78LvyOtwSS21CPd1/wTSsbpSm1IkitWU5a70JFqczaLAxukdl/m0pykfxLEqz5Cv45Rh/hWKFsfVwwUgEMAQkVU57Qc77RiNC4wd3HlQLGqRVnNGoxO7KlYn7Xf6FG6b5PKR4rSOk3LYWXw/acKV6E9QIyRjtJvXDSmrQTK0G+1beNo1GksfjcElMyZiZU1L0Se8sO5IpvJ4AJA4Q5aHx3y8mXN2SnbS+yq4/TdwiY9btd3FVbEVLYi0+q6v9TQI0hpQufm0oAJdiupL5V8jwjOXpHSRU/zaWEkpABX2q1LtSgfqwrDRBF9h6s58+PJH1+orL0ppJ+zg0d43mC1GavG/OJBpLSAAfCoJ7T7MyhagZ95ry3QywQ2HqxnR5F6/UU8VpLSbEJwyAWooKcA0fmasBwN40mmJelp6FpUlkFnSkCt6DNsyS3wB6PBFXTvxbNIYtQd1CP+8TnejjpORLRLRKGylqGpeqiCbWu1rXMSy9PaUQ+1hitmJ7LBi9m/7DQ/wQymuEmS8ZGTblTizS6u6xIxQUNlUuYgspC6HpG6hA1pmfN9JYeYgkfKABYGfa2bPyh/iYSbun7jPEUox2Zx4SV/hqJ+v+jFq+SxMoOuSoPR6O4O5gXd/Gkak+kWaCXkpA2mFSzOHc5m9hR+kdGjQaW1Rw2IO0pJSpmBSWHDs2is4SveDNqGIpbKhWjdLgxam+ksv2ZAIpUqZ7uwa1vNrQ9I8sBzKPIK/MX8loj0j6PHDSVpH1gQfEPwy8I1A1BnpqoBW4JL7qm13oOBci5ybrI7YwwE1p4s26PSQFWw5fLt/Glotp18TmgcWVR+BZyGzZzkDeE/SGrM2X/CmE2ZKSRdrjiL+7ONadETQSClTh3odlOZdWbcPGKZtRcTZYPCTV4/P+x6nekVLsiTtHioAChueeVaZk0Aj0huQBJHE7VzuSGduJ8DCFisB8l3zW+yL9dw5+BvGUjRcwsSCl+6n1lPZhuO8++IzqhfcMLa9h5xXpFCQyZQUvcFU609wfiQaRnK1+NdqUkKySFO3FZsM6eLXhHToheXuNADvVx4X90R/MFMyXVvNk2eg5Vc+AhnVCNxw1rJG91k0xhcQCfkUpnEv8og8XrStMyH6AGNENKqTRBI+kSSrpWnO9WeIpmAUCEsSo0AAJJPARIjRqn2dkqWzlKbJFyVrsG8mM3KTdzqhTpwjs36v96GCdIKFr8fNoyGNU4JJWrIEnZHT1uvvi2vQqkd5JKrsBQUeu4MXc+BFYqzNGTAe6XdmAN3ZvGkRaRZSpvgbTROPlSl/KTkjETaNtHsIb3PYACgbpDH/qNkJQP2m58vPIIZ0et9liVZgCwFSSbWiZOiJh97nKl23tnui8ak11Ixq4ahN3n1jsfSPYCSCc1FbJ6Uc+b3ix/qCL/JADiqp6NQW/I2jnU3CsHemR3/AFRnztxiVOjFs6gQd3rdRl1rwi2dUMngMNoPf+ow/kucgFVJ3s3ZTzrw3Sp9ISQO1KG09QFuAMnLX4D9I5zLwq1FkAqJLUtyfO3uiynQ0wsAkklqJBIq7VzJY23GCrVBLAYVcV6jwn0jBSmTIoLkrbLlQPv90Sr9IaHpLff2s3FnFme7dM0hGruIIATLWXZmSWratusW0al4ssBKLm5JASK8anw8YlVKpSWEwS4tef8AYyK9I1aSk8SVEC+9ntwc7hY1Z3pKmP2JKW+kSHL7hYNFfC+jjEKA25ktD81EV3Chpxhl0ZqBhpZJWVTTltUA4sM4us6XcYTfR9P3X8zQ6DnzdJ4xE2YlIRIAdg4dyUiuZIfpHS4gweDlykhEtAQkWCQ0Tx0U4bK6+J5mJrqrL7KtFdSQRr8fpvDySRMmpSQHIevgM+EXpoJBCSxYsWdjkWzjkOm9Wp6JiisGqiTMvtqJqaUDk2+MVqzcV1I0wdCnWk1OVh1m6+4YB2W5ZgQASMyz0HO7xEdfZf8ALI5qG/gDl7+FY5srRxqxtUklkgcT5doDgFNm280fcwNQG3+Ec2fM9ZdHYY6CvX8GqZYCXNVKJ5AAB1He3LjFdev6nJ2EJS1AaqNKksWH1Q9qkXhCOFUXL9kUKjQClvDKMlYIi7jmKnp6o55VaIzpmiwGHXuHQ69TDXZQBS6XKt7DMn9KXiFWvU3ac7Ab1WBJOZWqwcU2R4i8Jhkq41pz4DfyEeKkEFj3vZFSOe6K5s9S6wVDRDb/AJ4nmxT0QN7/AAplTdngddcSDRSScgEp2BeqizqPAMKC8LXzJQv4fCI0YdRPZry99YjMnqWWFoaIbJOt+ISO3O2ifopAHKnnheBWueJU+zMYZqIDBw1KfH35qvzUs+WZyfcN55RExNrDfaGbPUndKL69leQ4/wCcZwT/AOUs3eKQ5q/YSwfc5YcorzNeMSrur2UjMgEmr7r8hCrskk57z+cZIkKNh5yhmz1CwlBcYoZ/864os0xgMylNaZsKDgHPGLUjXDEn+IDepSBvowFAOtheE2bK2b3iREhZG4cfh+kFUnqHhKNuyvIcZ+vMwW2VGrdkbmH5tlvNozwuuOIPaWZYTu2HPxrUfqIRygiJBJWqpfmfP/UTmz1KvBUbcEPKte1iyUZerejGzO/QZUvFnD68TLqQgBgwq+XFsjuFb0Y88TIU9A58n4R6UKJYHaNSWL8yT+MTnTKvAUH7jpKNeif4aePaYCuZOTcn4WPsvX9JNJTpHeVtsl8gCU1pyetN/M1BR7IqButu8mPVoUQCaDL8WH4xOfMp7NoaHVZGvchRqhYHtUIy3kHf7t7Rt8LrBhphCRNSFM+yrsnq8cSkrU/Zd8mvwbjFvB6MnLWkIlqWSaAZ7y+4G5i0cRLQyqdF0dbHdoI1ereDmSpCUzS6twLhIySC1o2kdid0eDNKMmk7hBBBElSrN0dJU21KQWO0HSKKpW16DwiCZoPDqvKT5/F6vvrGxgiLIuqklwbNWvV7DEg/JBwCE37L3KdxzcVesYK1Zwp/hDxO99/lzG3giNmOhOdU5n5mjOqeF7XYIKqEhRBZmYHIcBGErVDCpDJQR14v+nDnWN/BDYjoW3irzPzFyfqZh1XK2rTaua1NK1YtYtV49Vqdhy1VMPVcM7UJo5Y1higiMuOhO81eZinP1DkLIKpkwtlQBq0AAoOXGIlej+SWeatgbAJAbcKU534w4wRGVDQusZXX5hSRqJKDdtTDLZG6vifdTjHs3UlBDCaU0ySOL5506Bi8NkEMqGhG+VuYTcL6P5SKmYpSq1IF8rGwHnKJ5mpEs/xFNkNkdOly1K7oa4IZUNA8ZXbu5ClK1DkguVqUas4FNzDzWLB1Nk+0v3WFhbI1+DQywROXHQh4us/zCzM1Kw6gEusBqgEDa+sWc1q1niX/ACbhWCdlWyGptXLEOd5r0yhhghlx0I3qtzM0krVTCpb9m7Nck2DV55xIdWcIXJkpJNyXOTAXtwtbdG3gidiOhXPq8z8ylI0TIR3ZUsXskZ38RSLaEABgAAAwYNQWHKMoImyRRyb4sIIIIkqf/9k="/>
            <p:cNvSpPr>
              <a:spLocks noChangeAspect="1" noChangeArrowheads="1"/>
            </p:cNvSpPr>
            <p:nvPr/>
          </p:nvSpPr>
          <p:spPr bwMode="auto">
            <a:xfrm>
              <a:off x="8923338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4" name="AutoShape 10" descr="data:image/jpeg;base64,/9j/4AAQSkZJRgABAQAAAQABAAD/2wCEAAkGBxMSEhUUExQWFRUXFxoaGBgWFx0YGRgYHxgYGhccGBgYHiogHBwlHBoaIjEhJSksLi4vGCEzODMsNygtLi4BCgoKDg0OGxAQGy0kHyQsNCwsLDQ0OCw0LCw0NDQ0LCw0LCwsLCwvLCwsLCwsLCw0LCwsLCwsNCw0LywsLCw0LP/AABEIAMwAzAMBIgACEQEDEQH/xAAbAAACAgMBAAAAAAAAAAAAAAAABgMEAgUHAf/EAEYQAAECBAIHBAUJBgYCAwAAAAECEQADITEEQQUGElFhcYEiMpHwB0JSobETFGJygrLB0eEjNENTc5IVFhckovEzY0RU0v/EABoBAQADAQEBAAAAAAAAAAAAAAABAgMEBQb/xAA3EQACAQIDBAcFCQADAAAAAAAAAQIDEQQTURIUMVIFITJhgZGhFUFxsdEiMzRCQ3LB4fAkU4L/2gAMAwEAAhEDEQA/AO4wQQQAQQQQAQQQQAQQQQAQQQQAQQQQAQQQQAQQQQAQQQQAQQQQAQQQQAQQQQAQQQQAQQQQAQQQQAQQQQAQQQQAQQQQAQQQQAQQQQAQQQQAQQQQAQQQQAQQQQAQQQQAQQQQAQQQQAQQRpNL61YbDLMuYs7YDkJDkbhzMQ5JcS8Kcpu0Vdm7ghGm+kVIHZkKUskMnafP1iAWLNQPGCfSEoPt4VQO4Enc/q5V8vGedDU6dwxHL6ofIIScPr/tf/EmtvFaHu5XJo0W169SU0VLmg1oEvYVPJxs9Duic2GpV4KuurZGuCFWRrzIU37OcHLdyx6cHMeK19wwbszK/Q4sPdWGbDUjdK/KxrghTl6+SFFhLnHIdi5ytGatecP7M039Q0r2X535QzYajdK/KxpghSVr9h67KJqmzCOIAJ3OT5eMjr7h3YImks9Ebg56PR4ZsNRudflY1wQqK18w4bsTcvUs5ZuYp4tGKtf8P7E0nMBFqOX5QzYajc6/KxtghXTrxh7lM1IcB1IIANX8AAW4iIR6QMOSWlzs27F7s3OGbDUbnX5WN0EKa9fJAf8AZznZwNipcjZ8RXw3xmnXNLEnDzgytlinOpU7eyLi4JYtDNhqN0rco0wQlL9Ikt6SJpvkBSjHwr4RdwuvmEUQFKUgn2hbmRBVYakvBV0r7LGiCMZcwKAUkgggEEVBBsQd0ZRocoQQQQAQQQQBBjsQJctazZCVK8ATCZqVoOViJasTPl7alrJTt9pgMycyS+TUDCGnWM/7Wf8A015geqczSKmpMvZwUgfRexFyTnGUleaT0OunNwoSceptpeBtZWElpbZQkNZkgNEuwNwhb1503NwkuWqVsuVEHaq/ZLML3r0hPHpBxPZHYtUlIcnfuAyHV+ESrRi7MtSwNatHbjwOqhI3R4JY3DwjmqdfJ5sUn7IAFXqTbdWw41jM67YgiikcVlFAL9lJLnc5pT1jDPgW9nV+46PsDcM8t948MpPsinCOef51nmxQwZypNKbzS/R7BjWPTrnPYdpIFO0UdpTewjj7RbgM4Z0B7Prdx0MSwLAeHT4QGWNw8OnwjnS9dp93QBbuvk1WuTenRqxGvXbEgsSH9gIBWaZ5IGdXPACkM+AXR1buOkiWBkN9s7/GPDJT7Is1hbd7hHPpGtmK7y1SwCXCQh23B3cjrXIvSPTrliCWRsqNB3aUu5FycwB/bUwzokbhWv7joHySfZHhxf41gEpPsjw87hCDK1rxATVaFEO6tkBA4OL8AlyWuQ8V5mu+INJZSprrUkAWbkBmd5NGtDOiSsBWfCx0b5JPsjPLffxg+RT7I8By+Ec1GumKNEqSo5nYAAFKgFvFTCpoaNYka14ou6kEt7IAFnLnPiWFbWhnxJfR9Ze9HQ9gbhHoEIE/XCagdpaX3BIBvuNjYVsDUFwYgk6142YXBQhD5o32AHSmZrQ5M6JVYCra/VY6IZSTcDw87oX9YtW8OuTMUJKQsS1bJSGLs9hQmkVdCawTZs5EtSgoG52Rkk5ilSH4mzMRDVPDpUN4Pw4xb7M0ZNVMPNdYq+jXHKmYUpVdCyBVyxrV+Lw2wg+i1gcSnac7ScwzArqAOeUP0RRd4ItjoqOIlYIIII1OQIIIIA12sSXws/8ApL+6Yi1U/c5H9NMS6xfus/8ApL+6d0RapF8HI/pp80in5/A6P0P/AF/BqPSIh5UsM52iwYmrcPO6OXT5LPbpYdRQ9I6n6QQDKlgvVRoCwNLHeOFt7iOcYuU5IOXqijD6RNE9fBmjkxC+0e10ZK1JGsCjGQXvc8I9mkWHut+ZiOOc9TiWDiTRsrbhyH43gTNJqTe5Of5xXgeFyNlF1Ew5dn6R73T2RwFecSypqUd258T58tFAEnOJUrCeHH1um6JuVcS7tkntE/VHePPcObdRcXjQBsiv0U937ShVXIMN1KRr1TiQ1huGfM3PWMQroPfDaIy9S1NnlR7ZfckUA4UoOQjNIJYHokZfl7zEEhH2Rvz/AE85xJ86aiB1Pn9OGcT8Q17kX0AJHaIAuw3/AJ+PFjGPz1a+zKDDe3w88yYpiVnMPT9PPIiJjickhuAv1Pngwibmez4lmTIQiqjtq82bLl0LPEwnqWWTX7oGdQwPFmHEZ15WHfvn7P5v+PUARdEwAZJTvy5DNR4VOfdiyMpeZu9UpAGJQSXV2twA7OT/AIMTeojocc61RmE4mWQGSdrtK7yqGiU5DjXmLR0WOuj2TxMffMV9Dn3o0lkYjFvkQGyfbXHQYRfR4p8RjTl8pwzUvK+XKHqJo9gjpB3rv4L5IIIII1OIIIIIA1usf7rPz/ZL4eqYr6mKfBYf6gizrE/zWe1/k1/dMa/UL9xkvuP3jGf6ngdKX/Gf7v4ZX1+V+zl1I7R7rA29o1TzEc4n17IHEJA97X6nqY6F6RVtLlXcqLBIcns5ZDmXhBOFUR2uwm+yC5P1lGqj7halo5q/aPW6PsqKbNaUB6do8LDmc+nviOYhrxfX7KA/Lz7vGsVjKzLFr+yOoueAjnseopFUCCJFr3eP5DKI4g0QAwQQQARmkgcTGEAgCQkm5YefGMxNCe74/luiG8ZoIHEwIaJpaCqpLDf+XnrFySQKIHX8ybeXeKe3vd9wv+keqXkf7E2+0f8As8osjNq5dTOfugLIuTRCeZN/hzFIzQpy/fVbaV3R9VP4N0JtUQ5HaICRlZI8Kk+JPGM/neUsF99H6Cyed+Wc3M3HQa9UqYuXtF1EFnu2ybAWHE03VeOkRzDUnBlOKQpZr2qcSk3e59/SsdPjtodk8DpG2araCP6Nk9vGGn/lFBVqrzz8coeISfRiOziT/wC78Dw4w7RNHsIzx/38vD5IIIII1OQIIIIA1usZ/wBrPo/7JdPsmNb6PR/sZWVVfeMbLWQPhJ/9Jf3TGv8AR+P9jK+194xn+p4HWvwr/cvkyDX2aEy5eZKiwAJJ7O63U/FoRZ0pSj23D+omqj9Y5Dw+1eHrX2cES5ZJbtGwc2yOXMV98c6xU9Sh/LQatdSuJzPM0GTWjnrP7R6fR6bpKxHiZyR2Qx+inu/aUKq5Cm6KM1RJ7Rc5AWHhQchFgS9w2RvzP59GHOMk4Zvojjc/l7upjnfWemrRKRH/AEIDLa8TrmiyA/H9PPKMFSmqo9M/0ippchjwiMlKegoN0BS14FjGCPdmPGgAjIK6fGMYIAzCjYU+PUx6FAcfh+sRxmkgcYEWJpctS6ksN/5Dz0i7JnJT2ZSdpXnw83FIoh1GpPIX6vYc4t4avZSH4DujionvHnTg0WRlPvGXUqUo4qWpSiT2mCSAgdkuHPfP1abqR06OcanpAxSHUVLANgWT2T4cAW5ANHR47qHZPnekXeqvgJXoyI2MQBlOPw3w6wk+jFToxO75ag6Q7Raj2EZ477+X+9wQQQRocgQQQQBrtY1NhZ5/9S/unfGv1B/cZPJX3jvjZaf/AHaf/SX90xrtQlPgZPIj/kYz/U8DqX4Z/uXyZQ9IqTsStkV2jU+rS9aDwJ3VhGl4N63O82/MniXO4PQP+vq0JlyyuwUd9acPi77oQlzJk2iBsI3lh4cPAdY563bPUwLeSvmRYiahH0leNfPkGKypK19pZ2U7vPnec4tiSiWKdpWZP65c+oaIShcw0tvNuj36/pGLO+Ltw8yutaU0QG47+X6eLREMOTU0536DyOMbFGGSn6St5r4A/j1aI5t2LlXspqftHL478orYsp6FQS/ZHM/mTYRFsjLtHM+qOpvFmYnJX9iLD6xzPieVowVJJDqYAZCiR+Z8TziLF0yssjmd+XQRiRviVShZIc7z+AyjIYUiq6fGIL3sVgIImIfuhkjMx4qWB5qeQy6wJuRQAxKZBFTSIyIC9yWW2dtw81i4jEABu6Mgm565dKnMxrYmw81jx3mJTKyjcdNSUqOJlkshICmSLmh735XOb3jpkcu1En7WKQA5op1ZClhu6fCOox3UOyfN9JXVXr0Ef0YENid/yoe75s/vh4hI9GQpiqMPlf8A9UvlDvFqPYRlj/xEvD5BBBBGpyBBBBAFPTKXw84Gxlr+6d8ab0eTNrAy+BUP+RjeaSS8mYKVQq9R3TcQr+i6eFYRSXcpmHwISQ0ZP7xfA64K+Gl3SX8lnXuWgolFQdlFhxbj54iEmbNKiyR0Fhvc8uZOeUdZnYdC++lKvrAHneIxo+ULSpdm7gs7tbfWInS2nc0oYxU4KLVzlSMCBVdTdhYe+9L+8GkZTWABJ2RlSp+qnPqw9qsdUVgJRvLQXf1BnfLNh4R4vR8klzKlk7yhJOWbcB4CK5Hebe0U+KOSTElnLy0nrMUPwHhxKqCMU4c91I2E/wDI/WO73cCbddOAlEv8kh3d9gO7u7td48Vo6SQxlSyDQjYSzByKNxPjEbv3k+0lynG5kxCKJZR93uqo8qcYxRgZkyqqJ47uAFuQ/WOyjRskF/kpb79hL/CM/mEr+WjL1RlbLJz4xG795f2olwicaIQg7EtO0vhU+Itz95EeDBFVVkFsnZCeBI7x4J/QdkRo2SHaVLD3ZCQ9XrTfWPf8Pk0/ZS6W7ApypDd+8j2ovdE48jBqVVNvaIYDfsJFujniKmBGFAfYG0c1qNBvYi5+r/deOxHASmb5NDMA2yGYFwLWBjFWjpJDGVLIYBihLMHYM2Tnxhu/eR7U7jjHyBWewNo5qNEjk1B08TB/hzfSVvyHny1o7T8xlM3yaGr6oz72Wee+D5hK/loz9QZ3yzhu3eW9q6ROFzMKX2R2lcPifPNoinYcpv7vNY7wnR8oO0qWHv2BWr1pvrzjw6Nkm8qX/Ynjw4nxMRuveXXTC5TlXo/xJ+eS0m3ab+0x1+K0rR8lJdMqWkioIQkF65gcT4mJMXPEtClmyUknoHjalDYjZnnYvELEVFKKt7hT9HQLYslv3hQ651hxhU9G0v8A2ql5zJq1H3D8Ia4ml2EVxjvXkEEEEaHMVNKaSl4eWqZNUyQOpOQSMyYTJWtOPxRHzbD7KVKotVQwu5NOo6Rlr6sTcVhcOo9hShtAEjvKZzlYMDep6vMmUEJCUhkpAAG4C0Y9c5NJ2SO5KFGnGTjtSlrwSEzb0x2k7EtQLB1FIDZlgxq9+FooaJ0BpDBreUEkKIBG0AlhUqI3ZAs7PQUjosETlLjdkLGySaUY2fHq4+otysdpEJ7WHlqVsqNFtVwEhuN/yjCbpLSLqCcKg1DEzGH0r1NT4DOGeCLbD1ZlnR5I+v1FA6S0r/8AWl5+tdg1K5kuIk/xHSb/ALtLuPXpdjXcX8ATDXBEbD1ZO8R/64+v1FaXj9J2+byiQ9dpgcgw3lVatQQfP9JttfNpbN3dvtPatcyX5CGmCJ2HqyM+PJH1+opf4hpVyPm0o2btjg+fnpEyMdpId7DSlFz3VtQWqaXYb6WjW47WOfiJ6sNIXLwwBYrmntkA1KQAwPC9fCxL0FpFi+OZ2Yity2YZgKgC53NGV78LvyOtwSS21CPd1/wTSsbpSm1IkitWU5a70JFqczaLAxukdl/m0pykfxLEqz5Cv45Rh/hWKFsfVwwUgEMAQkVU57Qc77RiNC4wd3HlQLGqRVnNGoxO7KlYn7Xf6FG6b5PKR4rSOk3LYWXw/acKV6E9QIyRjtJvXDSmrQTK0G+1beNo1GksfjcElMyZiZU1L0Se8sO5IpvJ4AJA4Q5aHx3y8mXN2SnbS+yq4/TdwiY9btd3FVbEVLYi0+q6v9TQI0hpQufm0oAJdiupL5V8jwjOXpHSRU/zaWEkpABX2q1LtSgfqwrDRBF9h6s58+PJH1+orL0ppJ+zg0d43mC1GavG/OJBpLSAAfCoJ7T7MyhagZ95ry3QywQ2HqxnR5F6/UU8VpLSbEJwyAWooKcA0fmasBwN40mmJelp6FpUlkFnSkCt6DNsyS3wB6PBFXTvxbNIYtQd1CP+8TnejjpORLRLRKGylqGpeqiCbWu1rXMSy9PaUQ+1hitmJ7LBi9m/7DQ/wQymuEmS8ZGTblTizS6u6xIxQUNlUuYgspC6HpG6hA1pmfN9JYeYgkfKABYGfa2bPyh/iYSbun7jPEUox2Zx4SV/hqJ+v+jFq+SxMoOuSoPR6O4O5gXd/Gkak+kWaCXkpA2mFSzOHc5m9hR+kdGjQaW1Rw2IO0pJSpmBSWHDs2is4SveDNqGIpbKhWjdLgxam+ksv2ZAIpUqZ7uwa1vNrQ9I8sBzKPIK/MX8loj0j6PHDSVpH1gQfEPwy8I1A1BnpqoBW4JL7qm13oOBci5ybrI7YwwE1p4s26PSQFWw5fLt/Glotp18TmgcWVR+BZyGzZzkDeE/SGrM2X/CmE2ZKSRdrjiL+7ONadETQSClTh3odlOZdWbcPGKZtRcTZYPCTV4/P+x6nekVLsiTtHioAChueeVaZk0Aj0huQBJHE7VzuSGduJ8DCFisB8l3zW+yL9dw5+BvGUjRcwsSCl+6n1lPZhuO8++IzqhfcMLa9h5xXpFCQyZQUvcFU609wfiQaRnK1+NdqUkKySFO3FZsM6eLXhHToheXuNADvVx4X90R/MFMyXVvNk2eg5Vc+AhnVCNxw1rJG91k0xhcQCfkUpnEv8og8XrStMyH6AGNENKqTRBI+kSSrpWnO9WeIpmAUCEsSo0AAJJPARIjRqn2dkqWzlKbJFyVrsG8mM3KTdzqhTpwjs36v96GCdIKFr8fNoyGNU4JJWrIEnZHT1uvvi2vQqkd5JKrsBQUeu4MXc+BFYqzNGTAe6XdmAN3ZvGkRaRZSpvgbTROPlSl/KTkjETaNtHsIb3PYACgbpDH/qNkJQP2m58vPIIZ0et9liVZgCwFSSbWiZOiJh97nKl23tnui8ak11Ixq4ahN3n1jsfSPYCSCc1FbJ6Uc+b3ix/qCL/JADiqp6NQW/I2jnU3CsHemR3/AFRnztxiVOjFs6gQd3rdRl1rwi2dUMngMNoPf+ow/kucgFVJ3s3ZTzrw3Sp9ISQO1KG09QFuAMnLX4D9I5zLwq1FkAqJLUtyfO3uiynQ0wsAkklqJBIq7VzJY23GCrVBLAYVcV6jwn0jBSmTIoLkrbLlQPv90Sr9IaHpLff2s3FnFme7dM0hGruIIATLWXZmSWratusW0al4ssBKLm5JASK8anw8YlVKpSWEwS4tef8AYyK9I1aSk8SVEC+9ntwc7hY1Z3pKmP2JKW+kSHL7hYNFfC+jjEKA25ktD81EV3Chpxhl0ZqBhpZJWVTTltUA4sM4us6XcYTfR9P3X8zQ6DnzdJ4xE2YlIRIAdg4dyUiuZIfpHS4gweDlykhEtAQkWCQ0Tx0U4bK6+J5mJrqrL7KtFdSQRr8fpvDySRMmpSQHIevgM+EXpoJBCSxYsWdjkWzjkOm9Wp6JiisGqiTMvtqJqaUDk2+MVqzcV1I0wdCnWk1OVh1m6+4YB2W5ZgQASMyz0HO7xEdfZf8ALI5qG/gDl7+FY5srRxqxtUklkgcT5doDgFNm280fcwNQG3+Ec2fM9ZdHYY6CvX8GqZYCXNVKJ5AAB1He3LjFdev6nJ2EJS1AaqNKksWH1Q9qkXhCOFUXL9kUKjQClvDKMlYIi7jmKnp6o55VaIzpmiwGHXuHQ69TDXZQBS6XKt7DMn9KXiFWvU3ac7Ab1WBJOZWqwcU2R4i8Jhkq41pz4DfyEeKkEFj3vZFSOe6K5s9S6wVDRDb/AJ4nmxT0QN7/AAplTdngddcSDRSScgEp2BeqizqPAMKC8LXzJQv4fCI0YdRPZry99YjMnqWWFoaIbJOt+ISO3O2ifopAHKnnheBWueJU+zMYZqIDBw1KfH35qvzUs+WZyfcN55RExNrDfaGbPUndKL69leQ4/wCcZwT/AOUs3eKQ5q/YSwfc5YcorzNeMSrur2UjMgEmr7r8hCrskk57z+cZIkKNh5yhmz1CwlBcYoZ/864os0xgMylNaZsKDgHPGLUjXDEn+IDepSBvowFAOtheE2bK2b3iREhZG4cfh+kFUnqHhKNuyvIcZ+vMwW2VGrdkbmH5tlvNozwuuOIPaWZYTu2HPxrUfqIRygiJBJWqpfmfP/UTmz1KvBUbcEPKte1iyUZerejGzO/QZUvFnD68TLqQgBgwq+XFsjuFb0Y88TIU9A58n4R6UKJYHaNSWL8yT+MTnTKvAUH7jpKNeif4aePaYCuZOTcn4WPsvX9JNJTpHeVtsl8gCU1pyetN/M1BR7IqButu8mPVoUQCaDL8WH4xOfMp7NoaHVZGvchRqhYHtUIy3kHf7t7Rt8LrBhphCRNSFM+yrsnq8cSkrU/Zd8mvwbjFvB6MnLWkIlqWSaAZ7y+4G5i0cRLQyqdF0dbHdoI1ereDmSpCUzS6twLhIySC1o2kdid0eDNKMmk7hBBBElSrN0dJU21KQWO0HSKKpW16DwiCZoPDqvKT5/F6vvrGxgiLIuqklwbNWvV7DEg/JBwCE37L3KdxzcVesYK1Zwp/hDxO99/lzG3giNmOhOdU5n5mjOqeF7XYIKqEhRBZmYHIcBGErVDCpDJQR14v+nDnWN/BDYjoW3irzPzFyfqZh1XK2rTaua1NK1YtYtV49Vqdhy1VMPVcM7UJo5Y1higiMuOhO81eZinP1DkLIKpkwtlQBq0AAoOXGIlej+SWeatgbAJAbcKU534w4wRGVDQusZXX5hSRqJKDdtTDLZG6vifdTjHs3UlBDCaU0ySOL5506Bi8NkEMqGhG+VuYTcL6P5SKmYpSq1IF8rGwHnKJ5mpEs/xFNkNkdOly1K7oa4IZUNA8ZXbu5ClK1DkguVqUas4FNzDzWLB1Nk+0v3WFhbI1+DQywROXHQh4us/zCzM1Kw6gEusBqgEDa+sWc1q1niX/ACbhWCdlWyGptXLEOd5r0yhhghlx0I3qtzM0krVTCpb9m7Nck2DV55xIdWcIXJkpJNyXOTAXtwtbdG3gidiOhXPq8z8ylI0TIR3ZUsXskZ38RSLaEABgAAAwYNQWHKMoImyRRyb4sIIIIkqf/9k="/>
            <p:cNvSpPr>
              <a:spLocks noChangeAspect="1" noChangeArrowheads="1"/>
            </p:cNvSpPr>
            <p:nvPr/>
          </p:nvSpPr>
          <p:spPr bwMode="auto">
            <a:xfrm>
              <a:off x="8923338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6" name="AutoShape 12" descr="data:image/jpeg;base64,/9j/4AAQSkZJRgABAQAAAQABAAD/2wCEAAkGBxMSEhUUExQWFRUXFxoaGBgWFx0YGRgYHxgYGhccGBgYHiogHBwlHBoaIjEhJSksLi4vGCEzODMsNygtLi4BCgoKDg0OGxAQGy0kHyQsNCwsLDQ0OCw0LCw0NDQ0LCw0LCwsLCwvLCwsLCwsLCw0LCwsLCwsNCw0LywsLCw0LP/AABEIAMwAzAMBIgACEQEDEQH/xAAbAAACAgMBAAAAAAAAAAAAAAAABgMEAgUHAf/EAEYQAAECBAIHBAUJBgYCAwAAAAECEQADITEEQQUGElFhcYEiMpHwB0JSobETFGJygrLB0eEjNENTc5IVFhckovEzY0RU0v/EABoBAQADAQEBAAAAAAAAAAAAAAABAgMEBQb/xAA3EQACAQIDBAcFCQADAAAAAAAAAQIDEQQTURIUMVIFITJhgZGhFUFxsdEiMzRCQ3LB4fAkU4L/2gAMAwEAAhEDEQA/AO4wQQQAQQQQAQQQQAQQQQAQQQQAQQQQAQQQQAQQQQAQQQQAQQQQAQQQQAQQQQAQQQQAQQQQAQQQQAQQQQAQQQQAQQQQAQQQQAQQQQAQQQQAQQQQAQQQQAQQQQAQQQQAQQQQAQQQQAQQRpNL61YbDLMuYs7YDkJDkbhzMQ5JcS8Kcpu0Vdm7ghGm+kVIHZkKUskMnafP1iAWLNQPGCfSEoPt4VQO4Enc/q5V8vGedDU6dwxHL6ofIIScPr/tf/EmtvFaHu5XJo0W169SU0VLmg1oEvYVPJxs9Duic2GpV4KuurZGuCFWRrzIU37OcHLdyx6cHMeK19wwbszK/Q4sPdWGbDUjdK/KxrghTl6+SFFhLnHIdi5ytGatecP7M039Q0r2X535QzYajdK/KxpghSVr9h67KJqmzCOIAJ3OT5eMjr7h3YImks9Ebg56PR4ZsNRudflY1wQqK18w4bsTcvUs5ZuYp4tGKtf8P7E0nMBFqOX5QzYajc6/KxtghXTrxh7lM1IcB1IIANX8AAW4iIR6QMOSWlzs27F7s3OGbDUbnX5WN0EKa9fJAf8AZznZwNipcjZ8RXw3xmnXNLEnDzgytlinOpU7eyLi4JYtDNhqN0rco0wQlL9Ikt6SJpvkBSjHwr4RdwuvmEUQFKUgn2hbmRBVYakvBV0r7LGiCMZcwKAUkgggEEVBBsQd0ZRocoQQQQAQQQQBBjsQJctazZCVK8ATCZqVoOViJasTPl7alrJTt9pgMycyS+TUDCGnWM/7Wf8A015geqczSKmpMvZwUgfRexFyTnGUleaT0OunNwoSceptpeBtZWElpbZQkNZkgNEuwNwhb1503NwkuWqVsuVEHaq/ZLML3r0hPHpBxPZHYtUlIcnfuAyHV+ESrRi7MtSwNatHbjwOqhI3R4JY3DwjmqdfJ5sUn7IAFXqTbdWw41jM67YgiikcVlFAL9lJLnc5pT1jDPgW9nV+46PsDcM8t948MpPsinCOef51nmxQwZypNKbzS/R7BjWPTrnPYdpIFO0UdpTewjj7RbgM4Z0B7Prdx0MSwLAeHT4QGWNw8OnwjnS9dp93QBbuvk1WuTenRqxGvXbEgsSH9gIBWaZ5IGdXPACkM+AXR1buOkiWBkN9s7/GPDJT7Is1hbd7hHPpGtmK7y1SwCXCQh23B3cjrXIvSPTrliCWRsqNB3aUu5FycwB/bUwzokbhWv7joHySfZHhxf41gEpPsjw87hCDK1rxATVaFEO6tkBA4OL8AlyWuQ8V5mu+INJZSprrUkAWbkBmd5NGtDOiSsBWfCx0b5JPsjPLffxg+RT7I8By+Ec1GumKNEqSo5nYAAFKgFvFTCpoaNYka14ou6kEt7IAFnLnPiWFbWhnxJfR9Ze9HQ9gbhHoEIE/XCagdpaX3BIBvuNjYVsDUFwYgk6142YXBQhD5o32AHSmZrQ5M6JVYCra/VY6IZSTcDw87oX9YtW8OuTMUJKQsS1bJSGLs9hQmkVdCawTZs5EtSgoG52Rkk5ilSH4mzMRDVPDpUN4Pw4xb7M0ZNVMPNdYq+jXHKmYUpVdCyBVyxrV+Lw2wg+i1gcSnac7ScwzArqAOeUP0RRd4ItjoqOIlYIIII1OQIIIIA12sSXws/8ApL+6Yi1U/c5H9NMS6xfus/8ApL+6d0RapF8HI/pp80in5/A6P0P/AF/BqPSIh5UsM52iwYmrcPO6OXT5LPbpYdRQ9I6n6QQDKlgvVRoCwNLHeOFt7iOcYuU5IOXqijD6RNE9fBmjkxC+0e10ZK1JGsCjGQXvc8I9mkWHut+ZiOOc9TiWDiTRsrbhyH43gTNJqTe5Of5xXgeFyNlF1Ew5dn6R73T2RwFecSypqUd258T58tFAEnOJUrCeHH1um6JuVcS7tkntE/VHePPcObdRcXjQBsiv0U937ShVXIMN1KRr1TiQ1huGfM3PWMQroPfDaIy9S1NnlR7ZfckUA4UoOQjNIJYHokZfl7zEEhH2Rvz/AE85xJ86aiB1Pn9OGcT8Q17kX0AJHaIAuw3/AJ+PFjGPz1a+zKDDe3w88yYpiVnMPT9PPIiJjickhuAv1Pngwibmez4lmTIQiqjtq82bLl0LPEwnqWWTX7oGdQwPFmHEZ15WHfvn7P5v+PUARdEwAZJTvy5DNR4VOfdiyMpeZu9UpAGJQSXV2twA7OT/AIMTeojocc61RmE4mWQGSdrtK7yqGiU5DjXmLR0WOuj2TxMffMV9Dn3o0lkYjFvkQGyfbXHQYRfR4p8RjTl8pwzUvK+XKHqJo9gjpB3rv4L5IIIII1OIIIIIA1usf7rPz/ZL4eqYr6mKfBYf6gizrE/zWe1/k1/dMa/UL9xkvuP3jGf6ngdKX/Gf7v4ZX1+V+zl1I7R7rA29o1TzEc4n17IHEJA97X6nqY6F6RVtLlXcqLBIcns5ZDmXhBOFUR2uwm+yC5P1lGqj7halo5q/aPW6PsqKbNaUB6do8LDmc+nviOYhrxfX7KA/Lz7vGsVjKzLFr+yOoueAjnseopFUCCJFr3eP5DKI4g0QAwQQQARmkgcTGEAgCQkm5YefGMxNCe74/luiG8ZoIHEwIaJpaCqpLDf+XnrFySQKIHX8ybeXeKe3vd9wv+keqXkf7E2+0f8As8osjNq5dTOfugLIuTRCeZN/hzFIzQpy/fVbaV3R9VP4N0JtUQ5HaICRlZI8Kk+JPGM/neUsF99H6Cyed+Wc3M3HQa9UqYuXtF1EFnu2ybAWHE03VeOkRzDUnBlOKQpZr2qcSk3e59/SsdPjtodk8DpG2araCP6Nk9vGGn/lFBVqrzz8coeISfRiOziT/wC78Dw4w7RNHsIzx/38vD5IIIII1OQIIIIA1usZ/wBrPo/7JdPsmNb6PR/sZWVVfeMbLWQPhJ/9Jf3TGv8AR+P9jK+194xn+p4HWvwr/cvkyDX2aEy5eZKiwAJJ7O63U/FoRZ0pSj23D+omqj9Y5Dw+1eHrX2cES5ZJbtGwc2yOXMV98c6xU9Sh/LQatdSuJzPM0GTWjnrP7R6fR6bpKxHiZyR2Qx+inu/aUKq5Cm6KM1RJ7Rc5AWHhQchFgS9w2RvzP59GHOMk4Zvojjc/l7upjnfWemrRKRH/AEIDLa8TrmiyA/H9PPKMFSmqo9M/0ippchjwiMlKegoN0BS14FjGCPdmPGgAjIK6fGMYIAzCjYU+PUx6FAcfh+sRxmkgcYEWJpctS6ksN/5Dz0i7JnJT2ZSdpXnw83FIoh1GpPIX6vYc4t4avZSH4DujionvHnTg0WRlPvGXUqUo4qWpSiT2mCSAgdkuHPfP1abqR06OcanpAxSHUVLANgWT2T4cAW5ANHR47qHZPnekXeqvgJXoyI2MQBlOPw3w6wk+jFToxO75ag6Q7Raj2EZ477+X+9wQQQRocgQQQQBrtY1NhZ5/9S/unfGv1B/cZPJX3jvjZaf/AHaf/SX90xrtQlPgZPIj/kYz/U8DqX4Z/uXyZQ9IqTsStkV2jU+rS9aDwJ3VhGl4N63O82/MniXO4PQP+vq0JlyyuwUd9acPi77oQlzJk2iBsI3lh4cPAdY563bPUwLeSvmRYiahH0leNfPkGKypK19pZ2U7vPnec4tiSiWKdpWZP65c+oaIShcw0tvNuj36/pGLO+Ltw8yutaU0QG47+X6eLREMOTU0536DyOMbFGGSn6St5r4A/j1aI5t2LlXspqftHL478orYsp6FQS/ZHM/mTYRFsjLtHM+qOpvFmYnJX9iLD6xzPieVowVJJDqYAZCiR+Z8TziLF0yssjmd+XQRiRviVShZIc7z+AyjIYUiq6fGIL3sVgIImIfuhkjMx4qWB5qeQy6wJuRQAxKZBFTSIyIC9yWW2dtw81i4jEABu6Mgm565dKnMxrYmw81jx3mJTKyjcdNSUqOJlkshICmSLmh735XOb3jpkcu1En7WKQA5op1ZClhu6fCOox3UOyfN9JXVXr0Ef0YENid/yoe75s/vh4hI9GQpiqMPlf8A9UvlDvFqPYRlj/xEvD5BBBBGpyBBBBAFPTKXw84Gxlr+6d8ab0eTNrAy+BUP+RjeaSS8mYKVQq9R3TcQr+i6eFYRSXcpmHwISQ0ZP7xfA64K+Gl3SX8lnXuWgolFQdlFhxbj54iEmbNKiyR0Fhvc8uZOeUdZnYdC++lKvrAHneIxo+ULSpdm7gs7tbfWInS2nc0oYxU4KLVzlSMCBVdTdhYe+9L+8GkZTWABJ2RlSp+qnPqw9qsdUVgJRvLQXf1BnfLNh4R4vR8klzKlk7yhJOWbcB4CK5Hebe0U+KOSTElnLy0nrMUPwHhxKqCMU4c91I2E/wDI/WO73cCbddOAlEv8kh3d9gO7u7td48Vo6SQxlSyDQjYSzByKNxPjEbv3k+0lynG5kxCKJZR93uqo8qcYxRgZkyqqJ47uAFuQ/WOyjRskF/kpb79hL/CM/mEr+WjL1RlbLJz4xG795f2olwicaIQg7EtO0vhU+Itz95EeDBFVVkFsnZCeBI7x4J/QdkRo2SHaVLD3ZCQ9XrTfWPf8Pk0/ZS6W7ApypDd+8j2ovdE48jBqVVNvaIYDfsJFujniKmBGFAfYG0c1qNBvYi5+r/deOxHASmb5NDMA2yGYFwLWBjFWjpJDGVLIYBihLMHYM2Tnxhu/eR7U7jjHyBWewNo5qNEjk1B08TB/hzfSVvyHny1o7T8xlM3yaGr6oz72Wee+D5hK/loz9QZ3yzhu3eW9q6ROFzMKX2R2lcPifPNoinYcpv7vNY7wnR8oO0qWHv2BWr1pvrzjw6Nkm8qX/Ynjw4nxMRuveXXTC5TlXo/xJ+eS0m3ab+0x1+K0rR8lJdMqWkioIQkF65gcT4mJMXPEtClmyUknoHjalDYjZnnYvELEVFKKt7hT9HQLYslv3hQ651hxhU9G0v8A2ql5zJq1H3D8Ia4ml2EVxjvXkEEEEaHMVNKaSl4eWqZNUyQOpOQSMyYTJWtOPxRHzbD7KVKotVQwu5NOo6Rlr6sTcVhcOo9hShtAEjvKZzlYMDep6vMmUEJCUhkpAAG4C0Y9c5NJ2SO5KFGnGTjtSlrwSEzb0x2k7EtQLB1FIDZlgxq9+FooaJ0BpDBreUEkKIBG0AlhUqI3ZAs7PQUjosETlLjdkLGySaUY2fHq4+otysdpEJ7WHlqVsqNFtVwEhuN/yjCbpLSLqCcKg1DEzGH0r1NT4DOGeCLbD1ZlnR5I+v1FA6S0r/8AWl5+tdg1K5kuIk/xHSb/ALtLuPXpdjXcX8ATDXBEbD1ZO8R/64+v1FaXj9J2+byiQ9dpgcgw3lVatQQfP9JttfNpbN3dvtPatcyX5CGmCJ2HqyM+PJH1+opf4hpVyPm0o2btjg+fnpEyMdpId7DSlFz3VtQWqaXYb6WjW47WOfiJ6sNIXLwwBYrmntkA1KQAwPC9fCxL0FpFi+OZ2Yity2YZgKgC53NGV78LvyOtwSS21CPd1/wTSsbpSm1IkitWU5a70JFqczaLAxukdl/m0pykfxLEqz5Cv45Rh/hWKFsfVwwUgEMAQkVU57Qc77RiNC4wd3HlQLGqRVnNGoxO7KlYn7Xf6FG6b5PKR4rSOk3LYWXw/acKV6E9QIyRjtJvXDSmrQTK0G+1beNo1GksfjcElMyZiZU1L0Se8sO5IpvJ4AJA4Q5aHx3y8mXN2SnbS+yq4/TdwiY9btd3FVbEVLYi0+q6v9TQI0hpQufm0oAJdiupL5V8jwjOXpHSRU/zaWEkpABX2q1LtSgfqwrDRBF9h6s58+PJH1+orL0ppJ+zg0d43mC1GavG/OJBpLSAAfCoJ7T7MyhagZ95ry3QywQ2HqxnR5F6/UU8VpLSbEJwyAWooKcA0fmasBwN40mmJelp6FpUlkFnSkCt6DNsyS3wB6PBFXTvxbNIYtQd1CP+8TnejjpORLRLRKGylqGpeqiCbWu1rXMSy9PaUQ+1hitmJ7LBi9m/7DQ/wQymuEmS8ZGTblTizS6u6xIxQUNlUuYgspC6HpG6hA1pmfN9JYeYgkfKABYGfa2bPyh/iYSbun7jPEUox2Zx4SV/hqJ+v+jFq+SxMoOuSoPR6O4O5gXd/Gkak+kWaCXkpA2mFSzOHc5m9hR+kdGjQaW1Rw2IO0pJSpmBSWHDs2is4SveDNqGIpbKhWjdLgxam+ksv2ZAIpUqZ7uwa1vNrQ9I8sBzKPIK/MX8loj0j6PHDSVpH1gQfEPwy8I1A1BnpqoBW4JL7qm13oOBci5ybrI7YwwE1p4s26PSQFWw5fLt/Glotp18TmgcWVR+BZyGzZzkDeE/SGrM2X/CmE2ZKSRdrjiL+7ONadETQSClTh3odlOZdWbcPGKZtRcTZYPCTV4/P+x6nekVLsiTtHioAChueeVaZk0Aj0huQBJHE7VzuSGduJ8DCFisB8l3zW+yL9dw5+BvGUjRcwsSCl+6n1lPZhuO8++IzqhfcMLa9h5xXpFCQyZQUvcFU609wfiQaRnK1+NdqUkKySFO3FZsM6eLXhHToheXuNADvVx4X90R/MFMyXVvNk2eg5Vc+AhnVCNxw1rJG91k0xhcQCfkUpnEv8og8XrStMyH6AGNENKqTRBI+kSSrpWnO9WeIpmAUCEsSo0AAJJPARIjRqn2dkqWzlKbJFyVrsG8mM3KTdzqhTpwjs36v96GCdIKFr8fNoyGNU4JJWrIEnZHT1uvvi2vQqkd5JKrsBQUeu4MXc+BFYqzNGTAe6XdmAN3ZvGkRaRZSpvgbTROPlSl/KTkjETaNtHsIb3PYACgbpDH/qNkJQP2m58vPIIZ0et9liVZgCwFSSbWiZOiJh97nKl23tnui8ak11Ixq4ahN3n1jsfSPYCSCc1FbJ6Uc+b3ix/qCL/JADiqp6NQW/I2jnU3CsHemR3/AFRnztxiVOjFs6gQd3rdRl1rwi2dUMngMNoPf+ow/kucgFVJ3s3ZTzrw3Sp9ISQO1KG09QFuAMnLX4D9I5zLwq1FkAqJLUtyfO3uiynQ0wsAkklqJBIq7VzJY23GCrVBLAYVcV6jwn0jBSmTIoLkrbLlQPv90Sr9IaHpLff2s3FnFme7dM0hGruIIATLWXZmSWratusW0al4ssBKLm5JASK8anw8YlVKpSWEwS4tef8AYyK9I1aSk8SVEC+9ntwc7hY1Z3pKmP2JKW+kSHL7hYNFfC+jjEKA25ktD81EV3Chpxhl0ZqBhpZJWVTTltUA4sM4us6XcYTfR9P3X8zQ6DnzdJ4xE2YlIRIAdg4dyUiuZIfpHS4gweDlykhEtAQkWCQ0Tx0U4bK6+J5mJrqrL7KtFdSQRr8fpvDySRMmpSQHIevgM+EXpoJBCSxYsWdjkWzjkOm9Wp6JiisGqiTMvtqJqaUDk2+MVqzcV1I0wdCnWk1OVh1m6+4YB2W5ZgQASMyz0HO7xEdfZf8ALI5qG/gDl7+FY5srRxqxtUklkgcT5doDgFNm280fcwNQG3+Ec2fM9ZdHYY6CvX8GqZYCXNVKJ5AAB1He3LjFdev6nJ2EJS1AaqNKksWH1Q9qkXhCOFUXL9kUKjQClvDKMlYIi7jmKnp6o55VaIzpmiwGHXuHQ69TDXZQBS6XKt7DMn9KXiFWvU3ac7Ab1WBJOZWqwcU2R4i8Jhkq41pz4DfyEeKkEFj3vZFSOe6K5s9S6wVDRDb/AJ4nmxT0QN7/AAplTdngddcSDRSScgEp2BeqizqPAMKC8LXzJQv4fCI0YdRPZry99YjMnqWWFoaIbJOt+ISO3O2ifopAHKnnheBWueJU+zMYZqIDBw1KfH35qvzUs+WZyfcN55RExNrDfaGbPUndKL69leQ4/wCcZwT/AOUs3eKQ5q/YSwfc5YcorzNeMSrur2UjMgEmr7r8hCrskk57z+cZIkKNh5yhmz1CwlBcYoZ/864os0xgMylNaZsKDgHPGLUjXDEn+IDepSBvowFAOtheE2bK2b3iREhZG4cfh+kFUnqHhKNuyvIcZ+vMwW2VGrdkbmH5tlvNozwuuOIPaWZYTu2HPxrUfqIRygiJBJWqpfmfP/UTmz1KvBUbcEPKte1iyUZerejGzO/QZUvFnD68TLqQgBgwq+XFsjuFb0Y88TIU9A58n4R6UKJYHaNSWL8yT+MTnTKvAUH7jpKNeif4aePaYCuZOTcn4WPsvX9JNJTpHeVtsl8gCU1pyetN/M1BR7IqButu8mPVoUQCaDL8WH4xOfMp7NoaHVZGvchRqhYHtUIy3kHf7t7Rt8LrBhphCRNSFM+yrsnq8cSkrU/Zd8mvwbjFvB6MnLWkIlqWSaAZ7y+4G5i0cRLQyqdF0dbHdoI1ereDmSpCUzS6twLhIySC1o2kdid0eDNKMmk7hBBBElSrN0dJU21KQWO0HSKKpW16DwiCZoPDqvKT5/F6vvrGxgiLIuqklwbNWvV7DEg/JBwCE37L3KdxzcVesYK1Zwp/hDxO99/lzG3giNmOhOdU5n5mjOqeF7XYIKqEhRBZmYHIcBGErVDCpDJQR14v+nDnWN/BDYjoW3irzPzFyfqZh1XK2rTaua1NK1YtYtV49Vqdhy1VMPVcM7UJo5Y1higiMuOhO81eZinP1DkLIKpkwtlQBq0AAoOXGIlej+SWeatgbAJAbcKU534w4wRGVDQusZXX5hSRqJKDdtTDLZG6vifdTjHs3UlBDCaU0ySOL5506Bi8NkEMqGhG+VuYTcL6P5SKmYpSq1IF8rGwHnKJ5mpEs/xFNkNkdOly1K7oa4IZUNA8ZXbu5ClK1DkguVqUas4FNzDzWLB1Nk+0v3WFhbI1+DQywROXHQh4us/zCzM1Kw6gEusBqgEDa+sWc1q1niX/ACbhWCdlWyGptXLEOd5r0yhhghlx0I3qtzM0krVTCpb9m7Nck2DV55xIdWcIXJkpJNyXOTAXtwtbdG3gidiOhXPq8z8ylI0TIR3ZUsXskZ38RSLaEABgAAAwYNQWHKMoImyRRyb4sIIIIkqf/9k="/>
            <p:cNvSpPr>
              <a:spLocks noChangeAspect="1" noChangeArrowheads="1"/>
            </p:cNvSpPr>
            <p:nvPr/>
          </p:nvSpPr>
          <p:spPr bwMode="auto">
            <a:xfrm>
              <a:off x="8923338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38" name="AutoShape 14" descr="data:image/jpeg;base64,/9j/4AAQSkZJRgABAQAAAQABAAD/2wCEAAkGBxMSEhUUExQWFRUXFxoaGBgWFx0YGRgYHxgYGhccGBgYHiogHBwlHBoaIjEhJSksLi4vGCEzODMsNygtLi4BCgoKDg0OGxAQGy0kHyQsNCwsLDQ0OCw0LCw0NDQ0LCw0LCwsLCwvLCwsLCwsLCw0LCwsLCwsNCw0LywsLCw0LP/AABEIAMwAzAMBIgACEQEDEQH/xAAbAAACAgMBAAAAAAAAAAAAAAAABgMEAgUHAf/EAEYQAAECBAIHBAUJBgYCAwAAAAECEQADITEEQQUGElFhcYEiMpHwB0JSobETFGJygrLB0eEjNENTc5IVFhckovEzY0RU0v/EABoBAQADAQEBAAAAAAAAAAAAAAABAgMEBQb/xAA3EQACAQIDBAcFCQADAAAAAAAAAQIDEQQTURIUMVIFITJhgZGhFUFxsdEiMzRCQ3LB4fAkU4L/2gAMAwEAAhEDEQA/AO4wQQQAQQQQAQQQQAQQQQAQQQQAQQQQAQQQQAQQQQAQQQQAQQQQAQQQQAQQQQAQQQQAQQQQAQQQQAQQQQAQQQQAQQQQAQQQQAQQQQAQQQQAQQQQAQQQQAQQQQAQQQQAQQQQAQQQQAQQRpNL61YbDLMuYs7YDkJDkbhzMQ5JcS8Kcpu0Vdm7ghGm+kVIHZkKUskMnafP1iAWLNQPGCfSEoPt4VQO4Enc/q5V8vGedDU6dwxHL6ofIIScPr/tf/EmtvFaHu5XJo0W169SU0VLmg1oEvYVPJxs9Duic2GpV4KuurZGuCFWRrzIU37OcHLdyx6cHMeK19wwbszK/Q4sPdWGbDUjdK/KxrghTl6+SFFhLnHIdi5ytGatecP7M039Q0r2X535QzYajdK/KxpghSVr9h67KJqmzCOIAJ3OT5eMjr7h3YImks9Ebg56PR4ZsNRudflY1wQqK18w4bsTcvUs5ZuYp4tGKtf8P7E0nMBFqOX5QzYajc6/KxtghXTrxh7lM1IcB1IIANX8AAW4iIR6QMOSWlzs27F7s3OGbDUbnX5WN0EKa9fJAf8AZznZwNipcjZ8RXw3xmnXNLEnDzgytlinOpU7eyLi4JYtDNhqN0rco0wQlL9Ikt6SJpvkBSjHwr4RdwuvmEUQFKUgn2hbmRBVYakvBV0r7LGiCMZcwKAUkgggEEVBBsQd0ZRocoQQQQAQQQQBBjsQJctazZCVK8ATCZqVoOViJasTPl7alrJTt9pgMycyS+TUDCGnWM/7Wf8A015geqczSKmpMvZwUgfRexFyTnGUleaT0OunNwoSceptpeBtZWElpbZQkNZkgNEuwNwhb1503NwkuWqVsuVEHaq/ZLML3r0hPHpBxPZHYtUlIcnfuAyHV+ESrRi7MtSwNatHbjwOqhI3R4JY3DwjmqdfJ5sUn7IAFXqTbdWw41jM67YgiikcVlFAL9lJLnc5pT1jDPgW9nV+46PsDcM8t948MpPsinCOef51nmxQwZypNKbzS/R7BjWPTrnPYdpIFO0UdpTewjj7RbgM4Z0B7Prdx0MSwLAeHT4QGWNw8OnwjnS9dp93QBbuvk1WuTenRqxGvXbEgsSH9gIBWaZ5IGdXPACkM+AXR1buOkiWBkN9s7/GPDJT7Is1hbd7hHPpGtmK7y1SwCXCQh23B3cjrXIvSPTrliCWRsqNB3aUu5FycwB/bUwzokbhWv7joHySfZHhxf41gEpPsjw87hCDK1rxATVaFEO6tkBA4OL8AlyWuQ8V5mu+INJZSprrUkAWbkBmd5NGtDOiSsBWfCx0b5JPsjPLffxg+RT7I8By+Ec1GumKNEqSo5nYAAFKgFvFTCpoaNYka14ou6kEt7IAFnLnPiWFbWhnxJfR9Ze9HQ9gbhHoEIE/XCagdpaX3BIBvuNjYVsDUFwYgk6142YXBQhD5o32AHSmZrQ5M6JVYCra/VY6IZSTcDw87oX9YtW8OuTMUJKQsS1bJSGLs9hQmkVdCawTZs5EtSgoG52Rkk5ilSH4mzMRDVPDpUN4Pw4xb7M0ZNVMPNdYq+jXHKmYUpVdCyBVyxrV+Lw2wg+i1gcSnac7ScwzArqAOeUP0RRd4ItjoqOIlYIIII1OQIIIIA12sSXws/8ApL+6Yi1U/c5H9NMS6xfus/8ApL+6d0RapF8HI/pp80in5/A6P0P/AF/BqPSIh5UsM52iwYmrcPO6OXT5LPbpYdRQ9I6n6QQDKlgvVRoCwNLHeOFt7iOcYuU5IOXqijD6RNE9fBmjkxC+0e10ZK1JGsCjGQXvc8I9mkWHut+ZiOOc9TiWDiTRsrbhyH43gTNJqTe5Of5xXgeFyNlF1Ew5dn6R73T2RwFecSypqUd258T58tFAEnOJUrCeHH1um6JuVcS7tkntE/VHePPcObdRcXjQBsiv0U937ShVXIMN1KRr1TiQ1huGfM3PWMQroPfDaIy9S1NnlR7ZfckUA4UoOQjNIJYHokZfl7zEEhH2Rvz/AE85xJ86aiB1Pn9OGcT8Q17kX0AJHaIAuw3/AJ+PFjGPz1a+zKDDe3w88yYpiVnMPT9PPIiJjickhuAv1Pngwibmez4lmTIQiqjtq82bLl0LPEwnqWWTX7oGdQwPFmHEZ15WHfvn7P5v+PUARdEwAZJTvy5DNR4VOfdiyMpeZu9UpAGJQSXV2twA7OT/AIMTeojocc61RmE4mWQGSdrtK7yqGiU5DjXmLR0WOuj2TxMffMV9Dn3o0lkYjFvkQGyfbXHQYRfR4p8RjTl8pwzUvK+XKHqJo9gjpB3rv4L5IIIII1OIIIIIA1usf7rPz/ZL4eqYr6mKfBYf6gizrE/zWe1/k1/dMa/UL9xkvuP3jGf6ngdKX/Gf7v4ZX1+V+zl1I7R7rA29o1TzEc4n17IHEJA97X6nqY6F6RVtLlXcqLBIcns5ZDmXhBOFUR2uwm+yC5P1lGqj7halo5q/aPW6PsqKbNaUB6do8LDmc+nviOYhrxfX7KA/Lz7vGsVjKzLFr+yOoueAjnseopFUCCJFr3eP5DKI4g0QAwQQQARmkgcTGEAgCQkm5YefGMxNCe74/luiG8ZoIHEwIaJpaCqpLDf+XnrFySQKIHX8ybeXeKe3vd9wv+keqXkf7E2+0f8As8osjNq5dTOfugLIuTRCeZN/hzFIzQpy/fVbaV3R9VP4N0JtUQ5HaICRlZI8Kk+JPGM/neUsF99H6Cyed+Wc3M3HQa9UqYuXtF1EFnu2ybAWHE03VeOkRzDUnBlOKQpZr2qcSk3e59/SsdPjtodk8DpG2araCP6Nk9vGGn/lFBVqrzz8coeISfRiOziT/wC78Dw4w7RNHsIzx/38vD5IIIII1OQIIIIA1usZ/wBrPo/7JdPsmNb6PR/sZWVVfeMbLWQPhJ/9Jf3TGv8AR+P9jK+194xn+p4HWvwr/cvkyDX2aEy5eZKiwAJJ7O63U/FoRZ0pSj23D+omqj9Y5Dw+1eHrX2cES5ZJbtGwc2yOXMV98c6xU9Sh/LQatdSuJzPM0GTWjnrP7R6fR6bpKxHiZyR2Qx+inu/aUKq5Cm6KM1RJ7Rc5AWHhQchFgS9w2RvzP59GHOMk4Zvojjc/l7upjnfWemrRKRH/AEIDLa8TrmiyA/H9PPKMFSmqo9M/0ippchjwiMlKegoN0BS14FjGCPdmPGgAjIK6fGMYIAzCjYU+PUx6FAcfh+sRxmkgcYEWJpctS6ksN/5Dz0i7JnJT2ZSdpXnw83FIoh1GpPIX6vYc4t4avZSH4DujionvHnTg0WRlPvGXUqUo4qWpSiT2mCSAgdkuHPfP1abqR06OcanpAxSHUVLANgWT2T4cAW5ANHR47qHZPnekXeqvgJXoyI2MQBlOPw3w6wk+jFToxO75ag6Q7Raj2EZ477+X+9wQQQRocgQQQQBrtY1NhZ5/9S/unfGv1B/cZPJX3jvjZaf/AHaf/SX90xrtQlPgZPIj/kYz/U8DqX4Z/uXyZQ9IqTsStkV2jU+rS9aDwJ3VhGl4N63O82/MniXO4PQP+vq0JlyyuwUd9acPi77oQlzJk2iBsI3lh4cPAdY563bPUwLeSvmRYiahH0leNfPkGKypK19pZ2U7vPnec4tiSiWKdpWZP65c+oaIShcw0tvNuj36/pGLO+Ltw8yutaU0QG47+X6eLREMOTU0536DyOMbFGGSn6St5r4A/j1aI5t2LlXspqftHL478orYsp6FQS/ZHM/mTYRFsjLtHM+qOpvFmYnJX9iLD6xzPieVowVJJDqYAZCiR+Z8TziLF0yssjmd+XQRiRviVShZIc7z+AyjIYUiq6fGIL3sVgIImIfuhkjMx4qWB5qeQy6wJuRQAxKZBFTSIyIC9yWW2dtw81i4jEABu6Mgm565dKnMxrYmw81jx3mJTKyjcdNSUqOJlkshICmSLmh735XOb3jpkcu1En7WKQA5op1ZClhu6fCOox3UOyfN9JXVXr0Ef0YENid/yoe75s/vh4hI9GQpiqMPlf8A9UvlDvFqPYRlj/xEvD5BBBBGpyBBBBAFPTKXw84Gxlr+6d8ab0eTNrAy+BUP+RjeaSS8mYKVQq9R3TcQr+i6eFYRSXcpmHwISQ0ZP7xfA64K+Gl3SX8lnXuWgolFQdlFhxbj54iEmbNKiyR0Fhvc8uZOeUdZnYdC++lKvrAHneIxo+ULSpdm7gs7tbfWInS2nc0oYxU4KLVzlSMCBVdTdhYe+9L+8GkZTWABJ2RlSp+qnPqw9qsdUVgJRvLQXf1BnfLNh4R4vR8klzKlk7yhJOWbcB4CK5Hebe0U+KOSTElnLy0nrMUPwHhxKqCMU4c91I2E/wDI/WO73cCbddOAlEv8kh3d9gO7u7td48Vo6SQxlSyDQjYSzByKNxPjEbv3k+0lynG5kxCKJZR93uqo8qcYxRgZkyqqJ47uAFuQ/WOyjRskF/kpb79hL/CM/mEr+WjL1RlbLJz4xG795f2olwicaIQg7EtO0vhU+Itz95EeDBFVVkFsnZCeBI7x4J/QdkRo2SHaVLD3ZCQ9XrTfWPf8Pk0/ZS6W7ApypDd+8j2ovdE48jBqVVNvaIYDfsJFujniKmBGFAfYG0c1qNBvYi5+r/deOxHASmb5NDMA2yGYFwLWBjFWjpJDGVLIYBihLMHYM2Tnxhu/eR7U7jjHyBWewNo5qNEjk1B08TB/hzfSVvyHny1o7T8xlM3yaGr6oz72Wee+D5hK/loz9QZ3yzhu3eW9q6ROFzMKX2R2lcPifPNoinYcpv7vNY7wnR8oO0qWHv2BWr1pvrzjw6Nkm8qX/Ynjw4nxMRuveXXTC5TlXo/xJ+eS0m3ab+0x1+K0rR8lJdMqWkioIQkF65gcT4mJMXPEtClmyUknoHjalDYjZnnYvELEVFKKt7hT9HQLYslv3hQ651hxhU9G0v8A2ql5zJq1H3D8Ia4ml2EVxjvXkEEEEaHMVNKaSl4eWqZNUyQOpOQSMyYTJWtOPxRHzbD7KVKotVQwu5NOo6Rlr6sTcVhcOo9hShtAEjvKZzlYMDep6vMmUEJCUhkpAAG4C0Y9c5NJ2SO5KFGnGTjtSlrwSEzb0x2k7EtQLB1FIDZlgxq9+FooaJ0BpDBreUEkKIBG0AlhUqI3ZAs7PQUjosETlLjdkLGySaUY2fHq4+otysdpEJ7WHlqVsqNFtVwEhuN/yjCbpLSLqCcKg1DEzGH0r1NT4DOGeCLbD1ZlnR5I+v1FA6S0r/8AWl5+tdg1K5kuIk/xHSb/ALtLuPXpdjXcX8ATDXBEbD1ZO8R/64+v1FaXj9J2+byiQ9dpgcgw3lVatQQfP9JttfNpbN3dvtPatcyX5CGmCJ2HqyM+PJH1+opf4hpVyPm0o2btjg+fnpEyMdpId7DSlFz3VtQWqaXYb6WjW47WOfiJ6sNIXLwwBYrmntkA1KQAwPC9fCxL0FpFi+OZ2Yity2YZgKgC53NGV78LvyOtwSS21CPd1/wTSsbpSm1IkitWU5a70JFqczaLAxukdl/m0pykfxLEqz5Cv45Rh/hWKFsfVwwUgEMAQkVU57Qc77RiNC4wd3HlQLGqRVnNGoxO7KlYn7Xf6FG6b5PKR4rSOk3LYWXw/acKV6E9QIyRjtJvXDSmrQTK0G+1beNo1GksfjcElMyZiZU1L0Se8sO5IpvJ4AJA4Q5aHx3y8mXN2SnbS+yq4/TdwiY9btd3FVbEVLYi0+q6v9TQI0hpQufm0oAJdiupL5V8jwjOXpHSRU/zaWEkpABX2q1LtSgfqwrDRBF9h6s58+PJH1+orL0ppJ+zg0d43mC1GavG/OJBpLSAAfCoJ7T7MyhagZ95ry3QywQ2HqxnR5F6/UU8VpLSbEJwyAWooKcA0fmasBwN40mmJelp6FpUlkFnSkCt6DNsyS3wB6PBFXTvxbNIYtQd1CP+8TnejjpORLRLRKGylqGpeqiCbWu1rXMSy9PaUQ+1hitmJ7LBi9m/7DQ/wQymuEmS8ZGTblTizS6u6xIxQUNlUuYgspC6HpG6hA1pmfN9JYeYgkfKABYGfa2bPyh/iYSbun7jPEUox2Zx4SV/hqJ+v+jFq+SxMoOuSoPR6O4O5gXd/Gkak+kWaCXkpA2mFSzOHc5m9hR+kdGjQaW1Rw2IO0pJSpmBSWHDs2is4SveDNqGIpbKhWjdLgxam+ksv2ZAIpUqZ7uwa1vNrQ9I8sBzKPIK/MX8loj0j6PHDSVpH1gQfEPwy8I1A1BnpqoBW4JL7qm13oOBci5ybrI7YwwE1p4s26PSQFWw5fLt/Glotp18TmgcWVR+BZyGzZzkDeE/SGrM2X/CmE2ZKSRdrjiL+7ONadETQSClTh3odlOZdWbcPGKZtRcTZYPCTV4/P+x6nekVLsiTtHioAChueeVaZk0Aj0huQBJHE7VzuSGduJ8DCFisB8l3zW+yL9dw5+BvGUjRcwsSCl+6n1lPZhuO8++IzqhfcMLa9h5xXpFCQyZQUvcFU609wfiQaRnK1+NdqUkKySFO3FZsM6eLXhHToheXuNADvVx4X90R/MFMyXVvNk2eg5Vc+AhnVCNxw1rJG91k0xhcQCfkUpnEv8og8XrStMyH6AGNENKqTRBI+kSSrpWnO9WeIpmAUCEsSo0AAJJPARIjRqn2dkqWzlKbJFyVrsG8mM3KTdzqhTpwjs36v96GCdIKFr8fNoyGNU4JJWrIEnZHT1uvvi2vQqkd5JKrsBQUeu4MXc+BFYqzNGTAe6XdmAN3ZvGkRaRZSpvgbTROPlSl/KTkjETaNtHsIb3PYACgbpDH/qNkJQP2m58vPIIZ0et9liVZgCwFSSbWiZOiJh97nKl23tnui8ak11Ixq4ahN3n1jsfSPYCSCc1FbJ6Uc+b3ix/qCL/JADiqp6NQW/I2jnU3CsHemR3/AFRnztxiVOjFs6gQd3rdRl1rwi2dUMngMNoPf+ow/kucgFVJ3s3ZTzrw3Sp9ISQO1KG09QFuAMnLX4D9I5zLwq1FkAqJLUtyfO3uiynQ0wsAkklqJBIq7VzJY23GCrVBLAYVcV6jwn0jBSmTIoLkrbLlQPv90Sr9IaHpLff2s3FnFme7dM0hGruIIATLWXZmSWratusW0al4ssBKLm5JASK8anw8YlVKpSWEwS4tef8AYyK9I1aSk8SVEC+9ntwc7hY1Z3pKmP2JKW+kSHL7hYNFfC+jjEKA25ktD81EV3Chpxhl0ZqBhpZJWVTTltUA4sM4us6XcYTfR9P3X8zQ6DnzdJ4xE2YlIRIAdg4dyUiuZIfpHS4gweDlykhEtAQkWCQ0Tx0U4bK6+J5mJrqrL7KtFdSQRr8fpvDySRMmpSQHIevgM+EXpoJBCSxYsWdjkWzjkOm9Wp6JiisGqiTMvtqJqaUDk2+MVqzcV1I0wdCnWk1OVh1m6+4YB2W5ZgQASMyz0HO7xEdfZf8ALI5qG/gDl7+FY5srRxqxtUklkgcT5doDgFNm280fcwNQG3+Ec2fM9ZdHYY6CvX8GqZYCXNVKJ5AAB1He3LjFdev6nJ2EJS1AaqNKksWH1Q9qkXhCOFUXL9kUKjQClvDKMlYIi7jmKnp6o55VaIzpmiwGHXuHQ69TDXZQBS6XKt7DMn9KXiFWvU3ac7Ab1WBJOZWqwcU2R4i8Jhkq41pz4DfyEeKkEFj3vZFSOe6K5s9S6wVDRDb/AJ4nmxT0QN7/AAplTdngddcSDRSScgEp2BeqizqPAMKC8LXzJQv4fCI0YdRPZry99YjMnqWWFoaIbJOt+ISO3O2ifopAHKnnheBWueJU+zMYZqIDBw1KfH35qvzUs+WZyfcN55RExNrDfaGbPUndKL69leQ4/wCcZwT/AOUs3eKQ5q/YSwfc5YcorzNeMSrur2UjMgEmr7r8hCrskk57z+cZIkKNh5yhmz1CwlBcYoZ/864os0xgMylNaZsKDgHPGLUjXDEn+IDepSBvowFAOtheE2bK2b3iREhZG4cfh+kFUnqHhKNuyvIcZ+vMwW2VGrdkbmH5tlvNozwuuOIPaWZYTu2HPxrUfqIRygiJBJWqpfmfP/UTmz1KvBUbcEPKte1iyUZerejGzO/QZUvFnD68TLqQgBgwq+XFsjuFb0Y88TIU9A58n4R6UKJYHaNSWL8yT+MTnTKvAUH7jpKNeif4aePaYCuZOTcn4WPsvX9JNJTpHeVtsl8gCU1pyetN/M1BR7IqButu8mPVoUQCaDL8WH4xOfMp7NoaHVZGvchRqhYHtUIy3kHf7t7Rt8LrBhphCRNSFM+yrsnq8cSkrU/Zd8mvwbjFvB6MnLWkIlqWSaAZ7y+4G5i0cRLQyqdF0dbHdoI1ereDmSpCUzS6twLhIySC1o2kdid0eDNKMmk7hBBBElSrN0dJU21KQWO0HSKKpW16DwiCZoPDqvKT5/F6vvrGxgiLIuqklwbNWvV7DEg/JBwCE37L3KdxzcVesYK1Zwp/hDxO99/lzG3giNmOhOdU5n5mjOqeF7XYIKqEhRBZmYHIcBGErVDCpDJQR14v+nDnWN/BDYjoW3irzPzFyfqZh1XK2rTaua1NK1YtYtV49Vqdhy1VMPVcM7UJo5Y1higiMuOhO81eZinP1DkLIKpkwtlQBq0AAoOXGIlej+SWeatgbAJAbcKU534w4wRGVDQusZXX5hSRqJKDdtTDLZG6vifdTjHs3UlBDCaU0ySOL5506Bi8NkEMqGhG+VuYTcL6P5SKmYpSq1IF8rGwHnKJ5mpEs/xFNkNkdOly1K7oa4IZUNA8ZXbu5ClK1DkguVqUas4FNzDzWLB1Nk+0v3WFhbI1+DQywROXHQh4us/zCzM1Kw6gEusBqgEDa+sWc1q1niX/ACbhWCdlWyGptXLEOd5r0yhhghlx0I3qtzM0krVTCpb9m7Nck2DV55xIdWcIXJkpJNyXOTAXtwtbdG3gidiOhXPq8z8ylI0TIR3ZUsXskZ38RSLaEABgAAAwYNQWHKMoImyRRyb4sIIIIkqf/9k="/>
            <p:cNvSpPr>
              <a:spLocks noChangeAspect="1" noChangeArrowheads="1"/>
            </p:cNvSpPr>
            <p:nvPr/>
          </p:nvSpPr>
          <p:spPr bwMode="auto">
            <a:xfrm>
              <a:off x="8923338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0" name="AutoShape 16" descr="data:image/jpeg;base64,/9j/4AAQSkZJRgABAQAAAQABAAD/2wCEAAkGBxMSEhUUExQWFRUXFxoaGBgWFx0YGRgYHxgYGhccGBgYHiogHBwlHBoaIjEhJSksLi4vGCEzODMsNygtLi4BCgoKDg0OGxAQGy0kHyQsNCwsLDQ0OCw0LCw0NDQ0LCw0LCwsLCwvLCwsLCwsLCw0LCwsLCwsNCw0LywsLCw0LP/AABEIAMwAzAMBIgACEQEDEQH/xAAbAAACAgMBAAAAAAAAAAAAAAAABgMEAgUHAf/EAEYQAAECBAIHBAUJBgYCAwAAAAECEQADITEEQQUGElFhcYEiMpHwB0JSobETFGJygrLB0eEjNENTc5IVFhckovEzY0RU0v/EABoBAQADAQEBAAAAAAAAAAAAAAABAgMEBQb/xAA3EQACAQIDBAcFCQADAAAAAAAAAQIDEQQTURIUMVIFITJhgZGhFUFxsdEiMzRCQ3LB4fAkU4L/2gAMAwEAAhEDEQA/AO4wQQQAQQQQAQQQQAQQQQAQQQQAQQQQAQQQQAQQQQAQQQQAQQQQAQQQQAQQQQAQQQQAQQQQAQQQQAQQQQAQQQQAQQQQAQQQQAQQQQAQQQQAQQQQAQQQQAQQQQAQQQQAQQQQAQQQQAQQRpNL61YbDLMuYs7YDkJDkbhzMQ5JcS8Kcpu0Vdm7ghGm+kVIHZkKUskMnafP1iAWLNQPGCfSEoPt4VQO4Enc/q5V8vGedDU6dwxHL6ofIIScPr/tf/EmtvFaHu5XJo0W169SU0VLmg1oEvYVPJxs9Duic2GpV4KuurZGuCFWRrzIU37OcHLdyx6cHMeK19wwbszK/Q4sPdWGbDUjdK/KxrghTl6+SFFhLnHIdi5ytGatecP7M039Q0r2X535QzYajdK/KxpghSVr9h67KJqmzCOIAJ3OT5eMjr7h3YImks9Ebg56PR4ZsNRudflY1wQqK18w4bsTcvUs5ZuYp4tGKtf8P7E0nMBFqOX5QzYajc6/KxtghXTrxh7lM1IcB1IIANX8AAW4iIR6QMOSWlzs27F7s3OGbDUbnX5WN0EKa9fJAf8AZznZwNipcjZ8RXw3xmnXNLEnDzgytlinOpU7eyLi4JYtDNhqN0rco0wQlL9Ikt6SJpvkBSjHwr4RdwuvmEUQFKUgn2hbmRBVYakvBV0r7LGiCMZcwKAUkgggEEVBBsQd0ZRocoQQQQAQQQQBBjsQJctazZCVK8ATCZqVoOViJasTPl7alrJTt9pgMycyS+TUDCGnWM/7Wf8A015geqczSKmpMvZwUgfRexFyTnGUleaT0OunNwoSceptpeBtZWElpbZQkNZkgNEuwNwhb1503NwkuWqVsuVEHaq/ZLML3r0hPHpBxPZHYtUlIcnfuAyHV+ESrRi7MtSwNatHbjwOqhI3R4JY3DwjmqdfJ5sUn7IAFXqTbdWw41jM67YgiikcVlFAL9lJLnc5pT1jDPgW9nV+46PsDcM8t948MpPsinCOef51nmxQwZypNKbzS/R7BjWPTrnPYdpIFO0UdpTewjj7RbgM4Z0B7Prdx0MSwLAeHT4QGWNw8OnwjnS9dp93QBbuvk1WuTenRqxGvXbEgsSH9gIBWaZ5IGdXPACkM+AXR1buOkiWBkN9s7/GPDJT7Is1hbd7hHPpGtmK7y1SwCXCQh23B3cjrXIvSPTrliCWRsqNB3aUu5FycwB/bUwzokbhWv7joHySfZHhxf41gEpPsjw87hCDK1rxATVaFEO6tkBA4OL8AlyWuQ8V5mu+INJZSprrUkAWbkBmd5NGtDOiSsBWfCx0b5JPsjPLffxg+RT7I8By+Ec1GumKNEqSo5nYAAFKgFvFTCpoaNYka14ou6kEt7IAFnLnPiWFbWhnxJfR9Ze9HQ9gbhHoEIE/XCagdpaX3BIBvuNjYVsDUFwYgk6142YXBQhD5o32AHSmZrQ5M6JVYCra/VY6IZSTcDw87oX9YtW8OuTMUJKQsS1bJSGLs9hQmkVdCawTZs5EtSgoG52Rkk5ilSH4mzMRDVPDpUN4Pw4xb7M0ZNVMPNdYq+jXHKmYUpVdCyBVyxrV+Lw2wg+i1gcSnac7ScwzArqAOeUP0RRd4ItjoqOIlYIIII1OQIIIIA12sSXws/8ApL+6Yi1U/c5H9NMS6xfus/8ApL+6d0RapF8HI/pp80in5/A6P0P/AF/BqPSIh5UsM52iwYmrcPO6OXT5LPbpYdRQ9I6n6QQDKlgvVRoCwNLHeOFt7iOcYuU5IOXqijD6RNE9fBmjkxC+0e10ZK1JGsCjGQXvc8I9mkWHut+ZiOOc9TiWDiTRsrbhyH43gTNJqTe5Of5xXgeFyNlF1Ew5dn6R73T2RwFecSypqUd258T58tFAEnOJUrCeHH1um6JuVcS7tkntE/VHePPcObdRcXjQBsiv0U937ShVXIMN1KRr1TiQ1huGfM3PWMQroPfDaIy9S1NnlR7ZfckUA4UoOQjNIJYHokZfl7zEEhH2Rvz/AE85xJ86aiB1Pn9OGcT8Q17kX0AJHaIAuw3/AJ+PFjGPz1a+zKDDe3w88yYpiVnMPT9PPIiJjickhuAv1Pngwibmez4lmTIQiqjtq82bLl0LPEwnqWWTX7oGdQwPFmHEZ15WHfvn7P5v+PUARdEwAZJTvy5DNR4VOfdiyMpeZu9UpAGJQSXV2twA7OT/AIMTeojocc61RmE4mWQGSdrtK7yqGiU5DjXmLR0WOuj2TxMffMV9Dn3o0lkYjFvkQGyfbXHQYRfR4p8RjTl8pwzUvK+XKHqJo9gjpB3rv4L5IIIII1OIIIIIA1usf7rPz/ZL4eqYr6mKfBYf6gizrE/zWe1/k1/dMa/UL9xkvuP3jGf6ngdKX/Gf7v4ZX1+V+zl1I7R7rA29o1TzEc4n17IHEJA97X6nqY6F6RVtLlXcqLBIcns5ZDmXhBOFUR2uwm+yC5P1lGqj7halo5q/aPW6PsqKbNaUB6do8LDmc+nviOYhrxfX7KA/Lz7vGsVjKzLFr+yOoueAjnseopFUCCJFr3eP5DKI4g0QAwQQQARmkgcTGEAgCQkm5YefGMxNCe74/luiG8ZoIHEwIaJpaCqpLDf+XnrFySQKIHX8ybeXeKe3vd9wv+keqXkf7E2+0f8As8osjNq5dTOfugLIuTRCeZN/hzFIzQpy/fVbaV3R9VP4N0JtUQ5HaICRlZI8Kk+JPGM/neUsF99H6Cyed+Wc3M3HQa9UqYuXtF1EFnu2ybAWHE03VeOkRzDUnBlOKQpZr2qcSk3e59/SsdPjtodk8DpG2araCP6Nk9vGGn/lFBVqrzz8coeISfRiOziT/wC78Dw4w7RNHsIzx/38vD5IIIII1OQIIIIA1usZ/wBrPo/7JdPsmNb6PR/sZWVVfeMbLWQPhJ/9Jf3TGv8AR+P9jK+194xn+p4HWvwr/cvkyDX2aEy5eZKiwAJJ7O63U/FoRZ0pSj23D+omqj9Y5Dw+1eHrX2cES5ZJbtGwc2yOXMV98c6xU9Sh/LQatdSuJzPM0GTWjnrP7R6fR6bpKxHiZyR2Qx+inu/aUKq5Cm6KM1RJ7Rc5AWHhQchFgS9w2RvzP59GHOMk4Zvojjc/l7upjnfWemrRKRH/AEIDLa8TrmiyA/H9PPKMFSmqo9M/0ippchjwiMlKegoN0BS14FjGCPdmPGgAjIK6fGMYIAzCjYU+PUx6FAcfh+sRxmkgcYEWJpctS6ksN/5Dz0i7JnJT2ZSdpXnw83FIoh1GpPIX6vYc4t4avZSH4DujionvHnTg0WRlPvGXUqUo4qWpSiT2mCSAgdkuHPfP1abqR06OcanpAxSHUVLANgWT2T4cAW5ANHR47qHZPnekXeqvgJXoyI2MQBlOPw3w6wk+jFToxO75ag6Q7Raj2EZ477+X+9wQQQRocgQQQQBrtY1NhZ5/9S/unfGv1B/cZPJX3jvjZaf/AHaf/SX90xrtQlPgZPIj/kYz/U8DqX4Z/uXyZQ9IqTsStkV2jU+rS9aDwJ3VhGl4N63O82/MniXO4PQP+vq0JlyyuwUd9acPi77oQlzJk2iBsI3lh4cPAdY563bPUwLeSvmRYiahH0leNfPkGKypK19pZ2U7vPnec4tiSiWKdpWZP65c+oaIShcw0tvNuj36/pGLO+Ltw8yutaU0QG47+X6eLREMOTU0536DyOMbFGGSn6St5r4A/j1aI5t2LlXspqftHL478orYsp6FQS/ZHM/mTYRFsjLtHM+qOpvFmYnJX9iLD6xzPieVowVJJDqYAZCiR+Z8TziLF0yssjmd+XQRiRviVShZIc7z+AyjIYUiq6fGIL3sVgIImIfuhkjMx4qWB5qeQy6wJuRQAxKZBFTSIyIC9yWW2dtw81i4jEABu6Mgm565dKnMxrYmw81jx3mJTKyjcdNSUqOJlkshICmSLmh735XOb3jpkcu1En7WKQA5op1ZClhu6fCOox3UOyfN9JXVXr0Ef0YENid/yoe75s/vh4hI9GQpiqMPlf8A9UvlDvFqPYRlj/xEvD5BBBBGpyBBBBAFPTKXw84Gxlr+6d8ab0eTNrAy+BUP+RjeaSS8mYKVQq9R3TcQr+i6eFYRSXcpmHwISQ0ZP7xfA64K+Gl3SX8lnXuWgolFQdlFhxbj54iEmbNKiyR0Fhvc8uZOeUdZnYdC++lKvrAHneIxo+ULSpdm7gs7tbfWInS2nc0oYxU4KLVzlSMCBVdTdhYe+9L+8GkZTWABJ2RlSp+qnPqw9qsdUVgJRvLQXf1BnfLNh4R4vR8klzKlk7yhJOWbcB4CK5Hebe0U+KOSTElnLy0nrMUPwHhxKqCMU4c91I2E/wDI/WO73cCbddOAlEv8kh3d9gO7u7td48Vo6SQxlSyDQjYSzByKNxPjEbv3k+0lynG5kxCKJZR93uqo8qcYxRgZkyqqJ47uAFuQ/WOyjRskF/kpb79hL/CM/mEr+WjL1RlbLJz4xG795f2olwicaIQg7EtO0vhU+Itz95EeDBFVVkFsnZCeBI7x4J/QdkRo2SHaVLD3ZCQ9XrTfWPf8Pk0/ZS6W7ApypDd+8j2ovdE48jBqVVNvaIYDfsJFujniKmBGFAfYG0c1qNBvYi5+r/deOxHASmb5NDMA2yGYFwLWBjFWjpJDGVLIYBihLMHYM2Tnxhu/eR7U7jjHyBWewNo5qNEjk1B08TB/hzfSVvyHny1o7T8xlM3yaGr6oz72Wee+D5hK/loz9QZ3yzhu3eW9q6ROFzMKX2R2lcPifPNoinYcpv7vNY7wnR8oO0qWHv2BWr1pvrzjw6Nkm8qX/Ynjw4nxMRuveXXTC5TlXo/xJ+eS0m3ab+0x1+K0rR8lJdMqWkioIQkF65gcT4mJMXPEtClmyUknoHjalDYjZnnYvELEVFKKt7hT9HQLYslv3hQ651hxhU9G0v8A2ql5zJq1H3D8Ia4ml2EVxjvXkEEEEaHMVNKaSl4eWqZNUyQOpOQSMyYTJWtOPxRHzbD7KVKotVQwu5NOo6Rlr6sTcVhcOo9hShtAEjvKZzlYMDep6vMmUEJCUhkpAAG4C0Y9c5NJ2SO5KFGnGTjtSlrwSEzb0x2k7EtQLB1FIDZlgxq9+FooaJ0BpDBreUEkKIBG0AlhUqI3ZAs7PQUjosETlLjdkLGySaUY2fHq4+otysdpEJ7WHlqVsqNFtVwEhuN/yjCbpLSLqCcKg1DEzGH0r1NT4DOGeCLbD1ZlnR5I+v1FA6S0r/8AWl5+tdg1K5kuIk/xHSb/ALtLuPXpdjXcX8ATDXBEbD1ZO8R/64+v1FaXj9J2+byiQ9dpgcgw3lVatQQfP9JttfNpbN3dvtPatcyX5CGmCJ2HqyM+PJH1+opf4hpVyPm0o2btjg+fnpEyMdpId7DSlFz3VtQWqaXYb6WjW47WOfiJ6sNIXLwwBYrmntkA1KQAwPC9fCxL0FpFi+OZ2Yity2YZgKgC53NGV78LvyOtwSS21CPd1/wTSsbpSm1IkitWU5a70JFqczaLAxukdl/m0pykfxLEqz5Cv45Rh/hWKFsfVwwUgEMAQkVU57Qc77RiNC4wd3HlQLGqRVnNGoxO7KlYn7Xf6FG6b5PKR4rSOk3LYWXw/acKV6E9QIyRjtJvXDSmrQTK0G+1beNo1GksfjcElMyZiZU1L0Se8sO5IpvJ4AJA4Q5aHx3y8mXN2SnbS+yq4/TdwiY9btd3FVbEVLYi0+q6v9TQI0hpQufm0oAJdiupL5V8jwjOXpHSRU/zaWEkpABX2q1LtSgfqwrDRBF9h6s58+PJH1+orL0ppJ+zg0d43mC1GavG/OJBpLSAAfCoJ7T7MyhagZ95ry3QywQ2HqxnR5F6/UU8VpLSbEJwyAWooKcA0fmasBwN40mmJelp6FpUlkFnSkCt6DNsyS3wB6PBFXTvxbNIYtQd1CP+8TnejjpORLRLRKGylqGpeqiCbWu1rXMSy9PaUQ+1hitmJ7LBi9m/7DQ/wQymuEmS8ZGTblTizS6u6xIxQUNlUuYgspC6HpG6hA1pmfN9JYeYgkfKABYGfa2bPyh/iYSbun7jPEUox2Zx4SV/hqJ+v+jFq+SxMoOuSoPR6O4O5gXd/Gkak+kWaCXkpA2mFSzOHc5m9hR+kdGjQaW1Rw2IO0pJSpmBSWHDs2is4SveDNqGIpbKhWjdLgxam+ksv2ZAIpUqZ7uwa1vNrQ9I8sBzKPIK/MX8loj0j6PHDSVpH1gQfEPwy8I1A1BnpqoBW4JL7qm13oOBci5ybrI7YwwE1p4s26PSQFWw5fLt/Glotp18TmgcWVR+BZyGzZzkDeE/SGrM2X/CmE2ZKSRdrjiL+7ONadETQSClTh3odlOZdWbcPGKZtRcTZYPCTV4/P+x6nekVLsiTtHioAChueeVaZk0Aj0huQBJHE7VzuSGduJ8DCFisB8l3zW+yL9dw5+BvGUjRcwsSCl+6n1lPZhuO8++IzqhfcMLa9h5xXpFCQyZQUvcFU609wfiQaRnK1+NdqUkKySFO3FZsM6eLXhHToheXuNADvVx4X90R/MFMyXVvNk2eg5Vc+AhnVCNxw1rJG91k0xhcQCfkUpnEv8og8XrStMyH6AGNENKqTRBI+kSSrpWnO9WeIpmAUCEsSo0AAJJPARIjRqn2dkqWzlKbJFyVrsG8mM3KTdzqhTpwjs36v96GCdIKFr8fNoyGNU4JJWrIEnZHT1uvvi2vQqkd5JKrsBQUeu4MXc+BFYqzNGTAe6XdmAN3ZvGkRaRZSpvgbTROPlSl/KTkjETaNtHsIb3PYACgbpDH/qNkJQP2m58vPIIZ0et9liVZgCwFSSbWiZOiJh97nKl23tnui8ak11Ixq4ahN3n1jsfSPYCSCc1FbJ6Uc+b3ix/qCL/JADiqp6NQW/I2jnU3CsHemR3/AFRnztxiVOjFs6gQd3rdRl1rwi2dUMngMNoPf+ow/kucgFVJ3s3ZTzrw3Sp9ISQO1KG09QFuAMnLX4D9I5zLwq1FkAqJLUtyfO3uiynQ0wsAkklqJBIq7VzJY23GCrVBLAYVcV6jwn0jBSmTIoLkrbLlQPv90Sr9IaHpLff2s3FnFme7dM0hGruIIATLWXZmSWratusW0al4ssBKLm5JASK8anw8YlVKpSWEwS4tef8AYyK9I1aSk8SVEC+9ntwc7hY1Z3pKmP2JKW+kSHL7hYNFfC+jjEKA25ktD81EV3Chpxhl0ZqBhpZJWVTTltUA4sM4us6XcYTfR9P3X8zQ6DnzdJ4xE2YlIRIAdg4dyUiuZIfpHS4gweDlykhEtAQkWCQ0Tx0U4bK6+J5mJrqrL7KtFdSQRr8fpvDySRMmpSQHIevgM+EXpoJBCSxYsWdjkWzjkOm9Wp6JiisGqiTMvtqJqaUDk2+MVqzcV1I0wdCnWk1OVh1m6+4YB2W5ZgQASMyz0HO7xEdfZf8ALI5qG/gDl7+FY5srRxqxtUklkgcT5doDgFNm280fcwNQG3+Ec2fM9ZdHYY6CvX8GqZYCXNVKJ5AAB1He3LjFdev6nJ2EJS1AaqNKksWH1Q9qkXhCOFUXL9kUKjQClvDKMlYIi7jmKnp6o55VaIzpmiwGHXuHQ69TDXZQBS6XKt7DMn9KXiFWvU3ac7Ab1WBJOZWqwcU2R4i8Jhkq41pz4DfyEeKkEFj3vZFSOe6K5s9S6wVDRDb/AJ4nmxT0QN7/AAplTdngddcSDRSScgEp2BeqizqPAMKC8LXzJQv4fCI0YdRPZry99YjMnqWWFoaIbJOt+ISO3O2ifopAHKnnheBWueJU+zMYZqIDBw1KfH35qvzUs+WZyfcN55RExNrDfaGbPUndKL69leQ4/wCcZwT/AOUs3eKQ5q/YSwfc5YcorzNeMSrur2UjMgEmr7r8hCrskk57z+cZIkKNh5yhmz1CwlBcYoZ/864os0xgMylNaZsKDgHPGLUjXDEn+IDepSBvowFAOtheE2bK2b3iREhZG4cfh+kFUnqHhKNuyvIcZ+vMwW2VGrdkbmH5tlvNozwuuOIPaWZYTu2HPxrUfqIRygiJBJWqpfmfP/UTmz1KvBUbcEPKte1iyUZerejGzO/QZUvFnD68TLqQgBgwq+XFsjuFb0Y88TIU9A58n4R6UKJYHaNSWL8yT+MTnTKvAUH7jpKNeif4aePaYCuZOTcn4WPsvX9JNJTpHeVtsl8gCU1pyetN/M1BR7IqButu8mPVoUQCaDL8WH4xOfMp7NoaHVZGvchRqhYHtUIy3kHf7t7Rt8LrBhphCRNSFM+yrsnq8cSkrU/Zd8mvwbjFvB6MnLWkIlqWSaAZ7y+4G5i0cRLQyqdF0dbHdoI1ereDmSpCUzS6twLhIySC1o2kdid0eDNKMmk7hBBBElSrN0dJU21KQWO0HSKKpW16DwiCZoPDqvKT5/F6vvrGxgiLIuqklwbNWvV7DEg/JBwCE37L3KdxzcVesYK1Zwp/hDxO99/lzG3giNmOhOdU5n5mjOqeF7XYIKqEhRBZmYHIcBGErVDCpDJQR14v+nDnWN/BDYjoW3irzPzFyfqZh1XK2rTaua1NK1YtYtV49Vqdhy1VMPVcM7UJo5Y1higiMuOhO81eZinP1DkLIKpkwtlQBq0AAoOXGIlej+SWeatgbAJAbcKU534w4wRGVDQusZXX5hSRqJKDdtTDLZG6vifdTjHs3UlBDCaU0ySOL5506Bi8NkEMqGhG+VuYTcL6P5SKmYpSq1IF8rGwHnKJ5mpEs/xFNkNkdOly1K7oa4IZUNA8ZXbu5ClK1DkguVqUas4FNzDzWLB1Nk+0v3WFhbI1+DQywROXHQh4us/zCzM1Kw6gEusBqgEDa+sWc1q1niX/ACbhWCdlWyGptXLEOd5r0yhhghlx0I3qtzM0krVTCpb9m7Nck2DV55xIdWcIXJkpJNyXOTAXtwtbdG3gidiOhXPq8z8ylI0TIR3ZUsXskZ38RSLaEABgAAAwYNQWHKMoImyRRyb4sIIIIkqf/9k="/>
            <p:cNvSpPr>
              <a:spLocks noChangeAspect="1" noChangeArrowheads="1"/>
            </p:cNvSpPr>
            <p:nvPr/>
          </p:nvSpPr>
          <p:spPr bwMode="auto">
            <a:xfrm>
              <a:off x="8923338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2" name="AutoShape 18" descr="data:image/jpeg;base64,/9j/4AAQSkZJRgABAQAAAQABAAD/2wCEAAkGBxMSEhUUExQWFRUXFxoaGBgWFx0YGRgYHxgYGhccGBgYHiogHBwlHBoaIjEhJSksLi4vGCEzODMsNygtLi4BCgoKDg0OGxAQGy0kHyQsNCwsLDQ0OCw0LCw0NDQ0LCw0LCwsLCwvLCwsLCwsLCw0LCwsLCwsNCw0LywsLCw0LP/AABEIAMwAzAMBIgACEQEDEQH/xAAbAAACAgMBAAAAAAAAAAAAAAAABgMEAgUHAf/EAEYQAAECBAIHBAUJBgYCAwAAAAECEQADITEEQQUGElFhcYEiMpHwB0JSobETFGJygrLB0eEjNENTc5IVFhckovEzY0RU0v/EABoBAQADAQEBAAAAAAAAAAAAAAABAgMEBQb/xAA3EQACAQIDBAcFCQADAAAAAAAAAQIDEQQTURIUMVIFITJhgZGhFUFxsdEiMzRCQ3LB4fAkU4L/2gAMAwEAAhEDEQA/AO4wQQQAQQQQAQQQQAQQQQAQQQQAQQQQAQQQQAQQQQAQQQQAQQQQAQQQQAQQQQAQQQQAQQQQAQQQQAQQQQAQQQQAQQQQAQQQQAQQQQAQQQQAQQQQAQQQQAQQQQAQQQQAQQQQAQQQQAQQRpNL61YbDLMuYs7YDkJDkbhzMQ5JcS8Kcpu0Vdm7ghGm+kVIHZkKUskMnafP1iAWLNQPGCfSEoPt4VQO4Enc/q5V8vGedDU6dwxHL6ofIIScPr/tf/EmtvFaHu5XJo0W169SU0VLmg1oEvYVPJxs9Duic2GpV4KuurZGuCFWRrzIU37OcHLdyx6cHMeK19wwbszK/Q4sPdWGbDUjdK/KxrghTl6+SFFhLnHIdi5ytGatecP7M039Q0r2X535QzYajdK/KxpghSVr9h67KJqmzCOIAJ3OT5eMjr7h3YImks9Ebg56PR4ZsNRudflY1wQqK18w4bsTcvUs5ZuYp4tGKtf8P7E0nMBFqOX5QzYajc6/KxtghXTrxh7lM1IcB1IIANX8AAW4iIR6QMOSWlzs27F7s3OGbDUbnX5WN0EKa9fJAf8AZznZwNipcjZ8RXw3xmnXNLEnDzgytlinOpU7eyLi4JYtDNhqN0rco0wQlL9Ikt6SJpvkBSjHwr4RdwuvmEUQFKUgn2hbmRBVYakvBV0r7LGiCMZcwKAUkgggEEVBBsQd0ZRocoQQQQAQQQQBBjsQJctazZCVK8ATCZqVoOViJasTPl7alrJTt9pgMycyS+TUDCGnWM/7Wf8A015geqczSKmpMvZwUgfRexFyTnGUleaT0OunNwoSceptpeBtZWElpbZQkNZkgNEuwNwhb1503NwkuWqVsuVEHaq/ZLML3r0hPHpBxPZHYtUlIcnfuAyHV+ESrRi7MtSwNatHbjwOqhI3R4JY3DwjmqdfJ5sUn7IAFXqTbdWw41jM67YgiikcVlFAL9lJLnc5pT1jDPgW9nV+46PsDcM8t948MpPsinCOef51nmxQwZypNKbzS/R7BjWPTrnPYdpIFO0UdpTewjj7RbgM4Z0B7Prdx0MSwLAeHT4QGWNw8OnwjnS9dp93QBbuvk1WuTenRqxGvXbEgsSH9gIBWaZ5IGdXPACkM+AXR1buOkiWBkN9s7/GPDJT7Is1hbd7hHPpGtmK7y1SwCXCQh23B3cjrXIvSPTrliCWRsqNB3aUu5FycwB/bUwzokbhWv7joHySfZHhxf41gEpPsjw87hCDK1rxATVaFEO6tkBA4OL8AlyWuQ8V5mu+INJZSprrUkAWbkBmd5NGtDOiSsBWfCx0b5JPsjPLffxg+RT7I8By+Ec1GumKNEqSo5nYAAFKgFvFTCpoaNYka14ou6kEt7IAFnLnPiWFbWhnxJfR9Ze9HQ9gbhHoEIE/XCagdpaX3BIBvuNjYVsDUFwYgk6142YXBQhD5o32AHSmZrQ5M6JVYCra/VY6IZSTcDw87oX9YtW8OuTMUJKQsS1bJSGLs9hQmkVdCawTZs5EtSgoG52Rkk5ilSH4mzMRDVPDpUN4Pw4xb7M0ZNVMPNdYq+jXHKmYUpVdCyBVyxrV+Lw2wg+i1gcSnac7ScwzArqAOeUP0RRd4ItjoqOIlYIIII1OQIIIIA12sSXws/8ApL+6Yi1U/c5H9NMS6xfus/8ApL+6d0RapF8HI/pp80in5/A6P0P/AF/BqPSIh5UsM52iwYmrcPO6OXT5LPbpYdRQ9I6n6QQDKlgvVRoCwNLHeOFt7iOcYuU5IOXqijD6RNE9fBmjkxC+0e10ZK1JGsCjGQXvc8I9mkWHut+ZiOOc9TiWDiTRsrbhyH43gTNJqTe5Of5xXgeFyNlF1Ew5dn6R73T2RwFecSypqUd258T58tFAEnOJUrCeHH1um6JuVcS7tkntE/VHePPcObdRcXjQBsiv0U937ShVXIMN1KRr1TiQ1huGfM3PWMQroPfDaIy9S1NnlR7ZfckUA4UoOQjNIJYHokZfl7zEEhH2Rvz/AE85xJ86aiB1Pn9OGcT8Q17kX0AJHaIAuw3/AJ+PFjGPz1a+zKDDe3w88yYpiVnMPT9PPIiJjickhuAv1Pngwibmez4lmTIQiqjtq82bLl0LPEwnqWWTX7oGdQwPFmHEZ15WHfvn7P5v+PUARdEwAZJTvy5DNR4VOfdiyMpeZu9UpAGJQSXV2twA7OT/AIMTeojocc61RmE4mWQGSdrtK7yqGiU5DjXmLR0WOuj2TxMffMV9Dn3o0lkYjFvkQGyfbXHQYRfR4p8RjTl8pwzUvK+XKHqJo9gjpB3rv4L5IIIII1OIIIIIA1usf7rPz/ZL4eqYr6mKfBYf6gizrE/zWe1/k1/dMa/UL9xkvuP3jGf6ngdKX/Gf7v4ZX1+V+zl1I7R7rA29o1TzEc4n17IHEJA97X6nqY6F6RVtLlXcqLBIcns5ZDmXhBOFUR2uwm+yC5P1lGqj7halo5q/aPW6PsqKbNaUB6do8LDmc+nviOYhrxfX7KA/Lz7vGsVjKzLFr+yOoueAjnseopFUCCJFr3eP5DKI4g0QAwQQQARmkgcTGEAgCQkm5YefGMxNCe74/luiG8ZoIHEwIaJpaCqpLDf+XnrFySQKIHX8ybeXeKe3vd9wv+keqXkf7E2+0f8As8osjNq5dTOfugLIuTRCeZN/hzFIzQpy/fVbaV3R9VP4N0JtUQ5HaICRlZI8Kk+JPGM/neUsF99H6Cyed+Wc3M3HQa9UqYuXtF1EFnu2ybAWHE03VeOkRzDUnBlOKQpZr2qcSk3e59/SsdPjtodk8DpG2araCP6Nk9vGGn/lFBVqrzz8coeISfRiOziT/wC78Dw4w7RNHsIzx/38vD5IIIII1OQIIIIA1usZ/wBrPo/7JdPsmNb6PR/sZWVVfeMbLWQPhJ/9Jf3TGv8AR+P9jK+194xn+p4HWvwr/cvkyDX2aEy5eZKiwAJJ7O63U/FoRZ0pSj23D+omqj9Y5Dw+1eHrX2cES5ZJbtGwc2yOXMV98c6xU9Sh/LQatdSuJzPM0GTWjnrP7R6fR6bpKxHiZyR2Qx+inu/aUKq5Cm6KM1RJ7Rc5AWHhQchFgS9w2RvzP59GHOMk4Zvojjc/l7upjnfWemrRKRH/AEIDLa8TrmiyA/H9PPKMFSmqo9M/0ippchjwiMlKegoN0BS14FjGCPdmPGgAjIK6fGMYIAzCjYU+PUx6FAcfh+sRxmkgcYEWJpctS6ksN/5Dz0i7JnJT2ZSdpXnw83FIoh1GpPIX6vYc4t4avZSH4DujionvHnTg0WRlPvGXUqUo4qWpSiT2mCSAgdkuHPfP1abqR06OcanpAxSHUVLANgWT2T4cAW5ANHR47qHZPnekXeqvgJXoyI2MQBlOPw3w6wk+jFToxO75ag6Q7Raj2EZ477+X+9wQQQRocgQQQQBrtY1NhZ5/9S/unfGv1B/cZPJX3jvjZaf/AHaf/SX90xrtQlPgZPIj/kYz/U8DqX4Z/uXyZQ9IqTsStkV2jU+rS9aDwJ3VhGl4N63O82/MniXO4PQP+vq0JlyyuwUd9acPi77oQlzJk2iBsI3lh4cPAdY563bPUwLeSvmRYiahH0leNfPkGKypK19pZ2U7vPnec4tiSiWKdpWZP65c+oaIShcw0tvNuj36/pGLO+Ltw8yutaU0QG47+X6eLREMOTU0536DyOMbFGGSn6St5r4A/j1aI5t2LlXspqftHL478orYsp6FQS/ZHM/mTYRFsjLtHM+qOpvFmYnJX9iLD6xzPieVowVJJDqYAZCiR+Z8TziLF0yssjmd+XQRiRviVShZIc7z+AyjIYUiq6fGIL3sVgIImIfuhkjMx4qWB5qeQy6wJuRQAxKZBFTSIyIC9yWW2dtw81i4jEABu6Mgm565dKnMxrYmw81jx3mJTKyjcdNSUqOJlkshICmSLmh735XOb3jpkcu1En7WKQA5op1ZClhu6fCOox3UOyfN9JXVXr0Ef0YENid/yoe75s/vh4hI9GQpiqMPlf8A9UvlDvFqPYRlj/xEvD5BBBBGpyBBBBAFPTKXw84Gxlr+6d8ab0eTNrAy+BUP+RjeaSS8mYKVQq9R3TcQr+i6eFYRSXcpmHwISQ0ZP7xfA64K+Gl3SX8lnXuWgolFQdlFhxbj54iEmbNKiyR0Fhvc8uZOeUdZnYdC++lKvrAHneIxo+ULSpdm7gs7tbfWInS2nc0oYxU4KLVzlSMCBVdTdhYe+9L+8GkZTWABJ2RlSp+qnPqw9qsdUVgJRvLQXf1BnfLNh4R4vR8klzKlk7yhJOWbcB4CK5Hebe0U+KOSTElnLy0nrMUPwHhxKqCMU4c91I2E/wDI/WO73cCbddOAlEv8kh3d9gO7u7td48Vo6SQxlSyDQjYSzByKNxPjEbv3k+0lynG5kxCKJZR93uqo8qcYxRgZkyqqJ47uAFuQ/WOyjRskF/kpb79hL/CM/mEr+WjL1RlbLJz4xG795f2olwicaIQg7EtO0vhU+Itz95EeDBFVVkFsnZCeBI7x4J/QdkRo2SHaVLD3ZCQ9XrTfWPf8Pk0/ZS6W7ApypDd+8j2ovdE48jBqVVNvaIYDfsJFujniKmBGFAfYG0c1qNBvYi5+r/deOxHASmb5NDMA2yGYFwLWBjFWjpJDGVLIYBihLMHYM2Tnxhu/eR7U7jjHyBWewNo5qNEjk1B08TB/hzfSVvyHny1o7T8xlM3yaGr6oz72Wee+D5hK/loz9QZ3yzhu3eW9q6ROFzMKX2R2lcPifPNoinYcpv7vNY7wnR8oO0qWHv2BWr1pvrzjw6Nkm8qX/Ynjw4nxMRuveXXTC5TlXo/xJ+eS0m3ab+0x1+K0rR8lJdMqWkioIQkF65gcT4mJMXPEtClmyUknoHjalDYjZnnYvELEVFKKt7hT9HQLYslv3hQ651hxhU9G0v8A2ql5zJq1H3D8Ia4ml2EVxjvXkEEEEaHMVNKaSl4eWqZNUyQOpOQSMyYTJWtOPxRHzbD7KVKotVQwu5NOo6Rlr6sTcVhcOo9hShtAEjvKZzlYMDep6vMmUEJCUhkpAAG4C0Y9c5NJ2SO5KFGnGTjtSlrwSEzb0x2k7EtQLB1FIDZlgxq9+FooaJ0BpDBreUEkKIBG0AlhUqI3ZAs7PQUjosETlLjdkLGySaUY2fHq4+otysdpEJ7WHlqVsqNFtVwEhuN/yjCbpLSLqCcKg1DEzGH0r1NT4DOGeCLbD1ZlnR5I+v1FA6S0r/8AWl5+tdg1K5kuIk/xHSb/ALtLuPXpdjXcX8ATDXBEbD1ZO8R/64+v1FaXj9J2+byiQ9dpgcgw3lVatQQfP9JttfNpbN3dvtPatcyX5CGmCJ2HqyM+PJH1+opf4hpVyPm0o2btjg+fnpEyMdpId7DSlFz3VtQWqaXYb6WjW47WOfiJ6sNIXLwwBYrmntkA1KQAwPC9fCxL0FpFi+OZ2Yity2YZgKgC53NGV78LvyOtwSS21CPd1/wTSsbpSm1IkitWU5a70JFqczaLAxukdl/m0pykfxLEqz5Cv45Rh/hWKFsfVwwUgEMAQkVU57Qc77RiNC4wd3HlQLGqRVnNGoxO7KlYn7Xf6FG6b5PKR4rSOk3LYWXw/acKV6E9QIyRjtJvXDSmrQTK0G+1beNo1GksfjcElMyZiZU1L0Se8sO5IpvJ4AJA4Q5aHx3y8mXN2SnbS+yq4/TdwiY9btd3FVbEVLYi0+q6v9TQI0hpQufm0oAJdiupL5V8jwjOXpHSRU/zaWEkpABX2q1LtSgfqwrDRBF9h6s58+PJH1+orL0ppJ+zg0d43mC1GavG/OJBpLSAAfCoJ7T7MyhagZ95ry3QywQ2HqxnR5F6/UU8VpLSbEJwyAWooKcA0fmasBwN40mmJelp6FpUlkFnSkCt6DNsyS3wB6PBFXTvxbNIYtQd1CP+8TnejjpORLRLRKGylqGpeqiCbWu1rXMSy9PaUQ+1hitmJ7LBi9m/7DQ/wQymuEmS8ZGTblTizS6u6xIxQUNlUuYgspC6HpG6hA1pmfN9JYeYgkfKABYGfa2bPyh/iYSbun7jPEUox2Zx4SV/hqJ+v+jFq+SxMoOuSoPR6O4O5gXd/Gkak+kWaCXkpA2mFSzOHc5m9hR+kdGjQaW1Rw2IO0pJSpmBSWHDs2is4SveDNqGIpbKhWjdLgxam+ksv2ZAIpUqZ7uwa1vNrQ9I8sBzKPIK/MX8loj0j6PHDSVpH1gQfEPwy8I1A1BnpqoBW4JL7qm13oOBci5ybrI7YwwE1p4s26PSQFWw5fLt/Glotp18TmgcWVR+BZyGzZzkDeE/SGrM2X/CmE2ZKSRdrjiL+7ONadETQSClTh3odlOZdWbcPGKZtRcTZYPCTV4/P+x6nekVLsiTtHioAChueeVaZk0Aj0huQBJHE7VzuSGduJ8DCFisB8l3zW+yL9dw5+BvGUjRcwsSCl+6n1lPZhuO8++IzqhfcMLa9h5xXpFCQyZQUvcFU609wfiQaRnK1+NdqUkKySFO3FZsM6eLXhHToheXuNADvVx4X90R/MFMyXVvNk2eg5Vc+AhnVCNxw1rJG91k0xhcQCfkUpnEv8og8XrStMyH6AGNENKqTRBI+kSSrpWnO9WeIpmAUCEsSo0AAJJPARIjRqn2dkqWzlKbJFyVrsG8mM3KTdzqhTpwjs36v96GCdIKFr8fNoyGNU4JJWrIEnZHT1uvvi2vQqkd5JKrsBQUeu4MXc+BFYqzNGTAe6XdmAN3ZvGkRaRZSpvgbTROPlSl/KTkjETaNtHsIb3PYACgbpDH/qNkJQP2m58vPIIZ0et9liVZgCwFSSbWiZOiJh97nKl23tnui8ak11Ixq4ahN3n1jsfSPYCSCc1FbJ6Uc+b3ix/qCL/JADiqp6NQW/I2jnU3CsHemR3/AFRnztxiVOjFs6gQd3rdRl1rwi2dUMngMNoPf+ow/kucgFVJ3s3ZTzrw3Sp9ISQO1KG09QFuAMnLX4D9I5zLwq1FkAqJLUtyfO3uiynQ0wsAkklqJBIq7VzJY23GCrVBLAYVcV6jwn0jBSmTIoLkrbLlQPv90Sr9IaHpLff2s3FnFme7dM0hGruIIATLWXZmSWratusW0al4ssBKLm5JASK8anw8YlVKpSWEwS4tef8AYyK9I1aSk8SVEC+9ntwc7hY1Z3pKmP2JKW+kSHL7hYNFfC+jjEKA25ktD81EV3Chpxhl0ZqBhpZJWVTTltUA4sM4us6XcYTfR9P3X8zQ6DnzdJ4xE2YlIRIAdg4dyUiuZIfpHS4gweDlykhEtAQkWCQ0Tx0U4bK6+J5mJrqrL7KtFdSQRr8fpvDySRMmpSQHIevgM+EXpoJBCSxYsWdjkWzjkOm9Wp6JiisGqiTMvtqJqaUDk2+MVqzcV1I0wdCnWk1OVh1m6+4YB2W5ZgQASMyz0HO7xEdfZf8ALI5qG/gDl7+FY5srRxqxtUklkgcT5doDgFNm280fcwNQG3+Ec2fM9ZdHYY6CvX8GqZYCXNVKJ5AAB1He3LjFdev6nJ2EJS1AaqNKksWH1Q9qkXhCOFUXL9kUKjQClvDKMlYIi7jmKnp6o55VaIzpmiwGHXuHQ69TDXZQBS6XKt7DMn9KXiFWvU3ac7Ab1WBJOZWqwcU2R4i8Jhkq41pz4DfyEeKkEFj3vZFSOe6K5s9S6wVDRDb/AJ4nmxT0QN7/AAplTdngddcSDRSScgEp2BeqizqPAMKC8LXzJQv4fCI0YdRPZry99YjMnqWWFoaIbJOt+ISO3O2ifopAHKnnheBWueJU+zMYZqIDBw1KfH35qvzUs+WZyfcN55RExNrDfaGbPUndKL69leQ4/wCcZwT/AOUs3eKQ5q/YSwfc5YcorzNeMSrur2UjMgEmr7r8hCrskk57z+cZIkKNh5yhmz1CwlBcYoZ/864os0xgMylNaZsKDgHPGLUjXDEn+IDepSBvowFAOtheE2bK2b3iREhZG4cfh+kFUnqHhKNuyvIcZ+vMwW2VGrdkbmH5tlvNozwuuOIPaWZYTu2HPxrUfqIRygiJBJWqpfmfP/UTmz1KvBUbcEPKte1iyUZerejGzO/QZUvFnD68TLqQgBgwq+XFsjuFb0Y88TIU9A58n4R6UKJYHaNSWL8yT+MTnTKvAUH7jpKNeif4aePaYCuZOTcn4WPsvX9JNJTpHeVtsl8gCU1pyetN/M1BR7IqButu8mPVoUQCaDL8WH4xOfMp7NoaHVZGvchRqhYHtUIy3kHf7t7Rt8LrBhphCRNSFM+yrsnq8cSkrU/Zd8mvwbjFvB6MnLWkIlqWSaAZ7y+4G5i0cRLQyqdF0dbHdoI1ereDmSpCUzS6twLhIySC1o2kdid0eDNKMmk7hBBBElSrN0dJU21KQWO0HSKKpW16DwiCZoPDqvKT5/F6vvrGxgiLIuqklwbNWvV7DEg/JBwCE37L3KdxzcVesYK1Zwp/hDxO99/lzG3giNmOhOdU5n5mjOqeF7XYIKqEhRBZmYHIcBGErVDCpDJQR14v+nDnWN/BDYjoW3irzPzFyfqZh1XK2rTaua1NK1YtYtV49Vqdhy1VMPVcM7UJo5Y1higiMuOhO81eZinP1DkLIKpkwtlQBq0AAoOXGIlej+SWeatgbAJAbcKU534w4wRGVDQusZXX5hSRqJKDdtTDLZG6vifdTjHs3UlBDCaU0ySOL5506Bi8NkEMqGhG+VuYTcL6P5SKmYpSq1IF8rGwHnKJ5mpEs/xFNkNkdOly1K7oa4IZUNA8ZXbu5ClK1DkguVqUas4FNzDzWLB1Nk+0v3WFhbI1+DQywROXHQh4us/zCzM1Kw6gEusBqgEDa+sWc1q1niX/ACbhWCdlWyGptXLEOd5r0yhhghlx0I3qtzM0krVTCpb9m7Nck2DV55xIdWcIXJkpJNyXOTAXtwtbdG3gidiOhXPq8z8ylI0TIR3ZUsXskZ38RSLaEABgAAAwYNQWHKMoImyRRyb4sIIIIkqf/9k="/>
            <p:cNvSpPr>
              <a:spLocks noChangeAspect="1" noChangeArrowheads="1"/>
            </p:cNvSpPr>
            <p:nvPr/>
          </p:nvSpPr>
          <p:spPr bwMode="auto">
            <a:xfrm>
              <a:off x="8923338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4" name="AutoShape 20" descr="data:image/jpeg;base64,/9j/4AAQSkZJRgABAQAAAQABAAD/2wCEAAkGBxMSEhUUExQWFRUXFxoaGBgWFx0YGRgYHxgYGhccGBgYHiogHBwlHBoaIjEhJSksLi4vGCEzODMsNygtLi4BCgoKDg0OGxAQGy0kHyQsNCwsLDQ0OCw0LCw0NDQ0LCw0LCwsLCwvLCwsLCwsLCw0LCwsLCwsNCw0LywsLCw0LP/AABEIAMwAzAMBIgACEQEDEQH/xAAbAAACAgMBAAAAAAAAAAAAAAAABgMEAgUHAf/EAEYQAAECBAIHBAUJBgYCAwAAAAECEQADITEEQQUGElFhcYEiMpHwB0JSobETFGJygrLB0eEjNENTc5IVFhckovEzY0RU0v/EABoBAQADAQEBAAAAAAAAAAAAAAABAgMEBQb/xAA3EQACAQIDBAcFCQADAAAAAAAAAQIDEQQTURIUMVIFITJhgZGhFUFxsdEiMzRCQ3LB4fAkU4L/2gAMAwEAAhEDEQA/AO4wQQQAQQQQAQQQQAQQQQAQQQQAQQQQAQQQQAQQQQAQQQQAQQQQAQQQQAQQQQAQQQQAQQQQAQQQQAQQQQAQQQQAQQQQAQQQQAQQQQAQQQQAQQQQAQQQQAQQQQAQQQQAQQQQAQQQQAQQRpNL61YbDLMuYs7YDkJDkbhzMQ5JcS8Kcpu0Vdm7ghGm+kVIHZkKUskMnafP1iAWLNQPGCfSEoPt4VQO4Enc/q5V8vGedDU6dwxHL6ofIIScPr/tf/EmtvFaHu5XJo0W169SU0VLmg1oEvYVPJxs9Duic2GpV4KuurZGuCFWRrzIU37OcHLdyx6cHMeK19wwbszK/Q4sPdWGbDUjdK/KxrghTl6+SFFhLnHIdi5ytGatecP7M039Q0r2X535QzYajdK/KxpghSVr9h67KJqmzCOIAJ3OT5eMjr7h3YImks9Ebg56PR4ZsNRudflY1wQqK18w4bsTcvUs5ZuYp4tGKtf8P7E0nMBFqOX5QzYajc6/KxtghXTrxh7lM1IcB1IIANX8AAW4iIR6QMOSWlzs27F7s3OGbDUbnX5WN0EKa9fJAf8AZznZwNipcjZ8RXw3xmnXNLEnDzgytlinOpU7eyLi4JYtDNhqN0rco0wQlL9Ikt6SJpvkBSjHwr4RdwuvmEUQFKUgn2hbmRBVYakvBV0r7LGiCMZcwKAUkgggEEVBBsQd0ZRocoQQQQAQQQQBBjsQJctazZCVK8ATCZqVoOViJasTPl7alrJTt9pgMycyS+TUDCGnWM/7Wf8A015geqczSKmpMvZwUgfRexFyTnGUleaT0OunNwoSceptpeBtZWElpbZQkNZkgNEuwNwhb1503NwkuWqVsuVEHaq/ZLML3r0hPHpBxPZHYtUlIcnfuAyHV+ESrRi7MtSwNatHbjwOqhI3R4JY3DwjmqdfJ5sUn7IAFXqTbdWw41jM67YgiikcVlFAL9lJLnc5pT1jDPgW9nV+46PsDcM8t948MpPsinCOef51nmxQwZypNKbzS/R7BjWPTrnPYdpIFO0UdpTewjj7RbgM4Z0B7Prdx0MSwLAeHT4QGWNw8OnwjnS9dp93QBbuvk1WuTenRqxGvXbEgsSH9gIBWaZ5IGdXPACkM+AXR1buOkiWBkN9s7/GPDJT7Is1hbd7hHPpGtmK7y1SwCXCQh23B3cjrXIvSPTrliCWRsqNB3aUu5FycwB/bUwzokbhWv7joHySfZHhxf41gEpPsjw87hCDK1rxATVaFEO6tkBA4OL8AlyWuQ8V5mu+INJZSprrUkAWbkBmd5NGtDOiSsBWfCx0b5JPsjPLffxg+RT7I8By+Ec1GumKNEqSo5nYAAFKgFvFTCpoaNYka14ou6kEt7IAFnLnPiWFbWhnxJfR9Ze9HQ9gbhHoEIE/XCagdpaX3BIBvuNjYVsDUFwYgk6142YXBQhD5o32AHSmZrQ5M6JVYCra/VY6IZSTcDw87oX9YtW8OuTMUJKQsS1bJSGLs9hQmkVdCawTZs5EtSgoG52Rkk5ilSH4mzMRDVPDpUN4Pw4xb7M0ZNVMPNdYq+jXHKmYUpVdCyBVyxrV+Lw2wg+i1gcSnac7ScwzArqAOeUP0RRd4ItjoqOIlYIIII1OQIIIIA12sSXws/8ApL+6Yi1U/c5H9NMS6xfus/8ApL+6d0RapF8HI/pp80in5/A6P0P/AF/BqPSIh5UsM52iwYmrcPO6OXT5LPbpYdRQ9I6n6QQDKlgvVRoCwNLHeOFt7iOcYuU5IOXqijD6RNE9fBmjkxC+0e10ZK1JGsCjGQXvc8I9mkWHut+ZiOOc9TiWDiTRsrbhyH43gTNJqTe5Of5xXgeFyNlF1Ew5dn6R73T2RwFecSypqUd258T58tFAEnOJUrCeHH1um6JuVcS7tkntE/VHePPcObdRcXjQBsiv0U937ShVXIMN1KRr1TiQ1huGfM3PWMQroPfDaIy9S1NnlR7ZfckUA4UoOQjNIJYHokZfl7zEEhH2Rvz/AE85xJ86aiB1Pn9OGcT8Q17kX0AJHaIAuw3/AJ+PFjGPz1a+zKDDe3w88yYpiVnMPT9PPIiJjickhuAv1Pngwibmez4lmTIQiqjtq82bLl0LPEwnqWWTX7oGdQwPFmHEZ15WHfvn7P5v+PUARdEwAZJTvy5DNR4VOfdiyMpeZu9UpAGJQSXV2twA7OT/AIMTeojocc61RmE4mWQGSdrtK7yqGiU5DjXmLR0WOuj2TxMffMV9Dn3o0lkYjFvkQGyfbXHQYRfR4p8RjTl8pwzUvK+XKHqJo9gjpB3rv4L5IIIII1OIIIIIA1usf7rPz/ZL4eqYr6mKfBYf6gizrE/zWe1/k1/dMa/UL9xkvuP3jGf6ngdKX/Gf7v4ZX1+V+zl1I7R7rA29o1TzEc4n17IHEJA97X6nqY6F6RVtLlXcqLBIcns5ZDmXhBOFUR2uwm+yC5P1lGqj7halo5q/aPW6PsqKbNaUB6do8LDmc+nviOYhrxfX7KA/Lz7vGsVjKzLFr+yOoueAjnseopFUCCJFr3eP5DKI4g0QAwQQQARmkgcTGEAgCQkm5YefGMxNCe74/luiG8ZoIHEwIaJpaCqpLDf+XnrFySQKIHX8ybeXeKe3vd9wv+keqXkf7E2+0f8As8osjNq5dTOfugLIuTRCeZN/hzFIzQpy/fVbaV3R9VP4N0JtUQ5HaICRlZI8Kk+JPGM/neUsF99H6Cyed+Wc3M3HQa9UqYuXtF1EFnu2ybAWHE03VeOkRzDUnBlOKQpZr2qcSk3e59/SsdPjtodk8DpG2araCP6Nk9vGGn/lFBVqrzz8coeISfRiOziT/wC78Dw4w7RNHsIzx/38vD5IIIII1OQIIIIA1usZ/wBrPo/7JdPsmNb6PR/sZWVVfeMbLWQPhJ/9Jf3TGv8AR+P9jK+194xn+p4HWvwr/cvkyDX2aEy5eZKiwAJJ7O63U/FoRZ0pSj23D+omqj9Y5Dw+1eHrX2cES5ZJbtGwc2yOXMV98c6xU9Sh/LQatdSuJzPM0GTWjnrP7R6fR6bpKxHiZyR2Qx+inu/aUKq5Cm6KM1RJ7Rc5AWHhQchFgS9w2RvzP59GHOMk4Zvojjc/l7upjnfWemrRKRH/AEIDLa8TrmiyA/H9PPKMFSmqo9M/0ippchjwiMlKegoN0BS14FjGCPdmPGgAjIK6fGMYIAzCjYU+PUx6FAcfh+sRxmkgcYEWJpctS6ksN/5Dz0i7JnJT2ZSdpXnw83FIoh1GpPIX6vYc4t4avZSH4DujionvHnTg0WRlPvGXUqUo4qWpSiT2mCSAgdkuHPfP1abqR06OcanpAxSHUVLANgWT2T4cAW5ANHR47qHZPnekXeqvgJXoyI2MQBlOPw3w6wk+jFToxO75ag6Q7Raj2EZ477+X+9wQQQRocgQQQQBrtY1NhZ5/9S/unfGv1B/cZPJX3jvjZaf/AHaf/SX90xrtQlPgZPIj/kYz/U8DqX4Z/uXyZQ9IqTsStkV2jU+rS9aDwJ3VhGl4N63O82/MniXO4PQP+vq0JlyyuwUd9acPi77oQlzJk2iBsI3lh4cPAdY563bPUwLeSvmRYiahH0leNfPkGKypK19pZ2U7vPnec4tiSiWKdpWZP65c+oaIShcw0tvNuj36/pGLO+Ltw8yutaU0QG47+X6eLREMOTU0536DyOMbFGGSn6St5r4A/j1aI5t2LlXspqftHL478orYsp6FQS/ZHM/mTYRFsjLtHM+qOpvFmYnJX9iLD6xzPieVowVJJDqYAZCiR+Z8TziLF0yssjmd+XQRiRviVShZIc7z+AyjIYUiq6fGIL3sVgIImIfuhkjMx4qWB5qeQy6wJuRQAxKZBFTSIyIC9yWW2dtw81i4jEABu6Mgm565dKnMxrYmw81jx3mJTKyjcdNSUqOJlkshICmSLmh735XOb3jpkcu1En7WKQA5op1ZClhu6fCOox3UOyfN9JXVXr0Ef0YENid/yoe75s/vh4hI9GQpiqMPlf8A9UvlDvFqPYRlj/xEvD5BBBBGpyBBBBAFPTKXw84Gxlr+6d8ab0eTNrAy+BUP+RjeaSS8mYKVQq9R3TcQr+i6eFYRSXcpmHwISQ0ZP7xfA64K+Gl3SX8lnXuWgolFQdlFhxbj54iEmbNKiyR0Fhvc8uZOeUdZnYdC++lKvrAHneIxo+ULSpdm7gs7tbfWInS2nc0oYxU4KLVzlSMCBVdTdhYe+9L+8GkZTWABJ2RlSp+qnPqw9qsdUVgJRvLQXf1BnfLNh4R4vR8klzKlk7yhJOWbcB4CK5Hebe0U+KOSTElnLy0nrMUPwHhxKqCMU4c91I2E/wDI/WO73cCbddOAlEv8kh3d9gO7u7td48Vo6SQxlSyDQjYSzByKNxPjEbv3k+0lynG5kxCKJZR93uqo8qcYxRgZkyqqJ47uAFuQ/WOyjRskF/kpb79hL/CM/mEr+WjL1RlbLJz4xG795f2olwicaIQg7EtO0vhU+Itz95EeDBFVVkFsnZCeBI7x4J/QdkRo2SHaVLD3ZCQ9XrTfWPf8Pk0/ZS6W7ApypDd+8j2ovdE48jBqVVNvaIYDfsJFujniKmBGFAfYG0c1qNBvYi5+r/deOxHASmb5NDMA2yGYFwLWBjFWjpJDGVLIYBihLMHYM2Tnxhu/eR7U7jjHyBWewNo5qNEjk1B08TB/hzfSVvyHny1o7T8xlM3yaGr6oz72Wee+D5hK/loz9QZ3yzhu3eW9q6ROFzMKX2R2lcPifPNoinYcpv7vNY7wnR8oO0qWHv2BWr1pvrzjw6Nkm8qX/Ynjw4nxMRuveXXTC5TlXo/xJ+eS0m3ab+0x1+K0rR8lJdMqWkioIQkF65gcT4mJMXPEtClmyUknoHjalDYjZnnYvELEVFKKt7hT9HQLYslv3hQ651hxhU9G0v8A2ql5zJq1H3D8Ia4ml2EVxjvXkEEEEaHMVNKaSl4eWqZNUyQOpOQSMyYTJWtOPxRHzbD7KVKotVQwu5NOo6Rlr6sTcVhcOo9hShtAEjvKZzlYMDep6vMmUEJCUhkpAAG4C0Y9c5NJ2SO5KFGnGTjtSlrwSEzb0x2k7EtQLB1FIDZlgxq9+FooaJ0BpDBreUEkKIBG0AlhUqI3ZAs7PQUjosETlLjdkLGySaUY2fHq4+otysdpEJ7WHlqVsqNFtVwEhuN/yjCbpLSLqCcKg1DEzGH0r1NT4DOGeCLbD1ZlnR5I+v1FA6S0r/8AWl5+tdg1K5kuIk/xHSb/ALtLuPXpdjXcX8ATDXBEbD1ZO8R/64+v1FaXj9J2+byiQ9dpgcgw3lVatQQfP9JttfNpbN3dvtPatcyX5CGmCJ2HqyM+PJH1+opf4hpVyPm0o2btjg+fnpEyMdpId7DSlFz3VtQWqaXYb6WjW47WOfiJ6sNIXLwwBYrmntkA1KQAwPC9fCxL0FpFi+OZ2Yity2YZgKgC53NGV78LvyOtwSS21CPd1/wTSsbpSm1IkitWU5a70JFqczaLAxukdl/m0pykfxLEqz5Cv45Rh/hWKFsfVwwUgEMAQkVU57Qc77RiNC4wd3HlQLGqRVnNGoxO7KlYn7Xf6FG6b5PKR4rSOk3LYWXw/acKV6E9QIyRjtJvXDSmrQTK0G+1beNo1GksfjcElMyZiZU1L0Se8sO5IpvJ4AJA4Q5aHx3y8mXN2SnbS+yq4/TdwiY9btd3FVbEVLYi0+q6v9TQI0hpQufm0oAJdiupL5V8jwjOXpHSRU/zaWEkpABX2q1LtSgfqwrDRBF9h6s58+PJH1+orL0ppJ+zg0d43mC1GavG/OJBpLSAAfCoJ7T7MyhagZ95ry3QywQ2HqxnR5F6/UU8VpLSbEJwyAWooKcA0fmasBwN40mmJelp6FpUlkFnSkCt6DNsyS3wB6PBFXTvxbNIYtQd1CP+8TnejjpORLRLRKGylqGpeqiCbWu1rXMSy9PaUQ+1hitmJ7LBi9m/7DQ/wQymuEmS8ZGTblTizS6u6xIxQUNlUuYgspC6HpG6hA1pmfN9JYeYgkfKABYGfa2bPyh/iYSbun7jPEUox2Zx4SV/hqJ+v+jFq+SxMoOuSoPR6O4O5gXd/Gkak+kWaCXkpA2mFSzOHc5m9hR+kdGjQaW1Rw2IO0pJSpmBSWHDs2is4SveDNqGIpbKhWjdLgxam+ksv2ZAIpUqZ7uwa1vNrQ9I8sBzKPIK/MX8loj0j6PHDSVpH1gQfEPwy8I1A1BnpqoBW4JL7qm13oOBci5ybrI7YwwE1p4s26PSQFWw5fLt/Glotp18TmgcWVR+BZyGzZzkDeE/SGrM2X/CmE2ZKSRdrjiL+7ONadETQSClTh3odlOZdWbcPGKZtRcTZYPCTV4/P+x6nekVLsiTtHioAChueeVaZk0Aj0huQBJHE7VzuSGduJ8DCFisB8l3zW+yL9dw5+BvGUjRcwsSCl+6n1lPZhuO8++IzqhfcMLa9h5xXpFCQyZQUvcFU609wfiQaRnK1+NdqUkKySFO3FZsM6eLXhHToheXuNADvVx4X90R/MFMyXVvNk2eg5Vc+AhnVCNxw1rJG91k0xhcQCfkUpnEv8og8XrStMyH6AGNENKqTRBI+kSSrpWnO9WeIpmAUCEsSo0AAJJPARIjRqn2dkqWzlKbJFyVrsG8mM3KTdzqhTpwjs36v96GCdIKFr8fNoyGNU4JJWrIEnZHT1uvvi2vQqkd5JKrsBQUeu4MXc+BFYqzNGTAe6XdmAN3ZvGkRaRZSpvgbTROPlSl/KTkjETaNtHsIb3PYACgbpDH/qNkJQP2m58vPIIZ0et9liVZgCwFSSbWiZOiJh97nKl23tnui8ak11Ixq4ahN3n1jsfSPYCSCc1FbJ6Uc+b3ix/qCL/JADiqp6NQW/I2jnU3CsHemR3/AFRnztxiVOjFs6gQd3rdRl1rwi2dUMngMNoPf+ow/kucgFVJ3s3ZTzrw3Sp9ISQO1KG09QFuAMnLX4D9I5zLwq1FkAqJLUtyfO3uiynQ0wsAkklqJBIq7VzJY23GCrVBLAYVcV6jwn0jBSmTIoLkrbLlQPv90Sr9IaHpLff2s3FnFme7dM0hGruIIATLWXZmSWratusW0al4ssBKLm5JASK8anw8YlVKpSWEwS4tef8AYyK9I1aSk8SVEC+9ntwc7hY1Z3pKmP2JKW+kSHL7hYNFfC+jjEKA25ktD81EV3Chpxhl0ZqBhpZJWVTTltUA4sM4us6XcYTfR9P3X8zQ6DnzdJ4xE2YlIRIAdg4dyUiuZIfpHS4gweDlykhEtAQkWCQ0Tx0U4bK6+J5mJrqrL7KtFdSQRr8fpvDySRMmpSQHIevgM+EXpoJBCSxYsWdjkWzjkOm9Wp6JiisGqiTMvtqJqaUDk2+MVqzcV1I0wdCnWk1OVh1m6+4YB2W5ZgQASMyz0HO7xEdfZf8ALI5qG/gDl7+FY5srRxqxtUklkgcT5doDgFNm280fcwNQG3+Ec2fM9ZdHYY6CvX8GqZYCXNVKJ5AAB1He3LjFdev6nJ2EJS1AaqNKksWH1Q9qkXhCOFUXL9kUKjQClvDKMlYIi7jmKnp6o55VaIzpmiwGHXuHQ69TDXZQBS6XKt7DMn9KXiFWvU3ac7Ab1WBJOZWqwcU2R4i8Jhkq41pz4DfyEeKkEFj3vZFSOe6K5s9S6wVDRDb/AJ4nmxT0QN7/AAplTdngddcSDRSScgEp2BeqizqPAMKC8LXzJQv4fCI0YdRPZry99YjMnqWWFoaIbJOt+ISO3O2ifopAHKnnheBWueJU+zMYZqIDBw1KfH35qvzUs+WZyfcN55RExNrDfaGbPUndKL69leQ4/wCcZwT/AOUs3eKQ5q/YSwfc5YcorzNeMSrur2UjMgEmr7r8hCrskk57z+cZIkKNh5yhmz1CwlBcYoZ/864os0xgMylNaZsKDgHPGLUjXDEn+IDepSBvowFAOtheE2bK2b3iREhZG4cfh+kFUnqHhKNuyvIcZ+vMwW2VGrdkbmH5tlvNozwuuOIPaWZYTu2HPxrUfqIRygiJBJWqpfmfP/UTmz1KvBUbcEPKte1iyUZerejGzO/QZUvFnD68TLqQgBgwq+XFsjuFb0Y88TIU9A58n4R6UKJYHaNSWL8yT+MTnTKvAUH7jpKNeif4aePaYCuZOTcn4WPsvX9JNJTpHeVtsl8gCU1pyetN/M1BR7IqButu8mPVoUQCaDL8WH4xOfMp7NoaHVZGvchRqhYHtUIy3kHf7t7Rt8LrBhphCRNSFM+yrsnq8cSkrU/Zd8mvwbjFvB6MnLWkIlqWSaAZ7y+4G5i0cRLQyqdF0dbHdoI1ereDmSpCUzS6twLhIySC1o2kdid0eDNKMmk7hBBBElSrN0dJU21KQWO0HSKKpW16DwiCZoPDqvKT5/F6vvrGxgiLIuqklwbNWvV7DEg/JBwCE37L3KdxzcVesYK1Zwp/hDxO99/lzG3giNmOhOdU5n5mjOqeF7XYIKqEhRBZmYHIcBGErVDCpDJQR14v+nDnWN/BDYjoW3irzPzFyfqZh1XK2rTaua1NK1YtYtV49Vqdhy1VMPVcM7UJo5Y1higiMuOhO81eZinP1DkLIKpkwtlQBq0AAoOXGIlej+SWeatgbAJAbcKU534w4wRGVDQusZXX5hSRqJKDdtTDLZG6vifdTjHs3UlBDCaU0ySOL5506Bi8NkEMqGhG+VuYTcL6P5SKmYpSq1IF8rGwHnKJ5mpEs/xFNkNkdOly1K7oa4IZUNA8ZXbu5ClK1DkguVqUas4FNzDzWLB1Nk+0v3WFhbI1+DQywROXHQh4us/zCzM1Kw6gEusBqgEDa+sWc1q1niX/ACbhWCdlWyGptXLEOd5r0yhhghlx0I3qtzM0krVTCpb9m7Nck2DV55xIdWcIXJkpJNyXOTAXtwtbdG3gidiOhXPq8z8ylI0TIR3ZUsXskZ38RSLaEABgAAAwYNQWHKMoImyRRyb4sIIIIkqf/9k="/>
            <p:cNvSpPr>
              <a:spLocks noChangeAspect="1" noChangeArrowheads="1"/>
            </p:cNvSpPr>
            <p:nvPr/>
          </p:nvSpPr>
          <p:spPr bwMode="auto">
            <a:xfrm>
              <a:off x="8923338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46" name="AutoShape 22" descr="data:image/jpeg;base64,/9j/4AAQSkZJRgABAQAAAQABAAD/2wCEAAkGBxMSEhUUExQWFRUXFxoaGBgWFx0YGRgYHxgYGhccGBgYHiogHBwlHBoaIjEhJSksLi4vGCEzODMsNygtLi4BCgoKDg0OGxAQGy0kHyQsNCwsLDQ0OCw0LCw0NDQ0LCw0LCwsLCwvLCwsLCwsLCw0LCwsLCwsNCw0LywsLCw0LP/AABEIAMwAzAMBIgACEQEDEQH/xAAbAAACAgMBAAAAAAAAAAAAAAAABgMEAgUHAf/EAEYQAAECBAIHBAUJBgYCAwAAAAECEQADITEEQQUGElFhcYEiMpHwB0JSobETFGJygrLB0eEjNENTc5IVFhckovEzY0RU0v/EABoBAQADAQEBAAAAAAAAAAAAAAABAgMEBQb/xAA3EQACAQIDBAcFCQADAAAAAAAAAQIDEQQTURIUMVIFITJhgZGhFUFxsdEiMzRCQ3LB4fAkU4L/2gAMAwEAAhEDEQA/AO4wQQQAQQQQAQQQQAQQQQAQQQQAQQQQAQQQQAQQQQAQQQQAQQQQAQQQQAQQQQAQQQQAQQQQAQQQQAQQQQAQQQQAQQQQAQQQQAQQQQAQQQQAQQQQAQQQQAQQQQAQQQQAQQQQAQQQQAQQRpNL61YbDLMuYs7YDkJDkbhzMQ5JcS8Kcpu0Vdm7ghGm+kVIHZkKUskMnafP1iAWLNQPGCfSEoPt4VQO4Enc/q5V8vGedDU6dwxHL6ofIIScPr/tf/EmtvFaHu5XJo0W169SU0VLmg1oEvYVPJxs9Duic2GpV4KuurZGuCFWRrzIU37OcHLdyx6cHMeK19wwbszK/Q4sPdWGbDUjdK/KxrghTl6+SFFhLnHIdi5ytGatecP7M039Q0r2X535QzYajdK/KxpghSVr9h67KJqmzCOIAJ3OT5eMjr7h3YImks9Ebg56PR4ZsNRudflY1wQqK18w4bsTcvUs5ZuYp4tGKtf8P7E0nMBFqOX5QzYajc6/KxtghXTrxh7lM1IcB1IIANX8AAW4iIR6QMOSWlzs27F7s3OGbDUbnX5WN0EKa9fJAf8AZznZwNipcjZ8RXw3xmnXNLEnDzgytlinOpU7eyLi4JYtDNhqN0rco0wQlL9Ikt6SJpvkBSjHwr4RdwuvmEUQFKUgn2hbmRBVYakvBV0r7LGiCMZcwKAUkgggEEVBBsQd0ZRocoQQQQAQQQQBBjsQJctazZCVK8ATCZqVoOViJasTPl7alrJTt9pgMycyS+TUDCGnWM/7Wf8A015geqczSKmpMvZwUgfRexFyTnGUleaT0OunNwoSceptpeBtZWElpbZQkNZkgNEuwNwhb1503NwkuWqVsuVEHaq/ZLML3r0hPHpBxPZHYtUlIcnfuAyHV+ESrRi7MtSwNatHbjwOqhI3R4JY3DwjmqdfJ5sUn7IAFXqTbdWw41jM67YgiikcVlFAL9lJLnc5pT1jDPgW9nV+46PsDcM8t948MpPsinCOef51nmxQwZypNKbzS/R7BjWPTrnPYdpIFO0UdpTewjj7RbgM4Z0B7Prdx0MSwLAeHT4QGWNw8OnwjnS9dp93QBbuvk1WuTenRqxGvXbEgsSH9gIBWaZ5IGdXPACkM+AXR1buOkiWBkN9s7/GPDJT7Is1hbd7hHPpGtmK7y1SwCXCQh23B3cjrXIvSPTrliCWRsqNB3aUu5FycwB/bUwzokbhWv7joHySfZHhxf41gEpPsjw87hCDK1rxATVaFEO6tkBA4OL8AlyWuQ8V5mu+INJZSprrUkAWbkBmd5NGtDOiSsBWfCx0b5JPsjPLffxg+RT7I8By+Ec1GumKNEqSo5nYAAFKgFvFTCpoaNYka14ou6kEt7IAFnLnPiWFbWhnxJfR9Ze9HQ9gbhHoEIE/XCagdpaX3BIBvuNjYVsDUFwYgk6142YXBQhD5o32AHSmZrQ5M6JVYCra/VY6IZSTcDw87oX9YtW8OuTMUJKQsS1bJSGLs9hQmkVdCawTZs5EtSgoG52Rkk5ilSH4mzMRDVPDpUN4Pw4xb7M0ZNVMPNdYq+jXHKmYUpVdCyBVyxrV+Lw2wg+i1gcSnac7ScwzArqAOeUP0RRd4ItjoqOIlYIIII1OQIIIIA12sSXws/8ApL+6Yi1U/c5H9NMS6xfus/8ApL+6d0RapF8HI/pp80in5/A6P0P/AF/BqPSIh5UsM52iwYmrcPO6OXT5LPbpYdRQ9I6n6QQDKlgvVRoCwNLHeOFt7iOcYuU5IOXqijD6RNE9fBmjkxC+0e10ZK1JGsCjGQXvc8I9mkWHut+ZiOOc9TiWDiTRsrbhyH43gTNJqTe5Of5xXgeFyNlF1Ew5dn6R73T2RwFecSypqUd258T58tFAEnOJUrCeHH1um6JuVcS7tkntE/VHePPcObdRcXjQBsiv0U937ShVXIMN1KRr1TiQ1huGfM3PWMQroPfDaIy9S1NnlR7ZfckUA4UoOQjNIJYHokZfl7zEEhH2Rvz/AE85xJ86aiB1Pn9OGcT8Q17kX0AJHaIAuw3/AJ+PFjGPz1a+zKDDe3w88yYpiVnMPT9PPIiJjickhuAv1Pngwibmez4lmTIQiqjtq82bLl0LPEwnqWWTX7oGdQwPFmHEZ15WHfvn7P5v+PUARdEwAZJTvy5DNR4VOfdiyMpeZu9UpAGJQSXV2twA7OT/AIMTeojocc61RmE4mWQGSdrtK7yqGiU5DjXmLR0WOuj2TxMffMV9Dn3o0lkYjFvkQGyfbXHQYRfR4p8RjTl8pwzUvK+XKHqJo9gjpB3rv4L5IIIII1OIIIIIA1usf7rPz/ZL4eqYr6mKfBYf6gizrE/zWe1/k1/dMa/UL9xkvuP3jGf6ngdKX/Gf7v4ZX1+V+zl1I7R7rA29o1TzEc4n17IHEJA97X6nqY6F6RVtLlXcqLBIcns5ZDmXhBOFUR2uwm+yC5P1lGqj7halo5q/aPW6PsqKbNaUB6do8LDmc+nviOYhrxfX7KA/Lz7vGsVjKzLFr+yOoueAjnseopFUCCJFr3eP5DKI4g0QAwQQQARmkgcTGEAgCQkm5YefGMxNCe74/luiG8ZoIHEwIaJpaCqpLDf+XnrFySQKIHX8ybeXeKe3vd9wv+keqXkf7E2+0f8As8osjNq5dTOfugLIuTRCeZN/hzFIzQpy/fVbaV3R9VP4N0JtUQ5HaICRlZI8Kk+JPGM/neUsF99H6Cyed+Wc3M3HQa9UqYuXtF1EFnu2ybAWHE03VeOkRzDUnBlOKQpZr2qcSk3e59/SsdPjtodk8DpG2araCP6Nk9vGGn/lFBVqrzz8coeISfRiOziT/wC78Dw4w7RNHsIzx/38vD5IIIII1OQIIIIA1usZ/wBrPo/7JdPsmNb6PR/sZWVVfeMbLWQPhJ/9Jf3TGv8AR+P9jK+194xn+p4HWvwr/cvkyDX2aEy5eZKiwAJJ7O63U/FoRZ0pSj23D+omqj9Y5Dw+1eHrX2cES5ZJbtGwc2yOXMV98c6xU9Sh/LQatdSuJzPM0GTWjnrP7R6fR6bpKxHiZyR2Qx+inu/aUKq5Cm6KM1RJ7Rc5AWHhQchFgS9w2RvzP59GHOMk4Zvojjc/l7upjnfWemrRKRH/AEIDLa8TrmiyA/H9PPKMFSmqo9M/0ippchjwiMlKegoN0BS14FjGCPdmPGgAjIK6fGMYIAzCjYU+PUx6FAcfh+sRxmkgcYEWJpctS6ksN/5Dz0i7JnJT2ZSdpXnw83FIoh1GpPIX6vYc4t4avZSH4DujionvHnTg0WRlPvGXUqUo4qWpSiT2mCSAgdkuHPfP1abqR06OcanpAxSHUVLANgWT2T4cAW5ANHR47qHZPnekXeqvgJXoyI2MQBlOPw3w6wk+jFToxO75ag6Q7Raj2EZ477+X+9wQQQRocgQQQQBrtY1NhZ5/9S/unfGv1B/cZPJX3jvjZaf/AHaf/SX90xrtQlPgZPIj/kYz/U8DqX4Z/uXyZQ9IqTsStkV2jU+rS9aDwJ3VhGl4N63O82/MniXO4PQP+vq0JlyyuwUd9acPi77oQlzJk2iBsI3lh4cPAdY563bPUwLeSvmRYiahH0leNfPkGKypK19pZ2U7vPnec4tiSiWKdpWZP65c+oaIShcw0tvNuj36/pGLO+Ltw8yutaU0QG47+X6eLREMOTU0536DyOMbFGGSn6St5r4A/j1aI5t2LlXspqftHL478orYsp6FQS/ZHM/mTYRFsjLtHM+qOpvFmYnJX9iLD6xzPieVowVJJDqYAZCiR+Z8TziLF0yssjmd+XQRiRviVShZIc7z+AyjIYUiq6fGIL3sVgIImIfuhkjMx4qWB5qeQy6wJuRQAxKZBFTSIyIC9yWW2dtw81i4jEABu6Mgm565dKnMxrYmw81jx3mJTKyjcdNSUqOJlkshICmSLmh735XOb3jpkcu1En7WKQA5op1ZClhu6fCOox3UOyfN9JXVXr0Ef0YENid/yoe75s/vh4hI9GQpiqMPlf8A9UvlDvFqPYRlj/xEvD5BBBBGpyBBBBAFPTKXw84Gxlr+6d8ab0eTNrAy+BUP+RjeaSS8mYKVQq9R3TcQr+i6eFYRSXcpmHwISQ0ZP7xfA64K+Gl3SX8lnXuWgolFQdlFhxbj54iEmbNKiyR0Fhvc8uZOeUdZnYdC++lKvrAHneIxo+ULSpdm7gs7tbfWInS2nc0oYxU4KLVzlSMCBVdTdhYe+9L+8GkZTWABJ2RlSp+qnPqw9qsdUVgJRvLQXf1BnfLNh4R4vR8klzKlk7yhJOWbcB4CK5Hebe0U+KOSTElnLy0nrMUPwHhxKqCMU4c91I2E/wDI/WO73cCbddOAlEv8kh3d9gO7u7td48Vo6SQxlSyDQjYSzByKNxPjEbv3k+0lynG5kxCKJZR93uqo8qcYxRgZkyqqJ47uAFuQ/WOyjRskF/kpb79hL/CM/mEr+WjL1RlbLJz4xG795f2olwicaIQg7EtO0vhU+Itz95EeDBFVVkFsnZCeBI7x4J/QdkRo2SHaVLD3ZCQ9XrTfWPf8Pk0/ZS6W7ApypDd+8j2ovdE48jBqVVNvaIYDfsJFujniKmBGFAfYG0c1qNBvYi5+r/deOxHASmb5NDMA2yGYFwLWBjFWjpJDGVLIYBihLMHYM2Tnxhu/eR7U7jjHyBWewNo5qNEjk1B08TB/hzfSVvyHny1o7T8xlM3yaGr6oz72Wee+D5hK/loz9QZ3yzhu3eW9q6ROFzMKX2R2lcPifPNoinYcpv7vNY7wnR8oO0qWHv2BWr1pvrzjw6Nkm8qX/Ynjw4nxMRuveXXTC5TlXo/xJ+eS0m3ab+0x1+K0rR8lJdMqWkioIQkF65gcT4mJMXPEtClmyUknoHjalDYjZnnYvELEVFKKt7hT9HQLYslv3hQ651hxhU9G0v8A2ql5zJq1H3D8Ia4ml2EVxjvXkEEEEaHMVNKaSl4eWqZNUyQOpOQSMyYTJWtOPxRHzbD7KVKotVQwu5NOo6Rlr6sTcVhcOo9hShtAEjvKZzlYMDep6vMmUEJCUhkpAAG4C0Y9c5NJ2SO5KFGnGTjtSlrwSEzb0x2k7EtQLB1FIDZlgxq9+FooaJ0BpDBreUEkKIBG0AlhUqI3ZAs7PQUjosETlLjdkLGySaUY2fHq4+otysdpEJ7WHlqVsqNFtVwEhuN/yjCbpLSLqCcKg1DEzGH0r1NT4DOGeCLbD1ZlnR5I+v1FA6S0r/8AWl5+tdg1K5kuIk/xHSb/ALtLuPXpdjXcX8ATDXBEbD1ZO8R/64+v1FaXj9J2+byiQ9dpgcgw3lVatQQfP9JttfNpbN3dvtPatcyX5CGmCJ2HqyM+PJH1+opf4hpVyPm0o2btjg+fnpEyMdpId7DSlFz3VtQWqaXYb6WjW47WOfiJ6sNIXLwwBYrmntkA1KQAwPC9fCxL0FpFi+OZ2Yity2YZgKgC53NGV78LvyOtwSS21CPd1/wTSsbpSm1IkitWU5a70JFqczaLAxukdl/m0pykfxLEqz5Cv45Rh/hWKFsfVwwUgEMAQkVU57Qc77RiNC4wd3HlQLGqRVnNGoxO7KlYn7Xf6FG6b5PKR4rSOk3LYWXw/acKV6E9QIyRjtJvXDSmrQTK0G+1beNo1GksfjcElMyZiZU1L0Se8sO5IpvJ4AJA4Q5aHx3y8mXN2SnbS+yq4/TdwiY9btd3FVbEVLYi0+q6v9TQI0hpQufm0oAJdiupL5V8jwjOXpHSRU/zaWEkpABX2q1LtSgfqwrDRBF9h6s58+PJH1+orL0ppJ+zg0d43mC1GavG/OJBpLSAAfCoJ7T7MyhagZ95ry3QywQ2HqxnR5F6/UU8VpLSbEJwyAWooKcA0fmasBwN40mmJelp6FpUlkFnSkCt6DNsyS3wB6PBFXTvxbNIYtQd1CP+8TnejjpORLRLRKGylqGpeqiCbWu1rXMSy9PaUQ+1hitmJ7LBi9m/7DQ/wQymuEmS8ZGTblTizS6u6xIxQUNlUuYgspC6HpG6hA1pmfN9JYeYgkfKABYGfa2bPyh/iYSbun7jPEUox2Zx4SV/hqJ+v+jFq+SxMoOuSoPR6O4O5gXd/Gkak+kWaCXkpA2mFSzOHc5m9hR+kdGjQaW1Rw2IO0pJSpmBSWHDs2is4SveDNqGIpbKhWjdLgxam+ksv2ZAIpUqZ7uwa1vNrQ9I8sBzKPIK/MX8loj0j6PHDSVpH1gQfEPwy8I1A1BnpqoBW4JL7qm13oOBci5ybrI7YwwE1p4s26PSQFWw5fLt/Glotp18TmgcWVR+BZyGzZzkDeE/SGrM2X/CmE2ZKSRdrjiL+7ONadETQSClTh3odlOZdWbcPGKZtRcTZYPCTV4/P+x6nekVLsiTtHioAChueeVaZk0Aj0huQBJHE7VzuSGduJ8DCFisB8l3zW+yL9dw5+BvGUjRcwsSCl+6n1lPZhuO8++IzqhfcMLa9h5xXpFCQyZQUvcFU609wfiQaRnK1+NdqUkKySFO3FZsM6eLXhHToheXuNADvVx4X90R/MFMyXVvNk2eg5Vc+AhnVCNxw1rJG91k0xhcQCfkUpnEv8og8XrStMyH6AGNENKqTRBI+kSSrpWnO9WeIpmAUCEsSo0AAJJPARIjRqn2dkqWzlKbJFyVrsG8mM3KTdzqhTpwjs36v96GCdIKFr8fNoyGNU4JJWrIEnZHT1uvvi2vQqkd5JKrsBQUeu4MXc+BFYqzNGTAe6XdmAN3ZvGkRaRZSpvgbTROPlSl/KTkjETaNtHsIb3PYACgbpDH/qNkJQP2m58vPIIZ0et9liVZgCwFSSbWiZOiJh97nKl23tnui8ak11Ixq4ahN3n1jsfSPYCSCc1FbJ6Uc+b3ix/qCL/JADiqp6NQW/I2jnU3CsHemR3/AFRnztxiVOjFs6gQd3rdRl1rwi2dUMngMNoPf+ow/kucgFVJ3s3ZTzrw3Sp9ISQO1KG09QFuAMnLX4D9I5zLwq1FkAqJLUtyfO3uiynQ0wsAkklqJBIq7VzJY23GCrVBLAYVcV6jwn0jBSmTIoLkrbLlQPv90Sr9IaHpLff2s3FnFme7dM0hGruIIATLWXZmSWratusW0al4ssBKLm5JASK8anw8YlVKpSWEwS4tef8AYyK9I1aSk8SVEC+9ntwc7hY1Z3pKmP2JKW+kSHL7hYNFfC+jjEKA25ktD81EV3Chpxhl0ZqBhpZJWVTTltUA4sM4us6XcYTfR9P3X8zQ6DnzdJ4xE2YlIRIAdg4dyUiuZIfpHS4gweDlykhEtAQkWCQ0Tx0U4bK6+J5mJrqrL7KtFdSQRr8fpvDySRMmpSQHIevgM+EXpoJBCSxYsWdjkWzjkOm9Wp6JiisGqiTMvtqJqaUDk2+MVqzcV1I0wdCnWk1OVh1m6+4YB2W5ZgQASMyz0HO7xEdfZf8ALI5qG/gDl7+FY5srRxqxtUklkgcT5doDgFNm280fcwNQG3+Ec2fM9ZdHYY6CvX8GqZYCXNVKJ5AAB1He3LjFdev6nJ2EJS1AaqNKksWH1Q9qkXhCOFUXL9kUKjQClvDKMlYIi7jmKnp6o55VaIzpmiwGHXuHQ69TDXZQBS6XKt7DMn9KXiFWvU3ac7Ab1WBJOZWqwcU2R4i8Jhkq41pz4DfyEeKkEFj3vZFSOe6K5s9S6wVDRDb/AJ4nmxT0QN7/AAplTdngddcSDRSScgEp2BeqizqPAMKC8LXzJQv4fCI0YdRPZry99YjMnqWWFoaIbJOt+ISO3O2ifopAHKnnheBWueJU+zMYZqIDBw1KfH35qvzUs+WZyfcN55RExNrDfaGbPUndKL69leQ4/wCcZwT/AOUs3eKQ5q/YSwfc5YcorzNeMSrur2UjMgEmr7r8hCrskk57z+cZIkKNh5yhmz1CwlBcYoZ/864os0xgMylNaZsKDgHPGLUjXDEn+IDepSBvowFAOtheE2bK2b3iREhZG4cfh+kFUnqHhKNuyvIcZ+vMwW2VGrdkbmH5tlvNozwuuOIPaWZYTu2HPxrUfqIRygiJBJWqpfmfP/UTmz1KvBUbcEPKte1iyUZerejGzO/QZUvFnD68TLqQgBgwq+XFsjuFb0Y88TIU9A58n4R6UKJYHaNSWL8yT+MTnTKvAUH7jpKNeif4aePaYCuZOTcn4WPsvX9JNJTpHeVtsl8gCU1pyetN/M1BR7IqButu8mPVoUQCaDL8WH4xOfMp7NoaHVZGvchRqhYHtUIy3kHf7t7Rt8LrBhphCRNSFM+yrsnq8cSkrU/Zd8mvwbjFvB6MnLWkIlqWSaAZ7y+4G5i0cRLQyqdF0dbHdoI1ereDmSpCUzS6twLhIySC1o2kdid0eDNKMmk7hBBBElSrN0dJU21KQWO0HSKKpW16DwiCZoPDqvKT5/F6vvrGxgiLIuqklwbNWvV7DEg/JBwCE37L3KdxzcVesYK1Zwp/hDxO99/lzG3giNmOhOdU5n5mjOqeF7XYIKqEhRBZmYHIcBGErVDCpDJQR14v+nDnWN/BDYjoW3irzPzFyfqZh1XK2rTaua1NK1YtYtV49Vqdhy1VMPVcM7UJo5Y1higiMuOhO81eZinP1DkLIKpkwtlQBq0AAoOXGIlej+SWeatgbAJAbcKU534w4wRGVDQusZXX5hSRqJKDdtTDLZG6vifdTjHs3UlBDCaU0ySOL5506Bi8NkEMqGhG+VuYTcL6P5SKmYpSq1IF8rGwHnKJ5mpEs/xFNkNkdOly1K7oa4IZUNA8ZXbu5ClK1DkguVqUas4FNzDzWLB1Nk+0v3WFhbI1+DQywROXHQh4us/zCzM1Kw6gEusBqgEDa+sWc1q1niX/ACbhWCdlWyGptXLEOd5r0yhhghlx0I3qtzM0krVTCpb9m7Nck2DV55xIdWcIXJkpJNyXOTAXtwtbdG3gidiOhXPq8z8ylI0TIR3ZUsXskZ38RSLaEABgAAAwYNQWHKMoImyRRyb4sIIIIkqf/9k="/>
            <p:cNvSpPr>
              <a:spLocks noChangeAspect="1" noChangeArrowheads="1"/>
            </p:cNvSpPr>
            <p:nvPr/>
          </p:nvSpPr>
          <p:spPr bwMode="auto">
            <a:xfrm>
              <a:off x="8923338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pic>
          <p:nvPicPr>
            <p:cNvPr id="1028" name="Picture 4" descr="https://encrypted-tbn2.gstatic.com/images?q=tbn:ANd9GcSLKK4_z8tHT2wft80cLbSUZZCFxhXNQAezbGcIfCgzddOWv4y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59832" y="1772816"/>
              <a:ext cx="1073914" cy="1175203"/>
            </a:xfrm>
            <a:prstGeom prst="rect">
              <a:avLst/>
            </a:prstGeom>
            <a:noFill/>
          </p:spPr>
        </p:pic>
        <p:pic>
          <p:nvPicPr>
            <p:cNvPr id="1049" name="Picture 25" descr="https://encrypted-tbn3.gstatic.com/images?q=tbn:ANd9GcTr1fAHZcKzgCfaEBTVfqD51ufNL4IYoGsZYjj3iG5tPjrN_eYGA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9163" y="2281673"/>
              <a:ext cx="258729" cy="330587"/>
            </a:xfrm>
            <a:prstGeom prst="rect">
              <a:avLst/>
            </a:prstGeom>
            <a:noFill/>
          </p:spPr>
        </p:pic>
        <p:pic>
          <p:nvPicPr>
            <p:cNvPr id="18" name="Picture 25" descr="https://encrypted-tbn3.gstatic.com/images?q=tbn:ANd9GcTr1fAHZcKzgCfaEBTVfqD51ufNL4IYoGsZYjj3iG5tPjrN_eYGA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0359" y="2968149"/>
              <a:ext cx="258729" cy="330587"/>
            </a:xfrm>
            <a:prstGeom prst="rect">
              <a:avLst/>
            </a:prstGeom>
            <a:noFill/>
          </p:spPr>
        </p:pic>
        <p:pic>
          <p:nvPicPr>
            <p:cNvPr id="19" name="Picture 25" descr="https://encrypted-tbn3.gstatic.com/images?q=tbn:ANd9GcTr1fAHZcKzgCfaEBTVfqD51ufNL4IYoGsZYjj3iG5tPjrN_eYGA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5143" y="2531300"/>
              <a:ext cx="258729" cy="330587"/>
            </a:xfrm>
            <a:prstGeom prst="rect">
              <a:avLst/>
            </a:prstGeom>
            <a:noFill/>
          </p:spPr>
        </p:pic>
        <p:sp>
          <p:nvSpPr>
            <p:cNvPr id="1051" name="AutoShape 27" descr="data:image/jpeg;base64,/9j/4AAQSkZJRgABAQAAAQABAAD/2wCEAAkGBhQREBUUExQVFRQVGBUYGBgWFhwcGBoZFxQVGBcYGhcbHCYfFxokGRcYHy8gIycpLSwsFSAxNTAqNScrLSoBCQoKDgwOGg8PGjQkHyUuLywsLCwsLCwsLCwsLywsLCwsLCwsLCwsLCwsLCwsLCwsLCwsLCwsLCwpLCwsLCwsLP/AABEIAMwAzAMBIgACEQEDEQH/xAAbAAEAAgMBAQAAAAAAAAAAAAAABQYDBAcCAf/EAEYQAAECBAMFBAUJBgUEAwAAAAECEQADITEEQVEFBhJhcSIygfAHQpGhsRMUIyRScsHR4TRTYnOywhYzQ4KiF5Li8RVEY//EABkBAQADAQEAAAAAAAAAAAAAAAABAwQCBf/EADARAAIBAgMFBwQCAwAAAAAAAAABAgMREhNRBCExQZEiMlKBocHRM0JDYRSxI3Hw/9oADAMBAAIRAxEAPwDuMIQgBCEIAQhCAEIQgBCEIAQhCAEIQgBCEIAQhCAEIQgBCEIAQhCAEIQgBCEIAQhCAEIQgBCEIAQhCAEIQgBCEIAQhCAEIQgBCEIAQhCAEIQgBCEIAQhCAEIQgBCEIAQhCAEIQgBCEIAQhCAEIQgBCEIAQhCAEIQgBCEIAQhCAEIQgCF3h3pl4QoSocS1uwBsA1Tc9KVaIU7142d2sPhfoyWSVgkkCpJYgM36Emg+bsYQYjH4nELDmWvgRpmHsKhIGWed4usZ446m+9kVLFPfeyKYNqbUW/Dh0pAALqZyw04u8onoGbUxlG0NppAeQhWRYhzUObsNB4k2i3QjrKfiZOB6sqSNrbSFVYZBDEsDXvMB3qXB6A2enqXtvaBqcIkJBAIftFgSogcTMcqm+cWuEMt+J+gwPUqh2/j6/UtfW0L3cOeEgUuXIoI8TN4doBwMFUNnTMli9aU8ObRboQy5eJ+nwML1KsjbePHewYIdmSqrdSpqnPKprGJW39oMfqYoftE0Yuwdzl7NTS3QhlvxP0+CcL1KsduY+v1Mcu2KOxr2qsH8Tejn4Nu48EFWDDVLBTqYHV2Duka0JZqRaoROW/E/T4GF6lXl7ax7AqwYbhJYLq9gL0cka0SXZ6F7cxw/+m7N6wqzcTB6OSwGTEuYtEIZb8T9PgYXqVVW3NoVAwYdLB+Kh1btV/S5do+Tdv48P9ScEdkBTkEsBxMaaltWehMWuEMt+J+nwML1KodubQDg4MEuKhXZZ2NSal+Vg9QRHmXtraJDnCIFah6kM9Bx/E3IDUMW2ERlvxP0GB6lQmbc2lUjBoABIYlznkFh7XzePat5cah+PBkh/UJNM65mw9ptFshDLl4n6EYHqVPD7/pBAnylyXaptUDk7XPRtYtaFggEFwagi0QG/WAE3BTCzqQy0nMMa+54z7nTyvAySoknhZyXNCQK9GiISkp4Jb91xFtSwsmYQhF5YIQhAFP9HZLYl7/LW0LF8vLWGcvvdPWjBzTLfiYANeqgD7oqO5m1UScbOlrV/mrIB9XiCy1ebtHRJsoKSUqDg0IjNR7VKy/ZTT3wscbXtzFBTqnTKlz2zmQcsqC2lIz/AOMJwFFqyufs92nLS2vEaxL70bpqlqMwqeSK0uHvxaD+Kr55mKsrCFVQOFIzNPPvJyePPljg7XMssUXY3k7yzrqnTD/CFqAu9SC5rkCOsejvJPXVU5aE8lEGzZcjYBul4hlo0c89egjyRFeZLU5xMnF7zzVDhTMmJSzd48RDuzv2R4vqo5fU7fnKp8qsjTjLUBuXdVzSg1fOBj6VG0MyWoxssQ3imV+lWom54i1WengKWpUkUj0duTalU1ZJdxxF6s/ICg/EM0VxMwi3n8o9pnt1ic1k42WM7bmXVMUBW6jnfUk+06ho1MRvPNVRC1gV7RUeIvdg/Z6kk8wKRCLWVGtfOWkfQwvXl+Z/KDqSYxslZO1pxtMmUuTMVwjR1P7h7Dnsy9sTEl/lZilalR4RbupethU6UANRBKnk3sLAWHQRkQ5vQecs/GkFNkKTJj/52blMW5NDxKu5NGLqLkmmtxnnlbSmgOudMDsG4y5ZmFKJsKJBOpFIh0zwm1H9Y1J6DP3DVzHpM/N2fMntHkNByFs46U3qdYmTytuTf3ixyCu1QvUlwgP1P2iaR6O35qSHmrcWSDzevE7V+051BDRBSpxPd7I1z/8AHy5jJLmBAowGpt4Zk8h4uI7zHqTiZPI27PuZqkgUAfStXck1zc6hmaxbq7TmTZiwtRIShN7itKZOH7xJVdyIp2w9nzcZM4ZbpSO9MIsxsGok6C9Li0dI2NsdGGlBCBzUphxKOZJF/H3xpoYpO/Ivp3bvyMe8qgMHPJt8mv4U98aO4R+oSv8Ad/UY0/SJtlMvDGS/0k1mAySFByerMPHSN/cYj5hKYAd633jrnF2JOtbRHd71PInoQhGgtEIQgDnWxt30Yw4tKuytM90rFxVdG0p+MSWzN5J2EUmRjUMLImgu7Urr7jk0e9xR9Pjf5v8AdMiV3ykpVgpvEH4UuKBwQRZ4xQjaGOPHf5meK7OJcSXSpK00ZSSOoI/GKpvFuVx9uTceoe6KVKBZzobvdqGl7B3qm4ZY4S6M0mvFpU2bJmEdT2PtuXiUOkgKYFSHHEl/w0OcdRqQrqz4kqUaiszlk/Z3Ce06TZvW6UsOQYcyY1V4Y5Bh5uc+g95eOs7X3fl4gOQy/tDPkrUeIOhEULbOzThz9L0Twhwr7rM2WnIu8ZqtBw/0VTp4St/NdK8/yEYloAzcxtYiepVAOFOgv/uP9oHhrgRhCQ9k6nP7oz625iMrWhQYIERnWlu7Qam/6dIxiUTbz+XjHNiDxCMxkNS50HmnjGPh0rCwPIMeuOPjR8IiAegvO55xkSauanz7PH2RhjJIkKmKCUJKlGwSHJ8BEoGRWI8eXq+P2vGLNuxuWvE8M6aWlZPdQBqAAzDnTxib3U3BTLAmYlIVMuEEulOjixV7RFxmTEoSSohKUipJYAD4CPQo7N90+hqp0ecj5h8MmWkJQkJSLBIYDwiE3j3tRh/o5bTMQWCZYcsT9pq+Fz74gd4d+1TCZOEsQQqY1efC9h/Ef1jN6OtmIBmTH41hk8Tuz1UxeuVfYSIudbFLBT6/BY53eGJo7Q3cWjBT8RiTxT18LcRfgBWKDQ/AU1i17mfsEj7pzf1jpH3fJAOBnv8AZf2EGG5n7BI+6f6jCEFCrZae4jFRnZaE1CEI1FwhCEAU7cRQ+Xxrfvf7pmtfdE3vUB8znOWHD+IiE3BlkTca/wC+/umG3iInN6EcWEmh2dLPpUcx7zGan9Hr7lMfp9TjCjWkb+x56pawsLKGLuDXpnfoTyzjWxaUgsmvPz+Q6Rr3jyU7MxcGda3f30lTz8mo8K8ie6rocjy+MTuLwaJyChaQpJyPxBuDzEcXwnCGJ7RyHqv931j7uoi6bA3yMshE6qbPdSNSs207NT0oI9GltF1aZqhVvukYdt7mGT25YMxGQIHY/wBoDK6mnIxWZpeveJo9w+gNSo8g/Mi47JLmBQBBBBiB2vuolTrkhKJhvShFMsugYHN4mps/OBM6XOJzj5jmstoPW6ADu6MHOrR8XLagHDyHe8T6nvVrSJXEYUoJ43SRQlXe6DQch40aNYSie6OFOuZH4eXUA0Y3GxnsRsyWBQ/9o/H9a8maPBw5Z1dkafnz9/ICN9SUoDhm+0bPpqo8h/yFYjp+Lc9l+pv4CyfD3Rw0kcvceJhA5fH2ZRgJj6RFr3Z3CXiAmZNPBKNQB31D+0czXlERhKbtFBRcnZERsPdybilMhJ4c1ZDx8nlHV9i7vScKlpSam6jVR6n8BSN3DYZMtASgBKUhgAGiF3o3qRhEMClU02Q9QPtED8SI9OnShRWKRsjCNNXZJbX2sjDSjMmGgyDOToAbmOXbxb2zMaeEjglAuECpOhUc/gIjtq7UmYhfHOWSchoNALJHmt40+J6WGg81jHW2hz3LgZ6lVy3LgZ5Tq7ItoLeJuox0v0e4fgw69Suv/aPD2fGObysSlA185n8B7jWOjej2YoyZnECO2GypwjLLzeOtl75NHvEpvcB8xnvbgP6e+PG5v7DI+7/cYzb0fsU+/wDlqt06iMG5aWwEj7p/qMbvy+Xuafv8ibhCEXFghCEAU7cL/Nxv87+6Z4xN71h8HOAd+HK9xQRDbif5uNo303jdfjE5vL+yTbDs5u1xoCfACM1P6PX3Ko9zqcenYXhqq+gNupzPT9I1iIkMSovR6esaexLsgcySecR6vbHkyRhZkRNItTU5+24HIRnl4tmCac/yGXWp6RpxnkzAm19TYdB5MEwmWjdzbUzDFyewalKjfmHsaX+NEjoezNqonoCkHqDcciI51uxu6vFK4ieFKSOInvdEjItmaxY9rbqLlET8GpQmI/0yrsqDuQLezOPRoOcY3tuNVNySvyJ/amxpc8doDiFlNUcuY5Fxyjn+3sPMw6+BSXJqDXgPMZrIzdmdqikWzdje9OJHAscE4UIyJD20ta9DE5jMEicgomJCknIxbKEasbxLHFTV0cWUhSyS7tdRLJA628E00eMNyEoBWo0FPclP5+wZdH2j6O0zFdmapCKsjhBA0a2dyanV6xMbD3XkYQfRpdea1VUfHIchGVbLNveUKjJveQG624PyahNxLKXcIuAdVE94j2DnF0WsJDkgAZmgA/CNfaW05eHlmZMUyR7TyAzMVhMmZtXhUsfJYVJcJftTG1Fm6jwzjYlGksMFv/7iXq0N0eJq707+Bvk8KqvrTQKNmEan+K2msURfESVF63UouonrFz2/ukMM60B5epqU8jmb/nRzFTnrUssgHmc/E2T5D5R59fG5dszVMV+0aKksY+CM82QE0Jc6Dz8W6ZxgIjMUm/gkgEMOJWXL8veehjou4ZPBNcgl02yoaafHmXjnGCOWWf6n8Pxjou4UwFMwCw4OnrW89QC8bNl76NFHvEzvP+xz6t9Gr4Rr7lt8wkN9k/1F4z70fsU/+Wr4co19yg2AkfdP9ao3fl8vc0ff5E5CEIuLBCEIAqW4p+kxlKfLmviqnnWJveT9knNXsE3a0Qe4q3m4z+ca+K8zUxYtsD6vN+4vJ/VMZ6f0upVDuHG8QhSzy5WHOp95/Qai0AUufdEvinPJIyGXU+TzAaImaoZfp4D848mSMTMcT26u7a8XMp2ZaSONeY5JGp91+vndrdZeLmB3TLHeUBblWj++to6zs7ZyJEsS5YZKfE8ySbmNOz7O5vFLgW0qWLe+B7weDTKlpQgMlIYfmecVLf7ekS0HDyy61hlkHupOVMyPdGxvfvj82+jlsqYRUu/C/IVfq2V45eqY5dTk+c4v2iuorBEsq1LdlEns6dwClxerAdVGg6e60WrY+/qgQhYM0ZrFG0biuL1UQTFGCnYGwskef1jZE9hVgPsig8VfgK0qaRjhUlDgURm48Dq0nezDKBPynDw97iBDXuWZ+V6iK9tP0mpYpw8sqU7BS6J68N/AtFAxGLK2GQsBQDoMutScyY+S2F/Z589Ytltc3uW47deT4EnNxUzEr45qjMVk/dTqAB8BFl3a26MMvgUSpKrgMya97QDXLQqLxTzjGGg0F/bl5YCPAmlQqyUXbI82us8z7QIqjUcXdcThTs7ncOzMRkpCh1BBHvBEUzeLdX5McUnsyqkgCqeYzPWpycJtr7nbymUBLW/yVWUo1SSX9nL4xfUqBDioMeksNaJr3VEcbnYVrBv6uf3fjXSsRc5ABb4W9ucdE3s3YUlJmSQSm6kJvyI1HLLIXihYjCcFVsCbAea9RTnlHnVabg7MyTi4s15TkgD9I6R6OZJSmc6uI9hxoWUWZqXzryFzzeWS92fPz+EdM9G8tIkTOFz2xU59kWyu9n6mO9l+ojqj3ic3mU2Dn/y1/CNfcsfUJH3T/UY2N5/2Of8Ay1fCNfctvmEhvsn+pUeh+Xy9zV9/kTcIQi4sEIQgCl+j1X0mLH/6vrmvPOLTtY/V5v8ALX/SdaRUfRwgCZig79pNaar80iz7xzuHCzT2XKSBxWrTQv0Yxmov/F1KafcOQ4yYpVSWTkBbwHrdfeY2d3d25mMmMghKQxUo5DkLkxm2TsOZjZ5SlykF1zDYdL15OTqRHV9nbNl4eWESkhKR7TzJuTzjHRoZju+BRTp43d8D5szZcvDywiUnhT7SSwDk5mgivb473pkJMqWoGYQQrhPaQ4bLuq5k0axyy74bwmWkyZXfUkut2CAaFmrxMaNa8c4GDzGZbiOZeyQKrP3X65xor1sPYgW1KluzE0ps0k6eczcmCJBJYDry6nKJFODCb+xxxf7ld2WOQc8xePvzNShbhTozD2G55qqctI87CzLY0HCbdo/8fzV8OsY1vc+f0iQVJCX4atdR7oN6k3PK/IRqqqWSCo6/iBkOZ90GiGjXgDGf5vVu8rlYdTn4R7VgSnvX0F/Pml45syLGqDGREwAuamPqcOTWyRRzZ9OZ5BzGVWAIDmgFK0ro2R5X5RKTFjLLxKlM5YZMPFgkX9wzJzi4bs70DDpCJp+jNEjvKHOlCOSRwjV6RQwsh28+dI+cZJepJ1z/ADiyFVwd0dxm4u6O8yZyVpCkkKSQ4IsRFM3r3OT2p8pHEo1UnIPdQB+FeQiG3O3tMlQlzFfRqI7xJYnQeqPLXI6cC4cR6UXGvA1pqrE4PPQXJL1NyPzr7fdHTPRu3zZbP36k59ke7ywjT343R4kmdJS5HeToNUjLmBqTrD0Xz2ROlk9oKSpjdma17xmpQdOtZlUIuFSzLBvgfqM/7h+IjHuQXwEnobfeVHrfRbYCf91vaoCMW4cwqwEty7cQ9ijGv83l7l/5PIsEIQi8sEIQgDnu4+IRIn4szFhKU3UaCi1a5x7xOJnbXm8Et5eFQrtKeqvDMtZOTuY197t0pvysyZKQViYQqnaLnIJyrmXvfISOyN6EYbDolJw890pq6R3mJfi0IdTmwaPPjdf457l/ZlW7sy3L+y07K2RKw0vglJCRmcydSczG7FTmekOWlnkzx1TzH9pc6ONY8I9IiS4GGnkhshmph4kWGtOcaVWprcmXZkFuLBidhSJhJXLSokuSXcszZ2pa19TGFW7GHKir5MOWBLmwDcIrRPIUMRh37QKmROAq54ck0URr2iEjUnKNf/qOin1ecXZmFHzHgCK8/Ew6lLmQ5QJgbpYb9307RpRnFb5vrWEzdPDqoUFq0CiLtoeT8zUvEXK9ISCAVSJ6Q7Pwgh/a5poPwjz/ANRZb/s89sjwiulHzFYjHR/XQYqZITdycKouUHkAogJ5JFh+MfUblYUJ4RLLG/aU56l6tlo0aQ3/AEOxw+Id2A4Q5vzoXo3XQx7Tv2ijyJ44uJhwgk8IyY1dTjSjuMl6P66EXpm/K3SwyRSX7z+eeeopakY17mYUisvT1lVbK9j5yjQ/x+gJ4lSJwo5oGr3WL1dj4AmPq9/0AkGRPfssOCpcjJ3FxQ17QDQxUf10JvTJP/CmGd/k2LMGJ7IeyK9jwY1MeZu6GFUXMtzUDtFkjRIdkjoPiYj07+DPDzgzvQGgLE6XZI1LjKMUz0hoBb5vONnpa/FfRj1Y2AeGOj+ugxUySTuVhP3QPVStBz5XvH0bm4V3+SDlszYCzPQchTwpGiN+r/VpwsA4zUAUg6dniUcwAKF6fTv2g92RPJPdHCA7vw1egIHE+QD6OxUf10F6ZtjcjCfugTqSTk2vN+sTGGw4loShLskABy5YUFTeKyfSDLb/ACZ+b9kAACrkk/ZZXIEah/S/SDKAcypyRQHiSAxNWvcJ7R0prEqpSjwClBcC0xTNu7AVhZvzzCJJUCTMl+qQX4i12qXFWdwzRnm+kSUH+imgCjqAFaZVbsuS9RSlY+D0jySrhEqeS7ABIc1azu/LwiJ1KU1ZsiUoS5mHbm8CMXsuatDgjgSpJuDxJcc4lNxZbYCVevEa81H3RVJ2FmzZyvm2GWkTVDi+UA4EFLOye7Q1cvWwBEdFwsjgQlLksAHJJJ1NSTEUrynielhC7ldmWEIRqLhGji9tyJRIXNQkpDkE2GT8zkLmNyYCQWLFixZ2OrZxyjau6k9MxaprkFSlcQsolyVUoHYnwqwrFFapKC7KuV1JOPBFuX6R8PZKZijXIDPmaBq/rH1e/wBLAfgNs1AVPdys2fsCo5vPwfCoJS5USwAqX6C581vHidhSkdo10Bf35+HtjF/KqGbOmXuf6SqtLlBVrqYfxE6DIe/7MYZnpJUkDsIKn9V2bQEn/l7AbxSRg1cLnsp566NmeV6x4+bl6A1tqfDyOccPaKupzmzLkn0hTmdfyaQ1AEuc6itb8hS5scKvSHiCSRwgNRISCbXKjR87NyMVUYRROpz/APedKx8VhT1+HtjnOqakZk9S0jfzEF+2muYSGT916m1ydbXj6rf2caBfJ+EZl6BqnJy1Mhc1Y4NQuPDzbxh8zUA5oNT5914jOqajMkWj/HM/OZWtAE6vdvBv6c/p31nXVNYVsBmcqcm9tU3ioNpHpEsqNK6nIdTlDOnqMyRYp+/uJUezMKRU2S5fwYDkLc4+o33xR/1WGpSlh7nJ8trWzL0rApP4fpHObPUjHLUtQ38ngMJhJdySlIetgAGSn2ml8g/x5ibBb5PwAmzUGZzrR9YrCsKQHNOvw68oGSocjpn46eMdZ1TUnMlqXGTvxPDcS0l7JCQSb1cNxGuTCgrkckvf2c/qm3ZZ8mdSgzl6sNMrGlLlqDvQnLPx0HWPacMsDTr8OvK8Tn1NScyRdU+kCYKMhStAM2arHWrCp/htGdG/Cm7aZfserit+1a1HJqUsxoHCU8tNSOmnujx8obuX1zif5E9RmyOgYj0hBLvJQVVZL1DkHtFqVDnMlqBnhJ9JKXH1epsEqrcn7NBU/lUtQFyim9Dpn4jKMkiStQ7ILGnXUc+fvif5NS4zZnSh6R5AYLSoKzCCFAWo9HN7aa0ibwG8UmcAUrZ2oocJra+uWrFrRxkyigvG9IkYib3UqLkpFLqNwNTr74shtU771c7jWlzO1QiJ3YwEyTh0pmqUpZqQovwv6oLl+r5xLR6UXdXZrTuhHwiPsIkk1V7LlEkmWhyGJ4Q5BZwS1RS0ay92sMVcRko4q1zrocjziThHLinyIsiKXuthlK4jKSTQZsAHYAOwHIUjH/hDCsR8nep7SnNrl3alomYRGXHQjCtCHVulhjTgYaBRGYLdBpk5zrGMbm4cWSoW9bQk00vlpRqxOQhlw0GCOhAJ3Kw4+3lno/KldPBo1Z3o9kLLlc06B0sOieFhn7Xi0wjl0YPkRgjoVE+jaRTtzGo/dc2o7f8Ap4yK9H8ohuNQAsAA2ftNqmtOcWqERkU9CMuOhUFejmWf9VTNbhFTRydRelrXauST6P5af9RXEzOwe+X2Q2Q8XtFrhDIp6DLjoVUbgov8ori+1wh72T9kM4p+kfRuDLApMUDqEh70bSj1u9mtFphE5MNCcuOhWJW4UlNlKeun+2t6a3Ooj6rcSUR31vRiyeyGqw4WHarb31izQhkw0GXHQqo9HOHckqmk81A53tUtSsbGG3DwyLBZNO0Vdq1WOT6iujRYoQVGC5DLjoV6XuHhAX+TJ6qPLny95iRTu/IH+km4NqUsGtwi/DZ6s9YkIR0qcVwRKjFcjRl7EkJYiVLdLMeEPR6uc6mvONyVKCQAkAAUAAYDoBaPUI6SS4E2SEIQiST/2Q=="/>
            <p:cNvSpPr>
              <a:spLocks noChangeAspect="1" noChangeArrowheads="1"/>
            </p:cNvSpPr>
            <p:nvPr/>
          </p:nvSpPr>
          <p:spPr bwMode="auto">
            <a:xfrm>
              <a:off x="8923338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pic>
          <p:nvPicPr>
            <p:cNvPr id="1052" name="Picture 28" descr="C:\Users\Slava\Desktop\downloa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476672"/>
              <a:ext cx="1152128" cy="1152128"/>
            </a:xfrm>
            <a:prstGeom prst="rect">
              <a:avLst/>
            </a:prstGeom>
            <a:noFill/>
          </p:spPr>
        </p:pic>
        <p:pic>
          <p:nvPicPr>
            <p:cNvPr id="1054" name="Picture 30" descr="https://encrypted-tbn1.gstatic.com/images?q=tbn:ANd9GcQrLKfarkAoD3lHXRKwq3ehr30jeIoJX_BZE33VULe2-2Qyjem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92988" y="548680"/>
              <a:ext cx="1151012" cy="1151013"/>
            </a:xfrm>
            <a:prstGeom prst="rect">
              <a:avLst/>
            </a:prstGeom>
            <a:noFill/>
          </p:spPr>
        </p:pic>
        <p:pic>
          <p:nvPicPr>
            <p:cNvPr id="1057" name="Picture 3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6176" y="492646"/>
              <a:ext cx="1471659" cy="1424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Right Arrow 29"/>
            <p:cNvSpPr/>
            <p:nvPr/>
          </p:nvSpPr>
          <p:spPr>
            <a:xfrm flipV="1">
              <a:off x="5752703" y="1052736"/>
              <a:ext cx="432048" cy="2160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Left-Right Arrow 30"/>
            <p:cNvSpPr/>
            <p:nvPr/>
          </p:nvSpPr>
          <p:spPr>
            <a:xfrm>
              <a:off x="7596336" y="1052736"/>
              <a:ext cx="432048" cy="216024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83514" y="1012666"/>
              <a:ext cx="1816478" cy="2252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en-US" sz="1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1059" name="AutoShape 35" descr="data:image/jpeg;base64,/9j/4AAQSkZJRgABAQAAAQABAAD/2wCEAAkGBxQSEhQUEhQVFBQUFRUUFxYUFBQUGBQVFBUWFhUVFRYYHCggGBwlGxQUIjEhJSkrLi4uFx8zODMsNygtLisBCgoKDg0OGxAQGiwkICYsLSwtLC0sLCwsLCwtLCwsLCwsLCwsLCw0LCwsLCwsLCwsLCwsLCwsLCwsLCwsLCwsLP/AABEIAOYA2wMBIgACEQEDEQH/xAAbAAABBQEBAAAAAAAAAAAAAAADAQIEBQYAB//EAEUQAAIBAgMFBgIHBAgFBQAAAAECAAMRBBIhBTFBUWEGEyJxgZGhsQcjMkLB0fAUUnKCQ1NikpOy4fEVJDOioyVjg9Li/8QAGgEAAwEBAQEAAAAAAAAAAAAAAAECAwQFBv/EAC4RAAICAQMDAgUDBQEAAAAAAAABAhEDBBIhEzFBMlEFImGB8HHB4TORodHxI//aAAwDAQACEQMRAD8Ay0SJHqJ9CWOUQqiNUQyiUhiqIVREUQgEoZwEeBOAjgIwOtHATgI4CACARbTp0AOnRbTrRWgEnWi2gqdZWNlYE8gdZLyQT2tqwphLRCIs6WAwiNIhCI0iAAyIwiFIjSIAAZYJhJDCDYRCIzCCYSQwgmEliBRYhnSRHCFQQaiGQRoYRRCqIxRCqJSGPUQgEaojwJQxRHARAItoAOEJQos7BUBZjwHxi4fD5iLuqDmxG7yln/xKlRGWihZuNVj9oHQrl3AevGcWo1kcfEFul7Ln+5Sg2XGC7F6HvHBcC+VToLb7neeHLfMr2pxtLCk0hTvVNtcxypx14ljy4Sx2T2qqpUHfkeM6BTdrnffQAjUXgNudlC4qVbFmYlt4OnMHz4Tw8+qzxn/6Np+1/wCjaGO06PNNo7UqBs2bfysAOkfh+1dUcmHJv/sJE2pRsxQ7wSPUdJVXAP6vHjk090XTMpNrhl43aWrU8LGwJ+7by48IJar0qgfNlN96tr8JW0HK3IA16A7tfTd8YGviCTpy5WktW7Fv45PWuzGOTH0yua1dLWJAHeC9he287tesdXosjFXUqwNiGFiD5TK/RtTcVBUvZQ1geNzpp7zcbXxNbOadWqawUDKzKubK17Ata5sQwved2h1clPo9/wBvz2G4vapFdEIikRJ7hA0iNIjyI0iAAyINhDEQbCAEdhBOJIYQTCSxEZxGQriCIk0IIghkEGkMkaGEUQqiMUQolDHgRwjRHiMBwnRIogAsR2ABJNgN5MJSpliFUXJIAHMndJ/aDse5VKXeWqPqUUXGm+56Tk1Wqjgjb7+EOMbdGVx+0ltmUE5iUVxvAFmYr629p6N2a2qMRh0a+u7Xmt1Iv6Tz9cDSSmyFgz0qhu4uLeHcobQC439Os0fZ2gKIZRUSprdu7bNkZgDY2AtYHhpPls+R5W5P7/c64R2kH6QuygZlxFJQoYHMBp4hblunneI2eVNyBx957thcQ9S6OAUJtuJ0I4zz3tLshaLkHjexW9vQEeWnKTDK0geNNmBYAaDjwkbuhw8vhLevhNTcSGaOv6/X+83jkszlio230fYcqgLDiX+AC/E/OaHaGJWo1OmjqhbvC2bTMLEqFvuOYi2vOVGy8Uq0Qq6aD13aD5+kDiMGalaiAHao1m/9tUNzdjvuLE269Jhjm+o2i5x+RInU2BAI18p0tNlbIWqjhLCrq4A0DZvFl13NvlZPrNJqFmhfnycrVMSIROnTqEMMYwjzGmAAWEEwh2gWiEAcQJEO8CZDAegh1gUh1lIAqwgEYsIJQxwj40R0AFEUCII4QA0nYCjfFZrX7umzW430UW66zSbXpMXBQDNe2trW1v8AGQvo2SyVqltSyJfkAMx+YmgxSDvDpcm+ttNNTefO/EXuytexUHTMNtbs4jvVDaJXpsCL2AqDUH1XNfymFxv/AKfkFNVpgNc5CWLG2pLG19OFrT1btFh2ABUC4ZTbpe3yJnm/bjAMz3K2AFh7/nPHnxOvB243cb8m/wCx2IFagtbg9zYcLHKfiJQ9ttXIy6aXuP8AuXlp7yB9FW2crNhG43dD1+8On+s0faVNb23b+JueFuXvIyLYVje6XJ59jsBdb/733jpzldgdiirVyMT58R+tJratG4ItuJ36XubQGw6Kri0DXAY5b66HcvnqR7R4Z20VlXDI+KwTUadQaN3NMsDb7SpxtysZP7E49HSpUc5B3bM2XQE5Tc8bG99P7UuNpplWs1QXypUBFvtB1Kn03n2mPwZ7jBV6Y+y7UynM58tx1+/N1FJP9Tmu6Ruew9ZKjh7ZWDKL2+0Rb5En+9KrtLgu5xVZNwDkj+FvEPnB7BxZwhVmvfLmtbgwBB87fjND9INNXdKy8lRvVc6H2LD0nrfDMm3JT8nNNUzHRI4xpnviEMYY8xpgMG0C4hmgngIA8ERDNBGSIVIdIBIZIIAywqwawiyhjxHCNEWADosQRwF9Bv4ecTA9G7IUjTwaG2ru9T00Uf5ZZYqpdr62Ntx4i/w1kHGkUkWkpOWnTFM24kWDbuN4LD4g1FDKQS1119OHAbvhPlM+Xfkk/qaRhxZMxbZ0GhtblzmSr7ONcMtQXenoDwI4N13e80VTEXDWPHcbC4a2UjkDu9JFxdbuyrHdcKT0bTX1y+5nLkSkjfG3F8HmmBpfs20KLEWBqZeuXQa7gLnh5T1DauHzrcaHfv8AQmUfafYXejvU1cAFOVwQfLgJebGY1aSNUH3fFbmPwmM1ao1Tp7iuwOy7UrneSxv05G/nfSVmIprmUqLWYDlcDdp5m8tu0W3adNu6zBbLuB53/KY6tttSSbm4158ZpCKikkTKTlyzY9r6IFE1b6FQhIG4tpu/mnku2K/ipUgNEW7W5km1j5fOeiUdojF4GuEazJUpkcblWUnS2hyhvaefd0alZ3sT49LW0UeEf5RNW0ZRTNNj8b3mHot95aYpsOYS1m9j8JocEWxOFYggg0VBUalauHN1byanMlWWynxAiw8NrWudLekudibXOEqUMq3WsvjUi11LstgOfgmmLI4TUvYmULXBXRJY7e2d+z13p8AbqeaNqp9tPSV0+tjJSSaMBDGGPMYZQxjQTwrQTQEAaCMK0EZDEKphkkdDDoY0AdTCqYFYRTKGEEfeMEdAY4GWGwqWbE0V3/WL7A3PwErpddkGAxdMnlUt/F3b2mWZ7ccn9GI1WKqnxC3hN2PO5uWPO9yPaRdnVx3bBRl0zb+KqN5/l+E6viLMAoFrgZr6A6k3jdnUStrkXYajTXmbdRPj2zsS4JrrdSV1AFr8dNB6X49ZD2prRqHUlQzAEb95sTbT7MJhMULmmRlsMpvv0sdR04w1TEqVqLcnwkWG8g2N9dOMOGTyiPsHai1qKNcEMl7XvvGoNussqdLLTsPMa8Cf9/eeX9i9oNSapSG4FmA3XF7MB1trNhS2pUy5kAqIeH3lP3lmDdPk2232MD9IOCqJiTWNzTY6HgOR8pmauMbNY33H103iekbd2x3q5ct1HAi9hroekx2IwSlxal4NARdgCCRcC1uE1hNMmUaRa/RxjwTUT7mSkGI3CoHY+5VrGSVwndPU01V2UC3EOfwEndmqCksy0RRo0vGSosLKCAvUknnvIlftDGd5VZ72NRibDgSTccL25y7TdmdNcETEHU6a+HiDffcfKTNp1bNhSwt9Qt78u8fd73lQutUAHUWPSxOuktu04viKa3PhoUhwIvqx1/niKo0O28b+00krfeRzSY/2WXOl/UP7yiknsvVzrXosbiohdP46d2B9rj1kW8+l+G5d+GvY5pqnRxjDHGMJnoEjWMCxhGMExgIE8EYR4EyGI5DDoZFQw6mCBElTCqZHUwqmUMMDHgwQMeDGASStlYgU61NzuV1J8r2PwJkO8WKStUwNztCidVGlj7jifYweAFnWoL5dx5gBW0vOw2IFeilTitqdQcQyL4W/mH4yKhKsFAsCdwF9AviBI3aFZ8Zng8c3F+DtxvdEJQKs50ubZgb87qT1/wBIHtDtIUabMAAVQ9LtwF+OoGnWRdlVvrS6kDRhc7immZr3me7f41qqZgCEJW3DMFvrbzEwi7ouSoZg1+qo1ksTkGY2+8uhv7S77KErVzg5qbMcwvbu2N94479D0mW7KY/6ooeDjTkHvr7j4yXiWek2amxU9DvHXmN8mfE6Kxq4F/2g2egLMhKFr3t9hr7iJlHDhxdtx0C3Fxy04SfhNq1angexW40I+ItukjF4cKGdNMiMwPVVvceslN7qLaSXI3tPthsNRp0c31tRqdSqLj6umhBVDbiSASOAAkOrhVDFsxUMQVP2lB4hhvseY9pjFrlyXOpJzEXvqd++b3D1A9NGA8LqPcaEe4nr6bCsqeJvnun9f5ONyqpFN+yutYZhoxUBlOZN5scy3t85ddtai/tZA3laXl/011v+t0WjandrE24KbE+vHylg9GhjEBDHOBo9vEoG4MN5XW1rX36znzYZ4ZbcncpO+UVfZeme+v8AdRKrnfwRtT6x4k1cC2FpFb5mq/bdb5QgNwgPC5Fz6dZBJnu/C8bjicn5MMjuQhjGMcTBtPTMxjGCaEYwLmSwBOYImPcwJMliEQwyGRwYVTEmIkqYZTIymGUzRFEhTHgwKmPBjGGEWMBjgYAWGx8f3L6/YYZXG/wniBzBsRLmphjTvcjNqLk2FiLcNSSBb09h9ksFSYPUe7OrWVLaDQHMTu8vKW77PzspZQoG9Qb36HgB0vPnfiiWTMlFcru/H4jfFNRTsqqWGORHqELTaoihQCM5c+EtfhcTP9uKhZQp3FSVA5htPhPQtrYDvcO6/eUpUX+Om2dfiLes887cPekjjdqB5Fbj5TzM+NY5xovHNzi7M52TXx1BzUXH8wt85oNo0/Drwme7J1vriOY19SBf9cpotoAkMPX5Tlzes6MPpKbZTN3ljulvt2oVoVH5JYdWey/K5kPZ1IZ7/rh+cN21e9Hu1/fB05KCYR5yIeT0mG2YoIa/C+73m+2U6nD0wTrqB/FlDEHroR5zzzZ7kNlHE2M15rf8q33a1ALW/iFCoL69VJ87dJ6UJuGVSXucfeBbXjUUDhY8xpGUsQHLW0Kk3XlroR0j7z6SeLDqoLcrRlGTj2JdPGZUdRmbOMpzWsNb389JCM4mNJl4NPjwR2wXApScnbEJjGMUmDZpqSNcwLGOYwTtJYgTmCJjnMbJYhI5DGxIgJKtCqZFVoVWlpjJatCKZGVoRWlIZIBl5sLYTV/E11pc+LdF/OG7NdmzUtVrC1Peqm4L9TyX5zaMAAALADQcAByE4tRqtvyw7lJA6FFaahEGVRuA/Wp6xyamIGj6Y1/RnmiaDJWtcHcRb1B0nnfbTZxCPT+6bvSPrdk9Cfa039QSDtDCLWQ0346qf3WG4iY58PUjx3XKKxz2O/B4z2ZpZa4uN+np+hNnjqQsxPWV1XZBoVtdGBJ9L3UjmLX1ljjHupPTX0sb/OeFnbcz08K+Uqdmi7X66/r3knH4fvM3LLxNtwN7/CV+D0cbwLk+cLtjGWzKN1rdLkax183A5djB4IWqA8L39r2+M0mzqb4hqtBTYV1UFr/Zsykj13GUqUDfdcncPxPKXGBJw9NtdW1Y/Gw5DSepGLm7RwNqKpnVsSe+qMhtao4UjiAxA8wRLjBYwVBpow+0v4jp8pktj1Li/nLFGKsGU2I3Gd2DUSwy47exnVo0RMaTA4bEiotxow+0vLqOnyis092GSM47okNUKxgmM5mgmaNsRzNAuYrNBEyGxDTOnTohHTok6ACgwitBTgYASlabbsn2YvlrVxpoUpkb+TOOXIe8idg9grV+uqi6gnu1O5ipF2PMAnd0noCtfQaHkfmOc49RqH6I/c0jHyLluPhBtStpHLWsbGSAwM4S6IfddI6zCSWYwD1TAliF77xA1F9o2q7GFw+osd4gIqtubLFdOTr9luXQ8x0mMq1CoamwysL6dOYPEaz0hl4TzrtttOmaj06ORmoDNWck+EafVpYaseJ4deHJqtNHIr7M1w5njfPYocS9rm4AF/kLyrrYk1TZdV013C/TnNH2YpYPF0meorGqh1RmuoBJyuoCqG3cdx9ITGYSmv2BYTPDpEuZGmXUt+koKFHL585XbaqEjIupbS3TjLquOUPgdmWOYLmc724DoPKdiSXCOXv3KzAbOKqBJD4UjhNJhdkne0JXwgFtOPwg4lcmWpIVNxoZNzXF/ccv9JYpgBdhy1glwpF7cNPMciOU3wZZYnx2B8lczQTND42ll1H2T/2nkfwMhs09ZTUlaM2czRsSLAR150SdADp0S868AFhcJh2q1EppqzsFHmxtA3mt+jfCBq71SNKSgD+OobD/ALQ3vIyS2xbGlbo3Qwi0Rh6dPRUQp7byepOvrJDkfe3bs43oevQx2OHHiraesFhqwFQI26oCNea6/jPI78nUlwSWF7Bt/BuDfkYNCRGUgUZkOq7wDyhyQTbiP1YwBoTvZweIYC8ZNEnKIDvgGAnGppI1RNbwomig+kDtSMKgpUz9fWBAI30kOhfz4D34TyyirUsPiizEllpre7XbMzHUga+p4z0ftF2PGIrCqW37767v9J512grMHBQI1NatlDZSCFKgX6HIDMcq4FRU7F2g9GtTcXyjwuNdVc+Iemh8wJ6DiHHny68jMJs5AVBFrhiLDhrp8LTZ4ZGaktlJtZdPQD529JUVSIostidnDXAq1CVQNou7PbiegPymoTBKBYZfS0Fh9nVnChiEQAAIu4ADQS4wmCCDmZaVGiVFFXJ3cpFaneWeLo2J5GV9WpyjGBNMDdxjFp8/WFUkwyUTx0gIqK+D3gi6nQ+XT9b5nMbhjTa28HVTzH4EbiJtqp4KLndIe0dll6bL4SbFr2+yy8jv1+z/ALTfDk2OvBMomOnGIJ09EyEixLzrxgJOnXnXgB156X2Iwfd4JH41ahf+VTkX/KfeebUaZdlVd7MFHmxsPiZ7d+zqlBKafZpoqDyUAX9SCZyauXCRpiXNkiot9eBHxlNtxu7q4ZuHeFf7wtLvD1PCJmu01ZatElTrTqfI5Tb1tOBG6svNoPZgeYtAYU+Ig8f0JCoY0VqaNfUKL+fGPo1ePKVXBSXBaXv5jf8AnAvH1zucevWNYg6xIgGDOMQxhexgJlf2jxXd4eo19cpUebaadbXPpPL8ZVAoqLm5FjrT3DhuvwFvIz0PttU+rpgOqFnO9sumQqeB08XxmIxrVCEAr0zcgDxroT3RubruvUT+68znL6/5r9iGzJ4V7VLHiem8Hp6z1/sfhMtMMeM8kRXZwQUOotcpuI0Hss90wBXu0y7iqkeRAMcJbvyxpEpt8XPAs3WIBfeZoWQdr1bgASuoYQmWz4bMLQyKqCAqItHCAQWMp6WGl+Mk1sSOcqcbtDgIDs6vXFNTl323/lF2bcrUJ3gX97yNsfZ5rOWqfZXW3XgJd0KQUVOoA9r/AJxMhnme06OSqw4GzDycZh87eki3mg7UUbpQqj+3Qbo1M5k91c+0z156mKW6CZgzp0SLeagZSdOnTkJDYIXdff2lwsqtmjx+QMs6i3B9oFx7Di1hI9AXBB5n4wS0LbifeCGKKHUX6j8RJb9ygqkqekPeJUS8YjW0jAko2kS8ahjmjAssZsapTw1DFMy93XaoigE5gaZIbMLWA05yrJ6/GenbBQNhthAgEHGYi4IuD4qm8QePxRxGExQajSb9m2lRp0adOmtPwGqFNMEC5zC4JP70y6nP570TZ5NjqouAddOfAkSCzrpoeHHyv+PvPbe0tF65w9e9SjRTaGEVsLisHSoGmTUUWo1VUd4gubjXde/OBtnYVSkm36lSiUR61A0GZQAVFU5jT/s2ZNRpw4TknNtis8Zut9x95f4J701N+Ft/LSeq4/EUam3KOCqUKCUVC4gfVrmrYn9mPd5ydCNwC7iVELhKve4jACvhsUKqY1kNbFYajhw6NTqN3WWmbOAVuDYjTfzeGW1iTPKyevxjc/Wej7H22amKxf8AyrKlIHD0qmCw6VnwqrWezFGDZy1jc2mW+kLBvRxrrUqCozJTfMKQomzLoHpjRXsNR1nWp26KszzVolzEppFqtaUMG7TqaTqScYVRElYD8PuMcYqrYRrGUBCqLcMPUeY/0vIcm4ioVNx5yG+8yYvwQxJ06dLEE7hv3W9jE7hv3W9jNLadaa9L6jogbB2XWqZylKo1rDwoxsTrwHSWX/CMR/UVf8N/ynqv0XYPJg2qt/S1GI8kGT5hpoiFBIsN/wA9Zxzy7ZOK8G0IcHgzbDxHChV/w3/KVm0Nn1aZs9J1JF7MjD8J79tTaQpABFzMdwmF2/QY5qlU3dvgOAEcZuRrDDZhsLs+s6BhSqEW3hGO7TlOq7Jrf1NT+435T0zsFXDUHQ/0dQ+zgEfHNNFUpA8B7RPI06F0qdWeHps+t/VVP7jflJKbLrn+hq/4bflPVcRhwDcCScBWG42j6jG8J5MMFihlASuAhJUAVBkJ3lf3T5RhwWKsRkr2Y5iLVLFhqGI4nrPbigPASO6W4Seq/Yz2Hg21GxTuEqHEPltZXNVspNhoDex1A/mEHWqYp/tHEPmCqczVmzAEZQb7xci38Qm57QuP2yoBWFLx0xvfw3/Z/FYcswb/AOOV1J18P141yf1nhuaP+W//AIpzufP/AEhxMbXp12bO4rM3h8Td4W0tlsx14i3mJZYB8ZVqeI4l3QBlJaqzJwupOq+ktqjLdf8AmN+XT63w3FPrwzf+OajsKF7+qe8FS1JBbxeG7E/e5/hFHJUl/IKKMnh8JiqbFqa4hGO9kFRSb8yNTImI2fXZsz06zMTqWVySepIuZ7ctO5O6V+NogEa7p09X6FqB5ANnVh/RVP7jflI67NqsT9XU0/sNPW6u5jBbLpeIkC+lt0Oox9M8wGza1v8Ao1LW/cb8oZNkV/6mr/ht+U9hOG+rtbcDyljSpAa6e0OsxbDw99l1wCTRqgDU3pt+Uo8RVfcFb2M9k+kDagpUe7X7dQ2PQcZ53gsE1Vgo4nfIlmb4IcTL08LUc2COxtc2UmwhMThHViCjAi29TyE9LvSw4SlSte6mo3FiCNPKUW2dagJ3slNvdBNNP80mhSjwYzuG/db2MXuG/db2M0lp1p2dL6kULEM6dNRnvWAwYoYSjTXciKPMkXY+pJMA77506eKnfJ1w9JV4z7V+UxXaHFljaLOnTiOiHYP9H9UitVXgyA+qt/8Aqbgzp0nJ6jOfqBVUvK1xlOkWdJQkWODr3EkOIk6S+5lLueV9qcSqY6vmpK9qlO92YXAGHNtOikfzGU6Y9AV+pU2KX8Ta2NG9/PI3+IZ06Y7VyJoGccgK3oIcoW+reKy07388p/vGar6OcQHr1gECEU1LEEnOS7WvfkNIk6EYpNMGj0INKXaVcgxJ02RSIVG7aX0mh2fhgo0nTo2Nk+snhPlaErNlUnkJ06SQePdqMea+Ia+gXQDzhdkmw0nTpHkgM1PUtxsx/D8YDtQoFfKPuU6SeZFNdfjOnTq0n9R/oTLsVU6dOnokH//Z"/>
            <p:cNvSpPr>
              <a:spLocks noChangeAspect="1" noChangeArrowheads="1"/>
            </p:cNvSpPr>
            <p:nvPr/>
          </p:nvSpPr>
          <p:spPr bwMode="auto">
            <a:xfrm>
              <a:off x="8923338" y="-144463"/>
              <a:ext cx="304800" cy="30480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pic>
          <p:nvPicPr>
            <p:cNvPr id="1060" name="Picture 3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80312" y="2348880"/>
              <a:ext cx="1139377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TextBox 45"/>
          <p:cNvSpPr txBox="1"/>
          <p:nvPr/>
        </p:nvSpPr>
        <p:spPr>
          <a:xfrm>
            <a:off x="3131840" y="1052736"/>
            <a:ext cx="12241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  <a:latin typeface="Century Gothic" pitchFamily="34" charset="0"/>
              </a:rPr>
              <a:t>Low-bandwidth </a:t>
            </a:r>
          </a:p>
          <a:p>
            <a:pPr algn="ctr"/>
            <a:r>
              <a:rPr lang="en-US" sz="1000" b="1" dirty="0" smtClean="0">
                <a:solidFill>
                  <a:srgbClr val="0070C0"/>
                </a:solidFill>
                <a:latin typeface="Century Gothic" pitchFamily="34" charset="0"/>
              </a:rPr>
              <a:t>Indirect channel</a:t>
            </a:r>
            <a:endParaRPr lang="he-IL" sz="10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4008" y="404664"/>
            <a:ext cx="10801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70C0"/>
                </a:solidFill>
                <a:latin typeface="Century Gothic" pitchFamily="34" charset="0"/>
              </a:rPr>
              <a:t>Email/IM</a:t>
            </a:r>
          </a:p>
          <a:p>
            <a:pPr algn="ctr"/>
            <a:r>
              <a:rPr lang="en-US" sz="1000" b="1" dirty="0" smtClean="0">
                <a:solidFill>
                  <a:srgbClr val="0070C0"/>
                </a:solidFill>
                <a:latin typeface="Century Gothic" pitchFamily="34" charset="0"/>
              </a:rPr>
              <a:t>service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00192" y="476672"/>
            <a:ext cx="108012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70C0"/>
                </a:solidFill>
                <a:latin typeface="Century Gothic" pitchFamily="34" charset="0"/>
              </a:rPr>
              <a:t>Spoofer</a:t>
            </a:r>
            <a:endParaRPr lang="he-IL" sz="10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40352" y="374467"/>
            <a:ext cx="122413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  <a:latin typeface="Century Gothic" pitchFamily="34" charset="0"/>
              </a:rPr>
              <a:t>Censored.com</a:t>
            </a:r>
            <a:endParaRPr lang="he-IL" sz="10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7824" y="3244914"/>
            <a:ext cx="1296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Century Gothic" pitchFamily="34" charset="0"/>
              </a:rPr>
              <a:t>The Great Firewall of China</a:t>
            </a:r>
            <a:endParaRPr lang="he-IL" sz="10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60032" y="3212976"/>
            <a:ext cx="122413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000" b="1" dirty="0" smtClean="0">
                <a:solidFill>
                  <a:srgbClr val="0070C0"/>
                </a:solidFill>
                <a:latin typeface="Century Gothic" pitchFamily="34" charset="0"/>
              </a:rPr>
              <a:t>Dummy traffic</a:t>
            </a:r>
            <a:endParaRPr lang="he-IL" sz="10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27984" y="2148096"/>
            <a:ext cx="2304256" cy="5760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000" b="1" dirty="0" smtClean="0">
                <a:solidFill>
                  <a:srgbClr val="0070C0"/>
                </a:solidFill>
                <a:latin typeface="Century Gothic" pitchFamily="34" charset="0"/>
              </a:rPr>
              <a:t>High-bandwidth channel (Disguised to seem as if originated from the dummy)</a:t>
            </a:r>
            <a:endParaRPr lang="he-IL" sz="10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36296" y="2318683"/>
            <a:ext cx="1296144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000" b="1" dirty="0" smtClean="0">
                <a:solidFill>
                  <a:srgbClr val="0070C0"/>
                </a:solidFill>
                <a:latin typeface="Century Gothic" pitchFamily="34" charset="0"/>
              </a:rPr>
              <a:t>Dummy host</a:t>
            </a:r>
            <a:endParaRPr lang="he-IL" sz="10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48448" y="2583855"/>
            <a:ext cx="100811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000" b="1" dirty="0" smtClean="0">
                <a:solidFill>
                  <a:srgbClr val="0070C0"/>
                </a:solidFill>
                <a:latin typeface="Century Gothic" pitchFamily="34" charset="0"/>
              </a:rPr>
              <a:t>Client</a:t>
            </a:r>
            <a:endParaRPr lang="he-IL" sz="10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Slava</dc:creator>
  <cp:lastModifiedBy>Slava</cp:lastModifiedBy>
  <cp:revision>24</cp:revision>
  <dcterms:created xsi:type="dcterms:W3CDTF">2014-05-16T10:53:33Z</dcterms:created>
  <dcterms:modified xsi:type="dcterms:W3CDTF">2014-05-16T12:05:36Z</dcterms:modified>
</cp:coreProperties>
</file>