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94" autoAdjust="0"/>
  </p:normalViewPr>
  <p:slideViewPr>
    <p:cSldViewPr snapToGrid="0">
      <p:cViewPr varScale="1">
        <p:scale>
          <a:sx n="40" d="100"/>
          <a:sy n="40" d="100"/>
        </p:scale>
        <p:origin x="64" y="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review &amp; retrospective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696" y="315176"/>
            <a:ext cx="4328932" cy="5811303"/>
          </a:xfrm>
          <a:noFill/>
        </p:spPr>
        <p:txBody>
          <a:bodyPr anchor="ctr">
            <a:normAutofit/>
          </a:bodyPr>
          <a:lstStyle/>
          <a:p>
            <a:r>
              <a:rPr lang="en-US" sz="6000" b="1" i="1" u="sng" dirty="0"/>
              <a:t>Agile Roles:</a:t>
            </a:r>
          </a:p>
          <a:p>
            <a:endParaRPr lang="en-US" sz="3200" dirty="0"/>
          </a:p>
          <a:p>
            <a:r>
              <a:rPr lang="en-US" sz="3200" dirty="0"/>
              <a:t>Scrum Master</a:t>
            </a:r>
          </a:p>
          <a:p>
            <a:r>
              <a:rPr lang="en-US" sz="3200" dirty="0"/>
              <a:t>Product Owner</a:t>
            </a:r>
          </a:p>
          <a:p>
            <a:r>
              <a:rPr lang="en-US" sz="3200" dirty="0"/>
              <a:t>Tester</a:t>
            </a:r>
          </a:p>
          <a:p>
            <a:r>
              <a:rPr lang="en-US" sz="3200" dirty="0"/>
              <a:t>Developer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7" y="1886953"/>
            <a:ext cx="9144000" cy="4495800"/>
          </a:xfrm>
          <a:noFill/>
        </p:spPr>
        <p:txBody>
          <a:bodyPr anchor="b"/>
          <a:lstStyle/>
          <a:p>
            <a:r>
              <a:rPr lang="en-US" b="1" u="sng" dirty="0"/>
              <a:t>Agile phases</a:t>
            </a:r>
            <a:br>
              <a:rPr lang="en-US" b="1" u="sng" dirty="0"/>
            </a:br>
            <a:br>
              <a:rPr lang="en-US" b="1" u="sng" dirty="0"/>
            </a:br>
            <a:r>
              <a:rPr lang="en-US" dirty="0"/>
              <a:t>Product backlog creation</a:t>
            </a:r>
            <a:br>
              <a:rPr lang="en-US" dirty="0"/>
            </a:br>
            <a:r>
              <a:rPr lang="en-US" dirty="0"/>
              <a:t>sprint planning</a:t>
            </a:r>
            <a:br>
              <a:rPr lang="en-US" dirty="0"/>
            </a:br>
            <a:r>
              <a:rPr lang="en-US" dirty="0"/>
              <a:t>sprint</a:t>
            </a:r>
            <a:br>
              <a:rPr lang="en-US" b="1" u="sng" dirty="0"/>
            </a:br>
            <a:r>
              <a:rPr lang="en-US" dirty="0"/>
              <a:t>sprint review</a:t>
            </a:r>
            <a:br>
              <a:rPr lang="en-US" b="1" u="sng" dirty="0"/>
            </a:br>
            <a:r>
              <a:rPr lang="en-US" dirty="0"/>
              <a:t>retrospective</a:t>
            </a: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endParaRPr lang="en-US" b="1" u="sng" dirty="0"/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644" y="-1689072"/>
            <a:ext cx="8346023" cy="3354992"/>
          </a:xfrm>
          <a:noFill/>
        </p:spPr>
        <p:txBody>
          <a:bodyPr>
            <a:noAutofit/>
          </a:bodyPr>
          <a:lstStyle/>
          <a:p>
            <a:r>
              <a:rPr lang="en-US" dirty="0"/>
              <a:t>Product backlog    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435" y="2148051"/>
            <a:ext cx="5028565" cy="4257044"/>
          </a:xfrm>
          <a:noFill/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en-US" dirty="0"/>
              <a:t>A list of tasks and items for the scrum team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Prioritize certain tasks for the team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document should be everchanging and fluid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Should allow for items and tasks to be identified with ease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Sprint planning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Must determine the time frame</a:t>
            </a:r>
          </a:p>
          <a:p>
            <a:r>
              <a:rPr lang="en-US" dirty="0"/>
              <a:t>Decide what to address during the sprint</a:t>
            </a:r>
          </a:p>
          <a:p>
            <a:r>
              <a:rPr lang="en-US" dirty="0"/>
              <a:t>Plan how each sprint will be conducted</a:t>
            </a:r>
          </a:p>
          <a:p>
            <a:r>
              <a:rPr lang="en-US" dirty="0"/>
              <a:t>Defines the goal of every sprint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Sprint                               </a:t>
            </a:r>
            <a:r>
              <a:rPr lang="en-US" dirty="0" err="1"/>
              <a:t>sprint</a:t>
            </a:r>
            <a:r>
              <a:rPr lang="en-US" dirty="0"/>
              <a:t>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2032663"/>
            <a:ext cx="3769123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Team meets every day in a sprint meeting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Consistently review the product backlog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Develop and test as the project continues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691E4-0D0E-29B7-685F-AD7DFE66E77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Determine that the software has been properly developed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 any questions or concerns from the team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Offer any helpful feedback to team members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Celebrate any and all of the sprints'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9023"/>
            <a:ext cx="9906000" cy="1382156"/>
          </a:xfrm>
          <a:noFill/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9" y="2078963"/>
            <a:ext cx="8771022" cy="4067492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Use this as a time to reflect and offer suggestions for improvements that can be made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Continue to offer open communication between the team members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 teamwork to create and set a plan in place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 together for the common goal!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9" y="490930"/>
            <a:ext cx="4902843" cy="856606"/>
          </a:xfrm>
          <a:noFill/>
        </p:spPr>
        <p:txBody>
          <a:bodyPr anchor="b"/>
          <a:lstStyle/>
          <a:p>
            <a:r>
              <a:rPr lang="en-US" dirty="0"/>
              <a:t>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918" y="1180838"/>
            <a:ext cx="4902843" cy="2248162"/>
          </a:xfrm>
          <a:noFill/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Simple and easy to implement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Clearly defined project goals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Assists greatly in the completion of small projects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corrections could be timely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overlap phases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4A71B-2C99-21E8-97E2-142F5F8DC282}"/>
              </a:ext>
            </a:extLst>
          </p:cNvPr>
          <p:cNvSpPr txBox="1">
            <a:spLocks/>
          </p:cNvSpPr>
          <p:nvPr/>
        </p:nvSpPr>
        <p:spPr>
          <a:xfrm>
            <a:off x="5369383" y="3270323"/>
            <a:ext cx="4902843" cy="8566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645007-7187-B98A-D907-51E6B14B25D6}"/>
              </a:ext>
            </a:extLst>
          </p:cNvPr>
          <p:cNvSpPr txBox="1">
            <a:spLocks/>
          </p:cNvSpPr>
          <p:nvPr/>
        </p:nvSpPr>
        <p:spPr>
          <a:xfrm>
            <a:off x="4675940" y="3968252"/>
            <a:ext cx="6660821" cy="224816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Flexible by allowing backtracks and moves forward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Delivers small pieces of the project to the client for review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Development and test teams work together to eliminate delays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 must remain constant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Difficult for larger sized projects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{137EDEBD-4FBD-4A6A-8D47-900A1080DFDE}tf22797433_win32</Template>
  <TotalTime>29</TotalTime>
  <Words>267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Univers Condensed Light</vt:lpstr>
      <vt:lpstr>Walbaum Display Light</vt:lpstr>
      <vt:lpstr>AngleLinesVTI</vt:lpstr>
      <vt:lpstr>Sprint review &amp; retrospective</vt:lpstr>
      <vt:lpstr>AGENDA</vt:lpstr>
      <vt:lpstr>Agile phases  Product backlog creation sprint planning sprint sprint review retrospective   </vt:lpstr>
      <vt:lpstr>Product backlog     creation</vt:lpstr>
      <vt:lpstr>Sprint planning</vt:lpstr>
      <vt:lpstr>Sprint                               sprint review</vt:lpstr>
      <vt:lpstr>retrospective</vt:lpstr>
      <vt:lpstr>waterfall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&amp; retrospective</dc:title>
  <dc:creator>Ron Milano</dc:creator>
  <cp:lastModifiedBy>Ron Milano</cp:lastModifiedBy>
  <cp:revision>3</cp:revision>
  <dcterms:created xsi:type="dcterms:W3CDTF">2024-04-18T00:41:52Z</dcterms:created>
  <dcterms:modified xsi:type="dcterms:W3CDTF">2024-04-18T01:11:44Z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