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437450" y="1851693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71581" y="848112"/>
            <a:ext cx="6586808" cy="182928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308961" y="1014346"/>
            <a:ext cx="1668586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 smtClean="0"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768" y="86409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40215" y="1511812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Dell </a:t>
            </a:r>
          </a:p>
          <a:p>
            <a:pPr algn="ctr"/>
            <a:r>
              <a:rPr lang="en-US" sz="1000" dirty="0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174345" cy="103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1026" idx="3"/>
          </p:cNvCxnSpPr>
          <p:nvPr/>
        </p:nvCxnSpPr>
        <p:spPr>
          <a:xfrm rot="10800000" flipV="1">
            <a:off x="3062029" y="1739691"/>
            <a:ext cx="2630227" cy="1258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46" name="Rectangle 145"/>
          <p:cNvSpPr/>
          <p:nvPr/>
        </p:nvSpPr>
        <p:spPr>
          <a:xfrm>
            <a:off x="88761" y="3278549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10.76.32.32/27</a:t>
            </a:r>
            <a:endParaRPr lang="en-US" sz="1000" dirty="0"/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89" y="2783086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10800000">
            <a:off x="2913650" y="1551599"/>
            <a:ext cx="2802198" cy="8181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IGW</a:t>
            </a:r>
            <a:endParaRPr lang="en-US" sz="10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DevAppSubnet1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10.76.32.64/28</a:t>
            </a:r>
            <a:endParaRPr lang="en-US" sz="1000" dirty="0"/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10.76.32.0/24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81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10.76.32.70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Private IP 10.76.32.5</a:t>
            </a:r>
          </a:p>
          <a:p>
            <a:r>
              <a:rPr lang="en-US" sz="800" dirty="0" smtClean="0"/>
              <a:t>EIP : 54.55.202.108</a:t>
            </a:r>
            <a:endParaRPr lang="en-US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4818035" y="3801794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/>
          <p:cNvSpPr txBox="1">
            <a:spLocks noChangeArrowheads="1"/>
          </p:cNvSpPr>
          <p:nvPr/>
        </p:nvSpPr>
        <p:spPr bwMode="auto">
          <a:xfrm>
            <a:off x="5921167" y="3675866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DevAppSubnet2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66431" y="496619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10.76.32.80/28</a:t>
            </a:r>
            <a:endParaRPr lang="en-US" sz="10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445" y="3631897"/>
            <a:ext cx="215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4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85</cp:revision>
  <dcterms:created xsi:type="dcterms:W3CDTF">2018-11-02T14:04:56Z</dcterms:created>
  <dcterms:modified xsi:type="dcterms:W3CDTF">2018-11-12T17:12:29Z</dcterms:modified>
</cp:coreProperties>
</file>