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/>
          <p:cNvSpPr/>
          <p:nvPr/>
        </p:nvSpPr>
        <p:spPr>
          <a:xfrm>
            <a:off x="2798706" y="1866311"/>
            <a:ext cx="753626" cy="2123742"/>
          </a:xfrm>
          <a:prstGeom prst="flowChartAlternate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1784460" y="836776"/>
            <a:ext cx="6573929" cy="187912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route53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97237" y="3972223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7212" y="301084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784459" y="3533484"/>
            <a:ext cx="6573930" cy="236568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69283" y="1014346"/>
            <a:ext cx="1808264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69283" y="3677293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795961" y="3608591"/>
            <a:ext cx="756371" cy="21544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750" dirty="0" smtClean="0">
                <a:latin typeface="Helvetica Neue"/>
                <a:ea typeface="Verdana" pitchFamily="34" charset="0"/>
                <a:cs typeface="Helvetica Neue"/>
              </a:rPr>
              <a:t>DMZSubnet2</a:t>
            </a:r>
            <a:endParaRPr lang="en-US" sz="75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820" y="879405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43" y="3553125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82672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DMZSubnet1</a:t>
            </a:r>
            <a:endParaRPr lang="en-US" sz="1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9" y="1607586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400087" y="1633575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Bastion</a:t>
            </a:r>
            <a:endParaRPr lang="en-US" sz="1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881" y="113097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117704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  <a:endParaRPr lang="en-US" sz="10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48" y="1509464"/>
            <a:ext cx="544782" cy="47700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713197" y="151713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Dell </a:t>
            </a:r>
          </a:p>
          <a:p>
            <a:pPr algn="ctr"/>
            <a:r>
              <a:rPr lang="en-US" sz="1000" dirty="0" smtClean="0"/>
              <a:t>Boomi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920" y="3985359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25" y="2794886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94" idx="3"/>
            <a:endCxn id="1026" idx="1"/>
          </p:cNvCxnSpPr>
          <p:nvPr/>
        </p:nvCxnSpPr>
        <p:spPr>
          <a:xfrm>
            <a:off x="1420244" y="2987396"/>
            <a:ext cx="1508397" cy="114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3" idx="1"/>
          </p:cNvCxnSpPr>
          <p:nvPr/>
        </p:nvCxnSpPr>
        <p:spPr>
          <a:xfrm rot="10800000" flipV="1">
            <a:off x="3408506" y="1747967"/>
            <a:ext cx="2307342" cy="12929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6237398" y="1739691"/>
            <a:ext cx="3994428" cy="1055195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345709" y="332753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EFS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96980" y="633015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US-EAST-1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59188" y="5631574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20626" y="2507692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Zone1</a:t>
            </a:r>
            <a:endParaRPr lang="en-US" sz="1000" dirty="0"/>
          </a:p>
        </p:txBody>
      </p:sp>
      <p:sp>
        <p:nvSpPr>
          <p:cNvPr id="146" name="Rectangle 145"/>
          <p:cNvSpPr/>
          <p:nvPr/>
        </p:nvSpPr>
        <p:spPr>
          <a:xfrm>
            <a:off x="88761" y="3510371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665" y="5970174"/>
            <a:ext cx="180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10.76.32.0/27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302232" y="2268004"/>
            <a:ext cx="92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10.76.32.0/27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193842" y="5206595"/>
            <a:ext cx="139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10.76.32.32/27</a:t>
            </a:r>
            <a:endParaRPr lang="en-US" sz="1000" dirty="0"/>
          </a:p>
        </p:txBody>
      </p:sp>
      <p:pic>
        <p:nvPicPr>
          <p:cNvPr id="1026" name="Picture 2" descr="Image result for f5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41" y="2784231"/>
            <a:ext cx="467439" cy="4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Elbow Connector 27"/>
          <p:cNvCxnSpPr/>
          <p:nvPr/>
        </p:nvCxnSpPr>
        <p:spPr>
          <a:xfrm rot="10800000">
            <a:off x="2913650" y="1551599"/>
            <a:ext cx="2802198" cy="8181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6" idx="1"/>
          </p:cNvCxnSpPr>
          <p:nvPr/>
        </p:nvCxnSpPr>
        <p:spPr>
          <a:xfrm rot="10800000" flipV="1">
            <a:off x="1369767" y="1426737"/>
            <a:ext cx="1044115" cy="138703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7389" y="343877"/>
            <a:ext cx="10033474" cy="62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87357"/>
            <a:ext cx="7996505" cy="5526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1" y="523217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IGW</a:t>
            </a:r>
            <a:endParaRPr lang="en-US" sz="1000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781546" y="1163773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1050721"/>
            <a:ext cx="1082793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ProdAppSubnet1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24" y="993872"/>
            <a:ext cx="215900" cy="2413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778426" y="2379686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10.76.32.160/27</a:t>
            </a:r>
            <a:endParaRPr lang="en-US" sz="1000" dirty="0"/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316612" y="3096039"/>
            <a:ext cx="996309" cy="1185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1337" y="558166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10.76.32.0/24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592566" y="1914742"/>
            <a:ext cx="92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10.76.32.166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44789" y="1719774"/>
            <a:ext cx="130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Private IP 10.76.32.5</a:t>
            </a:r>
          </a:p>
          <a:p>
            <a:r>
              <a:rPr lang="en-US" sz="800" dirty="0" smtClean="0"/>
              <a:t>EIP : 54.55.202.108</a:t>
            </a:r>
            <a:endParaRPr lang="en-US" sz="800" dirty="0"/>
          </a:p>
        </p:txBody>
      </p:sp>
      <p:sp>
        <p:nvSpPr>
          <p:cNvPr id="68" name="Rounded Rectangle 67"/>
          <p:cNvSpPr/>
          <p:nvPr/>
        </p:nvSpPr>
        <p:spPr>
          <a:xfrm>
            <a:off x="4894871" y="3817106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37"/>
          <p:cNvSpPr txBox="1">
            <a:spLocks noChangeArrowheads="1"/>
          </p:cNvSpPr>
          <p:nvPr/>
        </p:nvSpPr>
        <p:spPr bwMode="auto">
          <a:xfrm>
            <a:off x="5805914" y="3709994"/>
            <a:ext cx="1148678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ProdAppSubnet2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91751" y="5033019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10.76.32.192/27</a:t>
            </a:r>
            <a:endParaRPr lang="en-US" sz="10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60" y="4305564"/>
            <a:ext cx="544782" cy="47700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844860" y="430790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Dell </a:t>
            </a:r>
          </a:p>
          <a:p>
            <a:pPr algn="ctr"/>
            <a:r>
              <a:rPr lang="en-US" sz="1000" dirty="0" smtClean="0"/>
              <a:t>Boomi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44" y="3700866"/>
            <a:ext cx="215900" cy="241300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74" idx="1"/>
          </p:cNvCxnSpPr>
          <p:nvPr/>
        </p:nvCxnSpPr>
        <p:spPr>
          <a:xfrm>
            <a:off x="3408506" y="3040926"/>
            <a:ext cx="2436354" cy="1503142"/>
          </a:xfrm>
          <a:prstGeom prst="bentConnector3">
            <a:avLst>
              <a:gd name="adj1" fmla="val 47434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5591" y="4755578"/>
            <a:ext cx="901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10.76.32.198</a:t>
            </a:r>
            <a:endParaRPr lang="en-US" sz="1000" dirty="0"/>
          </a:p>
        </p:txBody>
      </p:sp>
      <p:cxnSp>
        <p:nvCxnSpPr>
          <p:cNvPr id="67" name="Elbow Connector 66"/>
          <p:cNvCxnSpPr>
            <a:endCxn id="81" idx="2"/>
          </p:cNvCxnSpPr>
          <p:nvPr/>
        </p:nvCxnSpPr>
        <p:spPr>
          <a:xfrm flipV="1">
            <a:off x="6389798" y="3503098"/>
            <a:ext cx="3842028" cy="1042043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5400000" flipH="1">
            <a:off x="4224967" y="2887557"/>
            <a:ext cx="438147" cy="3270237"/>
          </a:xfrm>
          <a:prstGeom prst="bentConnector4">
            <a:avLst>
              <a:gd name="adj1" fmla="val -52174"/>
              <a:gd name="adj2" fmla="val 5397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8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94</cp:revision>
  <dcterms:created xsi:type="dcterms:W3CDTF">2018-11-02T14:04:56Z</dcterms:created>
  <dcterms:modified xsi:type="dcterms:W3CDTF">2018-11-12T17:13:00Z</dcterms:modified>
</cp:coreProperties>
</file>