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7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8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9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8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8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3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2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8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66EE-0501-422C-99FA-2AF55CEA1B0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4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266EE-0501-422C-99FA-2AF55CEA1B0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5C43B-11E8-4CC2-87A4-42004333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1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lowchart: Alternate Process 61"/>
          <p:cNvSpPr/>
          <p:nvPr/>
        </p:nvSpPr>
        <p:spPr>
          <a:xfrm>
            <a:off x="2798706" y="1866311"/>
            <a:ext cx="753626" cy="2123742"/>
          </a:xfrm>
          <a:prstGeom prst="flowChartAlternateProces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flipH="1">
            <a:off x="1784460" y="836776"/>
            <a:ext cx="6573929" cy="1879123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41" y="2772021"/>
            <a:ext cx="320176" cy="38954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28577" y="3096039"/>
            <a:ext cx="950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route53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2897237" y="3972223"/>
            <a:ext cx="766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NAT Gateway</a:t>
            </a:r>
          </a:p>
        </p:txBody>
      </p:sp>
      <p:pic>
        <p:nvPicPr>
          <p:cNvPr id="27" name="Picture 26" descr="User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4" y="689835"/>
            <a:ext cx="463177" cy="4631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6111" y="469790"/>
            <a:ext cx="792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Users</a:t>
            </a:r>
            <a:endParaRPr lang="en-US" sz="1000" dirty="0"/>
          </a:p>
        </p:txBody>
      </p:sp>
      <p:cxnSp>
        <p:nvCxnSpPr>
          <p:cNvPr id="7" name="Straight Arrow Connector 6"/>
          <p:cNvCxnSpPr>
            <a:stCxn id="27" idx="2"/>
          </p:cNvCxnSpPr>
          <p:nvPr/>
        </p:nvCxnSpPr>
        <p:spPr>
          <a:xfrm>
            <a:off x="447213" y="1153012"/>
            <a:ext cx="19358" cy="15994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7212" y="3010840"/>
            <a:ext cx="474038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 flipH="1">
            <a:off x="1784459" y="3533484"/>
            <a:ext cx="6573930" cy="2365686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169283" y="1014346"/>
            <a:ext cx="1808264" cy="1433964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169283" y="3677293"/>
            <a:ext cx="1752600" cy="173355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6" name="TextBox 37"/>
          <p:cNvSpPr txBox="1">
            <a:spLocks noChangeArrowheads="1"/>
          </p:cNvSpPr>
          <p:nvPr/>
        </p:nvSpPr>
        <p:spPr bwMode="auto">
          <a:xfrm>
            <a:off x="2795961" y="3608591"/>
            <a:ext cx="756371" cy="215444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750" dirty="0" smtClean="0">
                <a:latin typeface="Helvetica Neue"/>
                <a:ea typeface="Verdana" pitchFamily="34" charset="0"/>
                <a:cs typeface="Helvetica Neue"/>
              </a:rPr>
              <a:t>DMZSubnet2</a:t>
            </a:r>
            <a:endParaRPr lang="en-US" sz="750" dirty="0">
              <a:latin typeface="Helvetica Neue"/>
              <a:ea typeface="Verdana" pitchFamily="34" charset="0"/>
              <a:cs typeface="Helvetica Neue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820" y="879405"/>
            <a:ext cx="215900" cy="24130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243" y="3553125"/>
            <a:ext cx="215900" cy="2413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740081" y="882672"/>
            <a:ext cx="88401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DMZSubnet1</a:t>
            </a:r>
            <a:endParaRPr lang="en-US" sz="1000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49" y="1607586"/>
            <a:ext cx="544782" cy="477008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400087" y="1633575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Bastion</a:t>
            </a:r>
            <a:endParaRPr lang="en-US" sz="1000" b="1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3881" y="1130974"/>
            <a:ext cx="612654" cy="59152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846229" y="1177048"/>
            <a:ext cx="869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NAT Gateway</a:t>
            </a:r>
            <a:endParaRPr lang="en-US" sz="1000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848" y="1509464"/>
            <a:ext cx="544782" cy="477008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5713197" y="1517134"/>
            <a:ext cx="52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Dell </a:t>
            </a:r>
          </a:p>
          <a:p>
            <a:pPr algn="ctr"/>
            <a:r>
              <a:rPr lang="en-US" sz="1000" dirty="0" smtClean="0"/>
              <a:t>Boomi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2920" y="3985359"/>
            <a:ext cx="612654" cy="59152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525" y="2794886"/>
            <a:ext cx="980601" cy="708212"/>
          </a:xfrm>
          <a:prstGeom prst="rect">
            <a:avLst/>
          </a:prstGeom>
        </p:spPr>
      </p:pic>
      <p:cxnSp>
        <p:nvCxnSpPr>
          <p:cNvPr id="85" name="Straight Arrow Connector 84"/>
          <p:cNvCxnSpPr>
            <a:stCxn id="94" idx="3"/>
            <a:endCxn id="1026" idx="1"/>
          </p:cNvCxnSpPr>
          <p:nvPr/>
        </p:nvCxnSpPr>
        <p:spPr>
          <a:xfrm>
            <a:off x="1420244" y="2987396"/>
            <a:ext cx="1508397" cy="114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73" idx="1"/>
          </p:cNvCxnSpPr>
          <p:nvPr/>
        </p:nvCxnSpPr>
        <p:spPr>
          <a:xfrm rot="10800000" flipV="1">
            <a:off x="3408506" y="1747967"/>
            <a:ext cx="2307342" cy="12929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endCxn id="81" idx="0"/>
          </p:cNvCxnSpPr>
          <p:nvPr/>
        </p:nvCxnSpPr>
        <p:spPr>
          <a:xfrm>
            <a:off x="6237398" y="1739691"/>
            <a:ext cx="3994428" cy="1055195"/>
          </a:xfrm>
          <a:prstGeom prst="bentConnector2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345709" y="3327531"/>
            <a:ext cx="675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EFS</a:t>
            </a:r>
            <a:endParaRPr lang="en-US" sz="1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596980" y="6330157"/>
            <a:ext cx="1016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US-EAST-1</a:t>
            </a:r>
            <a:endParaRPr lang="en-US" sz="1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7259188" y="5631574"/>
            <a:ext cx="1388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Availability Zone2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320626" y="2507692"/>
            <a:ext cx="1162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Availability Zone1</a:t>
            </a:r>
            <a:endParaRPr lang="en-US" sz="1000" dirty="0"/>
          </a:p>
        </p:txBody>
      </p:sp>
      <p:sp>
        <p:nvSpPr>
          <p:cNvPr id="146" name="Rectangle 145"/>
          <p:cNvSpPr/>
          <p:nvPr/>
        </p:nvSpPr>
        <p:spPr>
          <a:xfrm>
            <a:off x="88761" y="3510371"/>
            <a:ext cx="7713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nn-api.com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5665" y="5970174"/>
            <a:ext cx="1807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10.76.32.0/27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2302232" y="2268004"/>
            <a:ext cx="922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10.76.32.0/27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2193842" y="5206595"/>
            <a:ext cx="1390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10.76.32.32/27</a:t>
            </a:r>
            <a:endParaRPr lang="en-US" sz="1000" dirty="0"/>
          </a:p>
        </p:txBody>
      </p:sp>
      <p:pic>
        <p:nvPicPr>
          <p:cNvPr id="1026" name="Picture 2" descr="Image result for f5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641" y="2784231"/>
            <a:ext cx="467439" cy="42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Elbow Connector 27"/>
          <p:cNvCxnSpPr/>
          <p:nvPr/>
        </p:nvCxnSpPr>
        <p:spPr>
          <a:xfrm rot="10800000">
            <a:off x="2913650" y="1551599"/>
            <a:ext cx="2802198" cy="8181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66" idx="1"/>
          </p:cNvCxnSpPr>
          <p:nvPr/>
        </p:nvCxnSpPr>
        <p:spPr>
          <a:xfrm rot="10800000" flipV="1">
            <a:off x="1369767" y="1426737"/>
            <a:ext cx="1044115" cy="1387035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67389" y="343877"/>
            <a:ext cx="10033474" cy="629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 descr="AWS-Cloud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01" y="124650"/>
            <a:ext cx="499236" cy="499236"/>
          </a:xfrm>
          <a:prstGeom prst="rect">
            <a:avLst/>
          </a:prstGeom>
        </p:spPr>
      </p:pic>
      <p:sp>
        <p:nvSpPr>
          <p:cNvPr id="91" name="Rectangle 90"/>
          <p:cNvSpPr/>
          <p:nvPr/>
        </p:nvSpPr>
        <p:spPr>
          <a:xfrm>
            <a:off x="1175985" y="687357"/>
            <a:ext cx="7996505" cy="5526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 descr="VPC-Cloud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11" y="523217"/>
            <a:ext cx="403672" cy="403672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934067" y="3258398"/>
            <a:ext cx="4607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IGW</a:t>
            </a:r>
            <a:endParaRPr lang="en-US" sz="1000" dirty="0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50" y="2728988"/>
            <a:ext cx="498994" cy="516815"/>
          </a:xfrm>
          <a:prstGeom prst="rect">
            <a:avLst/>
          </a:prstGeom>
        </p:spPr>
      </p:pic>
      <p:sp>
        <p:nvSpPr>
          <p:cNvPr id="97" name="Rounded Rectangle 96"/>
          <p:cNvSpPr/>
          <p:nvPr/>
        </p:nvSpPr>
        <p:spPr>
          <a:xfrm>
            <a:off x="4781546" y="1163773"/>
            <a:ext cx="3020903" cy="141114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99" name="TextBox 37"/>
          <p:cNvSpPr txBox="1">
            <a:spLocks noChangeArrowheads="1"/>
          </p:cNvSpPr>
          <p:nvPr/>
        </p:nvSpPr>
        <p:spPr bwMode="auto">
          <a:xfrm>
            <a:off x="5871799" y="1050721"/>
            <a:ext cx="1082793" cy="2308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latin typeface="Helvetica Neue"/>
                <a:ea typeface="Verdana" pitchFamily="34" charset="0"/>
                <a:cs typeface="Helvetica Neue"/>
              </a:rPr>
              <a:t>SITAppSubnet1</a:t>
            </a:r>
            <a:endParaRPr lang="en-US" sz="900" dirty="0">
              <a:latin typeface="Helvetica Neue"/>
              <a:ea typeface="Verdana" pitchFamily="34" charset="0"/>
              <a:cs typeface="Helvetica Neue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924" y="993872"/>
            <a:ext cx="215900" cy="24130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4778426" y="2379686"/>
            <a:ext cx="1066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10.76.32.128/28</a:t>
            </a:r>
            <a:endParaRPr lang="en-US" sz="1000" dirty="0"/>
          </a:p>
        </p:txBody>
      </p:sp>
      <p:cxnSp>
        <p:nvCxnSpPr>
          <p:cNvPr id="113" name="Elbow Connector 112"/>
          <p:cNvCxnSpPr/>
          <p:nvPr/>
        </p:nvCxnSpPr>
        <p:spPr>
          <a:xfrm rot="10800000">
            <a:off x="1316612" y="3096039"/>
            <a:ext cx="996309" cy="1185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381337" y="558166"/>
            <a:ext cx="9229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10.76.32.0/24</a:t>
            </a:r>
            <a:endParaRPr 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5592566" y="1914742"/>
            <a:ext cx="92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10.76.32.133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2444789" y="1719774"/>
            <a:ext cx="1302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Private IP 10.76.32.5</a:t>
            </a:r>
          </a:p>
          <a:p>
            <a:r>
              <a:rPr lang="en-US" sz="800" dirty="0" smtClean="0"/>
              <a:t>EIP : 54.55.202.108</a:t>
            </a:r>
            <a:endParaRPr lang="en-US" sz="800" dirty="0"/>
          </a:p>
        </p:txBody>
      </p:sp>
      <p:sp>
        <p:nvSpPr>
          <p:cNvPr id="68" name="Rounded Rectangle 67"/>
          <p:cNvSpPr/>
          <p:nvPr/>
        </p:nvSpPr>
        <p:spPr>
          <a:xfrm>
            <a:off x="4894871" y="3817106"/>
            <a:ext cx="3020903" cy="141114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69" name="TextBox 37"/>
          <p:cNvSpPr txBox="1">
            <a:spLocks noChangeArrowheads="1"/>
          </p:cNvSpPr>
          <p:nvPr/>
        </p:nvSpPr>
        <p:spPr bwMode="auto">
          <a:xfrm>
            <a:off x="5805914" y="3709994"/>
            <a:ext cx="1148678" cy="2308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dirty="0" smtClean="0">
                <a:latin typeface="Helvetica Neue"/>
                <a:ea typeface="Verdana" pitchFamily="34" charset="0"/>
                <a:cs typeface="Helvetica Neue"/>
              </a:rPr>
              <a:t>SITAppSubnet2</a:t>
            </a:r>
            <a:endParaRPr lang="en-US" sz="900" dirty="0">
              <a:latin typeface="Helvetica Neue"/>
              <a:ea typeface="Verdana" pitchFamily="34" charset="0"/>
              <a:cs typeface="Helvetica Neue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891751" y="5033019"/>
            <a:ext cx="1066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10.76.32.144/28</a:t>
            </a:r>
            <a:endParaRPr lang="en-US" sz="1000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860" y="4305564"/>
            <a:ext cx="544782" cy="477008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5844860" y="4307904"/>
            <a:ext cx="52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Dell </a:t>
            </a:r>
          </a:p>
          <a:p>
            <a:pPr algn="ctr"/>
            <a:r>
              <a:rPr lang="en-US" sz="1000" dirty="0" smtClean="0"/>
              <a:t>Boomi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944" y="3700866"/>
            <a:ext cx="215900" cy="241300"/>
          </a:xfrm>
          <a:prstGeom prst="rect">
            <a:avLst/>
          </a:prstGeom>
        </p:spPr>
      </p:pic>
      <p:cxnSp>
        <p:nvCxnSpPr>
          <p:cNvPr id="9" name="Elbow Connector 8"/>
          <p:cNvCxnSpPr>
            <a:endCxn id="74" idx="1"/>
          </p:cNvCxnSpPr>
          <p:nvPr/>
        </p:nvCxnSpPr>
        <p:spPr>
          <a:xfrm>
            <a:off x="3408506" y="3040926"/>
            <a:ext cx="2436354" cy="1503142"/>
          </a:xfrm>
          <a:prstGeom prst="bentConnector3">
            <a:avLst>
              <a:gd name="adj1" fmla="val 47434"/>
            </a:avLst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695591" y="4755578"/>
            <a:ext cx="901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10.76.32.149</a:t>
            </a:r>
            <a:endParaRPr lang="en-US" sz="1000" dirty="0"/>
          </a:p>
        </p:txBody>
      </p:sp>
      <p:cxnSp>
        <p:nvCxnSpPr>
          <p:cNvPr id="67" name="Elbow Connector 66"/>
          <p:cNvCxnSpPr>
            <a:endCxn id="81" idx="2"/>
          </p:cNvCxnSpPr>
          <p:nvPr/>
        </p:nvCxnSpPr>
        <p:spPr>
          <a:xfrm flipV="1">
            <a:off x="6389798" y="3503098"/>
            <a:ext cx="3842028" cy="1054920"/>
          </a:xfrm>
          <a:prstGeom prst="bentConnector2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75" idx="2"/>
          </p:cNvCxnSpPr>
          <p:nvPr/>
        </p:nvCxnSpPr>
        <p:spPr>
          <a:xfrm rot="5400000" flipH="1">
            <a:off x="4178352" y="2842854"/>
            <a:ext cx="488445" cy="3364986"/>
          </a:xfrm>
          <a:prstGeom prst="bentConnector4">
            <a:avLst>
              <a:gd name="adj1" fmla="val -46802"/>
              <a:gd name="adj2" fmla="val 53866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38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37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89</cp:revision>
  <dcterms:created xsi:type="dcterms:W3CDTF">2018-11-02T14:04:56Z</dcterms:created>
  <dcterms:modified xsi:type="dcterms:W3CDTF">2018-11-12T17:13:18Z</dcterms:modified>
</cp:coreProperties>
</file>