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76" r:id="rId2"/>
    <p:sldId id="280" r:id="rId3"/>
    <p:sldId id="258" r:id="rId4"/>
    <p:sldId id="281" r:id="rId5"/>
    <p:sldId id="285" r:id="rId6"/>
    <p:sldId id="282" r:id="rId7"/>
    <p:sldId id="287" r:id="rId8"/>
    <p:sldId id="283" r:id="rId9"/>
    <p:sldId id="25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5F94-4694-4D34-A4FB-A20D41A3AFA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243D-771A-4201-BE4E-58A28A5D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i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973" y="5257800"/>
            <a:ext cx="2423793" cy="1515183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6600" y="4087917"/>
            <a:ext cx="9144000" cy="130925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3200"/>
              <a:t>Click to edit Master subtitle style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04" y="2217063"/>
            <a:ext cx="6195569" cy="88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946980-CDB5-4D5F-91EB-2340C8026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7773" y="3310584"/>
            <a:ext cx="11455400" cy="50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019770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714569" y="6486354"/>
            <a:ext cx="271682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none" dirty="0">
                <a:hlinkClick r:id="rId2"/>
              </a:rPr>
              <a:t>www.ecei.com</a:t>
            </a:r>
            <a:r>
              <a:rPr lang="en-US" sz="1400" dirty="0"/>
              <a:t>   203.877.4334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84" y="4535620"/>
            <a:ext cx="4409767" cy="1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110"/>
            <a:ext cx="12189435" cy="10332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217" y="179217"/>
            <a:ext cx="9784080" cy="10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97" y="1480745"/>
            <a:ext cx="11038232" cy="463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79" y="6428606"/>
            <a:ext cx="4996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98" y="297208"/>
            <a:ext cx="1117148" cy="816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2200" kern="1200">
          <a:solidFill>
            <a:srgbClr val="0070C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2000" kern="1200">
          <a:solidFill>
            <a:srgbClr val="0070C0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600" kern="1200">
          <a:solidFill>
            <a:srgbClr val="0070C0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600" kern="1200">
          <a:solidFill>
            <a:srgbClr val="0070C0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8238" y="3996250"/>
            <a:ext cx="9144000" cy="1309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Dell </a:t>
            </a:r>
            <a:r>
              <a:rPr lang="en-US" sz="3200" dirty="0" err="1">
                <a:solidFill>
                  <a:schemeClr val="tx1"/>
                </a:solidFill>
              </a:rPr>
              <a:t>Boomi</a:t>
            </a:r>
            <a:r>
              <a:rPr lang="en-US" sz="3200" dirty="0">
                <a:solidFill>
                  <a:schemeClr val="tx1"/>
                </a:solidFill>
              </a:rPr>
              <a:t> AWS VPC Design Proposal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11/12/2018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A98C36B-782E-754E-B626-84F1411B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14" y="136635"/>
            <a:ext cx="3781972" cy="18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29999" y="6422854"/>
            <a:ext cx="49964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205C80-E32E-4F40-BC31-1EA94B0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3996CC-B220-8F40-AC9F-1F3EFA47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437450" y="1851693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71581" y="848112"/>
            <a:ext cx="6586808" cy="182928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101434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Helvetica Neue"/>
                <a:ea typeface="Verdana" pitchFamily="34" charset="0"/>
                <a:cs typeface="Helvetica Neue"/>
              </a:rPr>
              <a:t>DMZSubnet2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768" y="86409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DMZSubnet1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Bastion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40215" y="1511812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174345" cy="103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026" idx="3"/>
          </p:cNvCxnSpPr>
          <p:nvPr/>
        </p:nvCxnSpPr>
        <p:spPr>
          <a:xfrm rot="10800000" flipV="1">
            <a:off x="3062029" y="1739691"/>
            <a:ext cx="2630227" cy="1258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EFS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US-EAST-1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10.76.32.32/27</a:t>
            </a:r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89" y="2783086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IGW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DevAppSubnet1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10.76.32.64/28</a:t>
            </a: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10.76.32.0/24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81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10.76.32.70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Private IP 10.76.32.5</a:t>
            </a:r>
          </a:p>
          <a:p>
            <a:r>
              <a:rPr lang="en-US" sz="800" dirty="0"/>
              <a:t>EIP : 54.55.202.108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818035" y="3801794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921167" y="3675866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DevAppSubnet2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66431" y="496619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10.76.32.80/28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445" y="3631897"/>
            <a:ext cx="215900" cy="241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E6F73EC-CEEB-974E-826B-59E86769D3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955" y="3096039"/>
            <a:ext cx="145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Private IP10.76.32.6</a:t>
            </a:r>
          </a:p>
          <a:p>
            <a:r>
              <a:rPr lang="en-US" sz="1000" dirty="0" smtClean="0"/>
              <a:t>EIP 10.76.32.6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76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DBBDA64-B16C-2D4E-BFE2-64D8E9A0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DBECCEC-76F4-4D40-963C-1845BF77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6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Helvetica Neue"/>
                <a:ea typeface="Verdana" pitchFamily="34" charset="0"/>
                <a:cs typeface="Helvetica Neue"/>
              </a:rPr>
              <a:t>DMZSubnet2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DMZSubnet1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Bastion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EFS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US-EAST-1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10.76.32.32/27</a:t>
            </a:r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IGW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SITAppSubnet1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10.76.32.128/28</a:t>
            </a: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10.76.32.0/24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10.76.32.133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Private IP 10.76.32.5</a:t>
            </a:r>
          </a:p>
          <a:p>
            <a:r>
              <a:rPr lang="en-US" sz="800" dirty="0"/>
              <a:t>EIP : 54.55.202.108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SITAppSubnet2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10.76.32.144/28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4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10.76.32.149</a:t>
            </a:r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54920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5" idx="2"/>
          </p:cNvCxnSpPr>
          <p:nvPr/>
        </p:nvCxnSpPr>
        <p:spPr>
          <a:xfrm rot="5400000" flipH="1">
            <a:off x="4178352" y="2842854"/>
            <a:ext cx="488445" cy="3364986"/>
          </a:xfrm>
          <a:prstGeom prst="bentConnector4">
            <a:avLst>
              <a:gd name="adj1" fmla="val -46802"/>
              <a:gd name="adj2" fmla="val 5386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="" xmlns:a16="http://schemas.microsoft.com/office/drawing/2014/main" id="{A410E7D2-9B10-774A-9092-E0F4299529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962140" y="3160434"/>
            <a:ext cx="145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Private IP10.76.32.6</a:t>
            </a:r>
          </a:p>
          <a:p>
            <a:r>
              <a:rPr lang="en-US" sz="1000" dirty="0" smtClean="0"/>
              <a:t>EIP 10.76.32.6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947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55EEF-DD9F-2A4F-8412-976BD30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97FF55-DAFD-C94B-B260-4D6E1254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Helvetica Neue"/>
                <a:ea typeface="Verdana" pitchFamily="34" charset="0"/>
                <a:cs typeface="Helvetica Neue"/>
              </a:rPr>
              <a:t>DMZSubnet2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DMZSubnet1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Bastion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EFS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US-EAST-1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10.76.32.32/27</a:t>
            </a:r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IGW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QAAppSubnet1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10.76.32.96/28</a:t>
            </a: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10.76.32.0/24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Private IP 10.76.32.5</a:t>
            </a:r>
          </a:p>
          <a:p>
            <a:r>
              <a:rPr lang="en-US" sz="800" dirty="0"/>
              <a:t>EIP : 54.55.202.108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QAAppSubnet2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10.76.32.112/28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3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10.76.32.117</a:t>
            </a:r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54923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>
            <a:off x="4256878" y="2889381"/>
            <a:ext cx="438147" cy="3270237"/>
          </a:xfrm>
          <a:prstGeom prst="bentConnector4">
            <a:avLst>
              <a:gd name="adj1" fmla="val -52174"/>
              <a:gd name="adj2" fmla="val 539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>
            <a:off x="2935433" y="1473677"/>
            <a:ext cx="3022752" cy="4694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0CDB8C16-FF31-744A-8F26-CD9943EB8A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768955" y="3147555"/>
            <a:ext cx="145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Private IP10.76.32.6</a:t>
            </a:r>
          </a:p>
          <a:p>
            <a:r>
              <a:rPr lang="en-US" sz="1000" dirty="0" smtClean="0"/>
              <a:t>EIP 10.76.32.6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82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F82FE-1B07-B045-A0A2-D9235804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911FEE-D3BE-1044-AE0A-AEC46473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route53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>
                <a:latin typeface="Helvetica Neue"/>
                <a:ea typeface="Verdana" pitchFamily="34" charset="0"/>
                <a:cs typeface="Helvetica Neue"/>
              </a:rPr>
              <a:t>DMZSubnet2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DMZSubnet1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Bastion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 Gateway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EFS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US-EAST-1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Zone1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10.76.32.0/27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10.76.32.32/27</a:t>
            </a:r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IGW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ProdAppSubnet1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10.76.32.160/27</a:t>
            </a: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10.76.32.0/24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10.76.32.166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Private IP 10.76.32.5</a:t>
            </a:r>
          </a:p>
          <a:p>
            <a:r>
              <a:rPr lang="en-US" sz="800" dirty="0"/>
              <a:t>EIP : 54.55.202.108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ProdAppSubnet2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10.76.32.192/27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Dell </a:t>
            </a:r>
          </a:p>
          <a:p>
            <a:pPr algn="ctr"/>
            <a:r>
              <a:rPr lang="en-US" sz="1000" dirty="0"/>
              <a:t>Boomi</a:t>
            </a:r>
            <a:r>
              <a:rPr lang="en-US" sz="1400" dirty="0"/>
              <a:t>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4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10.76.32.198</a:t>
            </a:r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42043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>
            <a:off x="4224967" y="2887557"/>
            <a:ext cx="438147" cy="3270237"/>
          </a:xfrm>
          <a:prstGeom prst="bentConnector4">
            <a:avLst>
              <a:gd name="adj1" fmla="val -52174"/>
              <a:gd name="adj2" fmla="val 539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36697E26-C0D7-EB4F-BBBB-45F6BEF981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768955" y="3160434"/>
            <a:ext cx="145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Private IP10.76.32.6</a:t>
            </a:r>
          </a:p>
          <a:p>
            <a:r>
              <a:rPr lang="en-US" sz="1000" dirty="0" smtClean="0"/>
              <a:t>EIP 10.76.32.6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862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SLIDE MASTER  -  Read-Only" id="{07C22260-7BA3-8846-8A64-9803B50112FC}" vid="{03974312-2BE1-554F-8F7A-7794BF0AC3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154</TotalTime>
  <Words>179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Helvetica Neue</vt:lpstr>
      <vt:lpstr>Verdana</vt:lpstr>
      <vt:lpstr>Wingdings</vt:lpstr>
      <vt:lpstr>Banded</vt:lpstr>
      <vt:lpstr>PowerPoint Presentation</vt:lpstr>
      <vt:lpstr>development</vt:lpstr>
      <vt:lpstr>PowerPoint Presentation</vt:lpstr>
      <vt:lpstr>SIT</vt:lpstr>
      <vt:lpstr>PowerPoint Presentation</vt:lpstr>
      <vt:lpstr>QA</vt:lpstr>
      <vt:lpstr>PowerPoint Presentation</vt:lpstr>
      <vt:lpstr>Production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Tomasello</dc:creator>
  <cp:lastModifiedBy>Admin</cp:lastModifiedBy>
  <cp:revision>6</cp:revision>
  <dcterms:created xsi:type="dcterms:W3CDTF">2018-11-12T13:50:53Z</dcterms:created>
  <dcterms:modified xsi:type="dcterms:W3CDTF">2018-11-13T15:40:46Z</dcterms:modified>
</cp:coreProperties>
</file>