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7116-E02C-4D9B-916A-F7F4146B841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D21-3F66-488A-B8F9-0E09F541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3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7116-E02C-4D9B-916A-F7F4146B841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D21-3F66-488A-B8F9-0E09F541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5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7116-E02C-4D9B-916A-F7F4146B841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D21-3F66-488A-B8F9-0E09F541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7116-E02C-4D9B-916A-F7F4146B841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D21-3F66-488A-B8F9-0E09F541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7116-E02C-4D9B-916A-F7F4146B841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D21-3F66-488A-B8F9-0E09F541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8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7116-E02C-4D9B-916A-F7F4146B841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D21-3F66-488A-B8F9-0E09F541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8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7116-E02C-4D9B-916A-F7F4146B841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D21-3F66-488A-B8F9-0E09F541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7116-E02C-4D9B-916A-F7F4146B841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D21-3F66-488A-B8F9-0E09F541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7116-E02C-4D9B-916A-F7F4146B841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D21-3F66-488A-B8F9-0E09F541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1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7116-E02C-4D9B-916A-F7F4146B841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D21-3F66-488A-B8F9-0E09F541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6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7116-E02C-4D9B-916A-F7F4146B841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0D21-3F66-488A-B8F9-0E09F541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D7116-E02C-4D9B-916A-F7F4146B841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90D21-3F66-488A-B8F9-0E09F541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8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480601" y="4571418"/>
            <a:ext cx="1752600" cy="1734373"/>
            <a:chOff x="4676775" y="4879368"/>
            <a:chExt cx="1752600" cy="1734373"/>
          </a:xfrm>
        </p:grpSpPr>
        <p:sp>
          <p:nvSpPr>
            <p:cNvPr id="5" name="Rounded Rectangle 4"/>
            <p:cNvSpPr/>
            <p:nvPr/>
          </p:nvSpPr>
          <p:spPr>
            <a:xfrm>
              <a:off x="4676775" y="4879368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 cap="flat" cmpd="sng" algn="ctr">
              <a:solidFill>
                <a:srgbClr val="474746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endParaRPr>
            </a:p>
          </p:txBody>
        </p:sp>
        <p:sp>
          <p:nvSpPr>
            <p:cNvPr id="6" name="TextBox 37"/>
            <p:cNvSpPr txBox="1">
              <a:spLocks noChangeArrowheads="1"/>
            </p:cNvSpPr>
            <p:nvPr/>
          </p:nvSpPr>
          <p:spPr bwMode="auto">
            <a:xfrm>
              <a:off x="4768850" y="6382909"/>
              <a:ext cx="155575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Helvetica Neue"/>
                  <a:ea typeface="Verdana" pitchFamily="34" charset="0"/>
                  <a:cs typeface="Helvetica Neue"/>
                </a:rPr>
                <a:t>Corporate Network</a:t>
              </a:r>
            </a:p>
          </p:txBody>
        </p:sp>
      </p:grpSp>
      <p:pic>
        <p:nvPicPr>
          <p:cNvPr id="7" name="Picture 6" descr="Corporate-Data-Cent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963" y="4370424"/>
            <a:ext cx="573651" cy="573651"/>
          </a:xfrm>
          <a:prstGeom prst="rect">
            <a:avLst/>
          </a:prstGeom>
        </p:spPr>
      </p:pic>
      <p:pic>
        <p:nvPicPr>
          <p:cNvPr id="8" name="Picture 7" descr="Us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752" y="5160985"/>
            <a:ext cx="731520" cy="73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74" y="4888045"/>
            <a:ext cx="423719" cy="5851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959" y="4053223"/>
            <a:ext cx="609600" cy="723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89430" y="3776677"/>
            <a:ext cx="1906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EC2 Systems Manager</a:t>
            </a:r>
            <a:endParaRPr lang="en-US" sz="1200" dirty="0"/>
          </a:p>
        </p:txBody>
      </p:sp>
      <p:cxnSp>
        <p:nvCxnSpPr>
          <p:cNvPr id="16" name="Elbow Connector 15"/>
          <p:cNvCxnSpPr>
            <a:endCxn id="12" idx="3"/>
          </p:cNvCxnSpPr>
          <p:nvPr/>
        </p:nvCxnSpPr>
        <p:spPr>
          <a:xfrm rot="10800000">
            <a:off x="6486560" y="4415173"/>
            <a:ext cx="3636799" cy="114204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821" y="5421665"/>
            <a:ext cx="530057" cy="5963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84" y="5438193"/>
            <a:ext cx="503783" cy="5217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11" y="5239458"/>
            <a:ext cx="979048" cy="922636"/>
          </a:xfrm>
          <a:prstGeom prst="rect">
            <a:avLst/>
          </a:prstGeom>
        </p:spPr>
      </p:pic>
      <p:cxnSp>
        <p:nvCxnSpPr>
          <p:cNvPr id="25" name="Elbow Connector 24"/>
          <p:cNvCxnSpPr/>
          <p:nvPr/>
        </p:nvCxnSpPr>
        <p:spPr>
          <a:xfrm rot="5400000">
            <a:off x="5391062" y="4621738"/>
            <a:ext cx="661070" cy="9460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2"/>
            <a:endCxn id="20" idx="0"/>
          </p:cNvCxnSpPr>
          <p:nvPr/>
        </p:nvCxnSpPr>
        <p:spPr>
          <a:xfrm rot="16200000" flipH="1">
            <a:off x="6425033" y="4533848"/>
            <a:ext cx="644542" cy="11310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</p:cNvCxnSpPr>
          <p:nvPr/>
        </p:nvCxnSpPr>
        <p:spPr>
          <a:xfrm flipH="1">
            <a:off x="6181757" y="4777123"/>
            <a:ext cx="2" cy="64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00446" y="5881774"/>
            <a:ext cx="791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S3 Bucket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818761" y="5892505"/>
            <a:ext cx="784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SNS Topic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795405" y="5954752"/>
            <a:ext cx="977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Cloud Watch</a:t>
            </a:r>
            <a:endParaRPr lang="en-US" sz="1200" dirty="0"/>
          </a:p>
        </p:txBody>
      </p:sp>
      <p:sp>
        <p:nvSpPr>
          <p:cNvPr id="40" name="Rounded Rectangle 39"/>
          <p:cNvSpPr/>
          <p:nvPr/>
        </p:nvSpPr>
        <p:spPr>
          <a:xfrm flipH="1">
            <a:off x="1072385" y="798666"/>
            <a:ext cx="6471438" cy="2003827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173403" y="901288"/>
            <a:ext cx="3366013" cy="168252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9774" y="782526"/>
            <a:ext cx="215900" cy="2413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327956" y="805398"/>
            <a:ext cx="88401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DMZSubnet1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7992" y="1751448"/>
            <a:ext cx="612654" cy="59152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608214" y="2299250"/>
            <a:ext cx="987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NAT Gateway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86" y="1702248"/>
            <a:ext cx="980601" cy="708212"/>
          </a:xfrm>
          <a:prstGeom prst="rect">
            <a:avLst/>
          </a:prstGeom>
        </p:spPr>
      </p:pic>
      <p:cxnSp>
        <p:nvCxnSpPr>
          <p:cNvPr id="60" name="Elbow Connector 59"/>
          <p:cNvCxnSpPr>
            <a:stCxn id="86" idx="3"/>
            <a:endCxn id="59" idx="0"/>
          </p:cNvCxnSpPr>
          <p:nvPr/>
        </p:nvCxnSpPr>
        <p:spPr>
          <a:xfrm>
            <a:off x="5995102" y="1673471"/>
            <a:ext cx="2341385" cy="28777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85619" y="2609116"/>
            <a:ext cx="1162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Availability Zone1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69761" y="2411176"/>
            <a:ext cx="9229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10.76.32.0/27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63861" y="645953"/>
            <a:ext cx="8367260" cy="2950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71" name="Picture 70" descr="VPC-Cloud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13" y="464670"/>
            <a:ext cx="403672" cy="403672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521942" y="3155372"/>
            <a:ext cx="4607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IGW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46" y="2690352"/>
            <a:ext cx="498994" cy="516815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4635789" y="942356"/>
            <a:ext cx="2677061" cy="163255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75" name="TextBox 37"/>
          <p:cNvSpPr txBox="1">
            <a:spLocks noChangeArrowheads="1"/>
          </p:cNvSpPr>
          <p:nvPr/>
        </p:nvSpPr>
        <p:spPr bwMode="auto">
          <a:xfrm>
            <a:off x="5459674" y="831778"/>
            <a:ext cx="1057035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900" dirty="0" smtClean="0">
                <a:solidFill>
                  <a:prstClr val="black"/>
                </a:solidFill>
                <a:latin typeface="Helvetica Neue"/>
                <a:ea typeface="Verdana" pitchFamily="34" charset="0"/>
                <a:cs typeface="Helvetica Neue"/>
              </a:rPr>
              <a:t>ProdAppSubnet1</a:t>
            </a:r>
            <a:endParaRPr lang="en-US" sz="900" dirty="0">
              <a:solidFill>
                <a:prstClr val="black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2770" y="800687"/>
            <a:ext cx="215900" cy="2413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3944430" y="533703"/>
            <a:ext cx="9229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10.76.32.0/24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466756" y="1434967"/>
            <a:ext cx="528346" cy="477008"/>
            <a:chOff x="5528252" y="1500117"/>
            <a:chExt cx="528346" cy="477008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8252" y="1500117"/>
              <a:ext cx="528346" cy="477008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5551820" y="1520568"/>
              <a:ext cx="502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800" dirty="0" smtClean="0">
                  <a:solidFill>
                    <a:prstClr val="black"/>
                  </a:solidFill>
                </a:rPr>
                <a:t>Dell</a:t>
              </a:r>
            </a:p>
            <a:p>
              <a:pPr algn="ctr" defTabSz="914400"/>
              <a:r>
                <a:rPr lang="en-US" sz="800" dirty="0" smtClean="0">
                  <a:solidFill>
                    <a:prstClr val="black"/>
                  </a:solidFill>
                </a:rPr>
                <a:t>Boomi1</a:t>
              </a:r>
              <a:endParaRPr lang="en-US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956489" y="1742128"/>
            <a:ext cx="1252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800" dirty="0" smtClean="0">
                <a:solidFill>
                  <a:prstClr val="black"/>
                </a:solidFill>
              </a:rPr>
              <a:t>Private IP 10.76.32.6</a:t>
            </a:r>
          </a:p>
          <a:p>
            <a:pPr defTabSz="914400"/>
            <a:r>
              <a:rPr lang="en-US" sz="800" dirty="0" smtClean="0">
                <a:solidFill>
                  <a:prstClr val="black"/>
                </a:solidFill>
              </a:rPr>
              <a:t>EIP : 34.55.222.108</a:t>
            </a:r>
            <a:endParaRPr lang="en-US" sz="800" dirty="0">
              <a:solidFill>
                <a:prstClr val="black"/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37" y="2779355"/>
            <a:ext cx="384243" cy="461091"/>
          </a:xfrm>
          <a:prstGeom prst="rect">
            <a:avLst/>
          </a:prstGeom>
        </p:spPr>
      </p:pic>
      <p:pic>
        <p:nvPicPr>
          <p:cNvPr id="92" name="Picture 91" descr="Amazon-Elastic-Load-Balacing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530" y="1301596"/>
            <a:ext cx="577477" cy="57747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967340" y="2954370"/>
            <a:ext cx="645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WAF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47393" y="1325761"/>
            <a:ext cx="68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ELB Port:</a:t>
            </a:r>
          </a:p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80,443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27910" y="1495478"/>
            <a:ext cx="816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Port:2049</a:t>
            </a:r>
            <a:endParaRPr lang="en-US" sz="1000" dirty="0"/>
          </a:p>
        </p:txBody>
      </p:sp>
      <p:grpSp>
        <p:nvGrpSpPr>
          <p:cNvPr id="106" name="Group 21"/>
          <p:cNvGrpSpPr>
            <a:grpSpLocks/>
          </p:cNvGrpSpPr>
          <p:nvPr/>
        </p:nvGrpSpPr>
        <p:grpSpPr bwMode="auto">
          <a:xfrm>
            <a:off x="4941335" y="1159931"/>
            <a:ext cx="1507004" cy="1143331"/>
            <a:chOff x="545458" y="4783771"/>
            <a:chExt cx="2293787" cy="1733798"/>
          </a:xfrm>
        </p:grpSpPr>
        <p:sp>
          <p:nvSpPr>
            <p:cNvPr id="107" name="Rounded Rectangle 106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10" name="Group 21"/>
          <p:cNvGrpSpPr>
            <a:grpSpLocks/>
          </p:cNvGrpSpPr>
          <p:nvPr/>
        </p:nvGrpSpPr>
        <p:grpSpPr bwMode="auto">
          <a:xfrm>
            <a:off x="7671857" y="1493452"/>
            <a:ext cx="1288338" cy="992971"/>
            <a:chOff x="545458" y="4783771"/>
            <a:chExt cx="2293787" cy="1733798"/>
          </a:xfrm>
        </p:grpSpPr>
        <p:sp>
          <p:nvSpPr>
            <p:cNvPr id="112" name="Rounded Rectangle 111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852773" y="1070203"/>
            <a:ext cx="1052176" cy="995252"/>
            <a:chOff x="6743700" y="760413"/>
            <a:chExt cx="1752600" cy="1733550"/>
          </a:xfrm>
        </p:grpSpPr>
        <p:grpSp>
          <p:nvGrpSpPr>
            <p:cNvPr id="118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19" name="TextBox 34"/>
            <p:cNvSpPr txBox="1">
              <a:spLocks noChangeArrowheads="1"/>
            </p:cNvSpPr>
            <p:nvPr/>
          </p:nvSpPr>
          <p:spPr bwMode="auto">
            <a:xfrm>
              <a:off x="6791544" y="766918"/>
              <a:ext cx="1555750" cy="73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 dirty="0"/>
                <a:t>SG-</a:t>
              </a:r>
              <a:r>
                <a:rPr lang="en-US" sz="1000" dirty="0" err="1"/>
                <a:t>DellBoomi</a:t>
              </a:r>
              <a:r>
                <a:rPr lang="en-US" sz="1000" dirty="0"/>
                <a:t>-E-DMZ</a:t>
              </a:r>
              <a:endParaRPr lang="en-US" sz="10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1695865" y="2855337"/>
            <a:ext cx="1051375" cy="279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NACL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966159" y="1170827"/>
            <a:ext cx="15311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SG-</a:t>
            </a:r>
            <a:r>
              <a:rPr lang="en-US" sz="1000" dirty="0" err="1"/>
              <a:t>DellBoomi</a:t>
            </a:r>
            <a:r>
              <a:rPr lang="en-US" sz="1000" dirty="0"/>
              <a:t>-App-E-Prod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314668" y="1890869"/>
            <a:ext cx="86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prstClr val="black"/>
                </a:solidFill>
              </a:rPr>
              <a:t>10.76.32.166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886631" y="2363313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/>
              <a:t>10.76.32.160/27 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378817" y="3817930"/>
            <a:ext cx="4339047" cy="2413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332629" y="1496184"/>
            <a:ext cx="398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EFS</a:t>
            </a:r>
            <a:endParaRPr 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637167" y="2308144"/>
            <a:ext cx="1220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SG-</a:t>
            </a:r>
            <a:r>
              <a:rPr lang="en-US" sz="1000" dirty="0" err="1"/>
              <a:t>DellBoomi</a:t>
            </a:r>
            <a:r>
              <a:rPr lang="en-US" sz="1000" dirty="0"/>
              <a:t>-E-EFS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677931" y="5544943"/>
            <a:ext cx="843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IAM Policy</a:t>
            </a:r>
            <a:endParaRPr lang="en-US" sz="1200" dirty="0"/>
          </a:p>
        </p:txBody>
      </p:sp>
      <p:cxnSp>
        <p:nvCxnSpPr>
          <p:cNvPr id="170" name="Straight Arrow Connector 169"/>
          <p:cNvCxnSpPr>
            <a:stCxn id="86" idx="1"/>
          </p:cNvCxnSpPr>
          <p:nvPr/>
        </p:nvCxnSpPr>
        <p:spPr>
          <a:xfrm flipH="1" flipV="1">
            <a:off x="3453901" y="1661518"/>
            <a:ext cx="2012855" cy="119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/>
          <p:nvPr/>
        </p:nvCxnSpPr>
        <p:spPr>
          <a:xfrm rot="10800000" flipV="1">
            <a:off x="857071" y="1624694"/>
            <a:ext cx="2301105" cy="1333813"/>
          </a:xfrm>
          <a:prstGeom prst="bent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73" idx="1"/>
            <a:endCxn id="12" idx="1"/>
          </p:cNvCxnSpPr>
          <p:nvPr/>
        </p:nvCxnSpPr>
        <p:spPr>
          <a:xfrm rot="10800000" flipH="1" flipV="1">
            <a:off x="496245" y="2948759"/>
            <a:ext cx="5380713" cy="1466413"/>
          </a:xfrm>
          <a:prstGeom prst="bentConnector3">
            <a:avLst>
              <a:gd name="adj1" fmla="val -42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0248123" y="519349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78" name="Picture 77" descr="AWS-Cloud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159" y="3550432"/>
            <a:ext cx="499236" cy="49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4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2018-11-26T21:23:09Z</dcterms:created>
  <dcterms:modified xsi:type="dcterms:W3CDTF">2018-11-26T21:38:26Z</dcterms:modified>
</cp:coreProperties>
</file>