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7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8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9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8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8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3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2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8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47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266EE-0501-422C-99FA-2AF55CEA1B0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1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77191" y="234741"/>
            <a:ext cx="10275092" cy="61615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WS-Clou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942" y="-98510"/>
            <a:ext cx="603504" cy="603504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1162390" y="493983"/>
            <a:ext cx="9398729" cy="54946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10.76.32.0/27 </a:t>
            </a:r>
            <a:endParaRPr lang="en-US" dirty="0"/>
          </a:p>
        </p:txBody>
      </p:sp>
      <p:pic>
        <p:nvPicPr>
          <p:cNvPr id="16" name="Picture 15" descr="VPC-Clou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768" y="111704"/>
            <a:ext cx="599171" cy="599171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 flipH="1">
            <a:off x="1784460" y="649216"/>
            <a:ext cx="7929976" cy="1879123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41" y="2584461"/>
            <a:ext cx="320176" cy="38954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92940" y="2945466"/>
            <a:ext cx="9502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route53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3850054" y="2974010"/>
            <a:ext cx="408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ELB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2897705" y="3812151"/>
            <a:ext cx="766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NAT Gateway</a:t>
            </a:r>
          </a:p>
        </p:txBody>
      </p:sp>
      <p:pic>
        <p:nvPicPr>
          <p:cNvPr id="27" name="Picture 26" descr="Users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4" y="502275"/>
            <a:ext cx="463177" cy="4631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0172" y="283335"/>
            <a:ext cx="792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Users</a:t>
            </a:r>
            <a:endParaRPr lang="en-US" sz="1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8351" y="762259"/>
            <a:ext cx="12521" cy="207330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50" y="2564873"/>
            <a:ext cx="498994" cy="51681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5186" y="3102843"/>
            <a:ext cx="1135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Internet Gateway</a:t>
            </a:r>
            <a:endParaRPr lang="en-US" sz="1000" dirty="0"/>
          </a:p>
        </p:txBody>
      </p:sp>
      <p:cxnSp>
        <p:nvCxnSpPr>
          <p:cNvPr id="13" name="Straight Arrow Connector 12"/>
          <p:cNvCxnSpPr>
            <a:endCxn id="36" idx="1"/>
          </p:cNvCxnSpPr>
          <p:nvPr/>
        </p:nvCxnSpPr>
        <p:spPr>
          <a:xfrm>
            <a:off x="447212" y="2823280"/>
            <a:ext cx="474038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 flipH="1">
            <a:off x="1473754" y="3168203"/>
            <a:ext cx="8442049" cy="2543408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308961" y="826786"/>
            <a:ext cx="1668586" cy="143396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629148" y="812698"/>
            <a:ext cx="5069178" cy="1422255"/>
            <a:chOff x="4629150" y="2810509"/>
            <a:chExt cx="2314116" cy="1747204"/>
          </a:xfrm>
        </p:grpSpPr>
        <p:sp>
          <p:nvSpPr>
            <p:cNvPr id="49" name="Rounded Rectangle 48"/>
            <p:cNvSpPr/>
            <p:nvPr/>
          </p:nvSpPr>
          <p:spPr>
            <a:xfrm>
              <a:off x="4629150" y="2824163"/>
              <a:ext cx="1896442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50" name="TextBox 37"/>
            <p:cNvSpPr txBox="1">
              <a:spLocks noChangeArrowheads="1"/>
            </p:cNvSpPr>
            <p:nvPr/>
          </p:nvSpPr>
          <p:spPr bwMode="auto">
            <a:xfrm>
              <a:off x="5466349" y="2810509"/>
              <a:ext cx="1476917" cy="2835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 smtClean="0">
                  <a:latin typeface="Helvetica Neue"/>
                  <a:ea typeface="Verdana" pitchFamily="34" charset="0"/>
                  <a:cs typeface="Helvetica Neue"/>
                </a:rPr>
                <a:t>AppSubnet1</a:t>
              </a:r>
              <a:endParaRPr lang="en-US" sz="900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169283" y="3460688"/>
            <a:ext cx="2085707" cy="1762595"/>
            <a:chOff x="4629150" y="2795118"/>
            <a:chExt cx="2085707" cy="1762595"/>
          </a:xfrm>
        </p:grpSpPr>
        <p:sp>
          <p:nvSpPr>
            <p:cNvPr id="55" name="Rounded Rectangle 54"/>
            <p:cNvSpPr/>
            <p:nvPr/>
          </p:nvSpPr>
          <p:spPr>
            <a:xfrm>
              <a:off x="4629150" y="282416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56" name="TextBox 37"/>
            <p:cNvSpPr txBox="1">
              <a:spLocks noChangeArrowheads="1"/>
            </p:cNvSpPr>
            <p:nvPr/>
          </p:nvSpPr>
          <p:spPr bwMode="auto">
            <a:xfrm>
              <a:off x="5159107" y="2795118"/>
              <a:ext cx="1555750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dirty="0" smtClean="0">
                  <a:latin typeface="Helvetica Neue"/>
                  <a:ea typeface="Verdana" pitchFamily="34" charset="0"/>
                  <a:cs typeface="Helvetica Neue"/>
                </a:rPr>
                <a:t>DMZSubnet2</a:t>
              </a:r>
              <a:endParaRPr lang="en-US" sz="900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629151" y="3463978"/>
            <a:ext cx="5322023" cy="1733550"/>
            <a:chOff x="4629150" y="2824163"/>
            <a:chExt cx="2362450" cy="1733550"/>
          </a:xfrm>
        </p:grpSpPr>
        <p:sp>
          <p:nvSpPr>
            <p:cNvPr id="58" name="Rounded Rectangle 57"/>
            <p:cNvSpPr/>
            <p:nvPr/>
          </p:nvSpPr>
          <p:spPr>
            <a:xfrm>
              <a:off x="4629150" y="2824163"/>
              <a:ext cx="1844071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59" name="TextBox 37"/>
            <p:cNvSpPr txBox="1">
              <a:spLocks noChangeArrowheads="1"/>
            </p:cNvSpPr>
            <p:nvPr/>
          </p:nvSpPr>
          <p:spPr bwMode="auto">
            <a:xfrm>
              <a:off x="5435850" y="4314825"/>
              <a:ext cx="1555750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dirty="0" smtClean="0">
                  <a:latin typeface="Helvetica Neue"/>
                  <a:ea typeface="Verdana" pitchFamily="34" charset="0"/>
                  <a:cs typeface="Helvetica Neue"/>
                </a:rPr>
                <a:t>AppSubnet2</a:t>
              </a:r>
              <a:endParaRPr lang="en-US" sz="900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4441" y="676560"/>
            <a:ext cx="215900" cy="2413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3801" y="678884"/>
            <a:ext cx="215900" cy="24130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5426" y="3365980"/>
            <a:ext cx="215900" cy="2413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155324" y="787886"/>
            <a:ext cx="1152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DMZSubnet1</a:t>
            </a:r>
            <a:endParaRPr lang="en-US" sz="1000" dirty="0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192" y="1601355"/>
            <a:ext cx="544782" cy="477008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145739" y="2079322"/>
            <a:ext cx="643781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Bastion</a:t>
            </a:r>
            <a:endParaRPr lang="en-US" sz="1000" b="1" dirty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13881" y="943414"/>
            <a:ext cx="612654" cy="59152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846229" y="989488"/>
            <a:ext cx="869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NAT Gateway</a:t>
            </a:r>
            <a:endParaRPr lang="en-US" sz="1000" dirty="0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864" y="2613191"/>
            <a:ext cx="384243" cy="461091"/>
          </a:xfrm>
          <a:prstGeom prst="rect">
            <a:avLst/>
          </a:prstGeom>
        </p:spPr>
      </p:pic>
      <p:pic>
        <p:nvPicPr>
          <p:cNvPr id="70" name="Picture 69" descr="Amazon-Elastic-Load-Balacing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810" y="2525336"/>
            <a:ext cx="577477" cy="577477"/>
          </a:xfrm>
          <a:prstGeom prst="rect">
            <a:avLst/>
          </a:prstGeom>
        </p:spPr>
      </p:pic>
      <p:sp>
        <p:nvSpPr>
          <p:cNvPr id="71" name="Rounded Rectangle 70"/>
          <p:cNvSpPr/>
          <p:nvPr/>
        </p:nvSpPr>
        <p:spPr>
          <a:xfrm>
            <a:off x="5590802" y="1209605"/>
            <a:ext cx="2252125" cy="319204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678" y="1321904"/>
            <a:ext cx="544782" cy="477008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079" y="3775258"/>
            <a:ext cx="544782" cy="477008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7205344" y="3785729"/>
            <a:ext cx="562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Dell </a:t>
            </a:r>
          </a:p>
          <a:p>
            <a:r>
              <a:rPr lang="en-US" sz="1000" dirty="0" err="1"/>
              <a:t>B</a:t>
            </a:r>
            <a:r>
              <a:rPr lang="en-US" sz="1000" dirty="0" err="1" smtClean="0"/>
              <a:t>oomi</a:t>
            </a:r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7156887" y="1362889"/>
            <a:ext cx="67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Dell </a:t>
            </a:r>
          </a:p>
          <a:p>
            <a:r>
              <a:rPr lang="en-US" sz="1000" dirty="0" err="1" smtClean="0"/>
              <a:t>Boomi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2090" y="3315538"/>
            <a:ext cx="215900" cy="24130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74149" y="3642367"/>
            <a:ext cx="612654" cy="591528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6" y="2582659"/>
            <a:ext cx="980601" cy="708212"/>
          </a:xfrm>
          <a:prstGeom prst="rect">
            <a:avLst/>
          </a:prstGeom>
        </p:spPr>
      </p:pic>
      <p:cxnSp>
        <p:nvCxnSpPr>
          <p:cNvPr id="85" name="Straight Arrow Connector 84"/>
          <p:cNvCxnSpPr>
            <a:stCxn id="36" idx="3"/>
          </p:cNvCxnSpPr>
          <p:nvPr/>
        </p:nvCxnSpPr>
        <p:spPr>
          <a:xfrm flipV="1">
            <a:off x="1420244" y="2823280"/>
            <a:ext cx="992542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2395426" y="2823280"/>
            <a:ext cx="1863459" cy="1209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73" idx="2"/>
          </p:cNvCxnSpPr>
          <p:nvPr/>
        </p:nvCxnSpPr>
        <p:spPr>
          <a:xfrm rot="5400000">
            <a:off x="5391812" y="640347"/>
            <a:ext cx="944693" cy="3261822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>
            <a:off x="4280245" y="2744058"/>
            <a:ext cx="3231412" cy="1041671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endCxn id="81" idx="0"/>
          </p:cNvCxnSpPr>
          <p:nvPr/>
        </p:nvCxnSpPr>
        <p:spPr>
          <a:xfrm>
            <a:off x="7547982" y="1534942"/>
            <a:ext cx="3842725" cy="10477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76" idx="3"/>
            <a:endCxn id="81" idx="2"/>
          </p:cNvCxnSpPr>
          <p:nvPr/>
        </p:nvCxnSpPr>
        <p:spPr>
          <a:xfrm flipV="1">
            <a:off x="7767460" y="3290871"/>
            <a:ext cx="3623247" cy="6949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/>
          <p:nvPr/>
        </p:nvCxnSpPr>
        <p:spPr>
          <a:xfrm rot="5400000">
            <a:off x="1219051" y="1463895"/>
            <a:ext cx="1366527" cy="12673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/>
          <p:nvPr/>
        </p:nvCxnSpPr>
        <p:spPr>
          <a:xfrm rot="10800000">
            <a:off x="1314875" y="3017476"/>
            <a:ext cx="1246232" cy="8916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1504807" y="3139971"/>
            <a:ext cx="675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EFS</a:t>
            </a:r>
            <a:endParaRPr lang="en-US" sz="1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596980" y="6142597"/>
            <a:ext cx="1016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US-EAST-1</a:t>
            </a:r>
            <a:endParaRPr lang="en-US" sz="1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9208396" y="5331852"/>
            <a:ext cx="108456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Availability Zone2</a:t>
            </a:r>
            <a:endParaRPr lang="en-US" sz="1000" dirty="0" smtClean="0"/>
          </a:p>
          <a:p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9015214" y="2170597"/>
            <a:ext cx="864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Availability Zone1</a:t>
            </a:r>
            <a:endParaRPr lang="en-US" sz="1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2510874" y="2883857"/>
            <a:ext cx="7010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WAF</a:t>
            </a:r>
            <a:endParaRPr lang="en-US" sz="1000" dirty="0"/>
          </a:p>
        </p:txBody>
      </p:sp>
      <p:cxnSp>
        <p:nvCxnSpPr>
          <p:cNvPr id="126" name="Elbow Connector 125"/>
          <p:cNvCxnSpPr>
            <a:endCxn id="8" idx="0"/>
          </p:cNvCxnSpPr>
          <p:nvPr/>
        </p:nvCxnSpPr>
        <p:spPr>
          <a:xfrm>
            <a:off x="2846851" y="1049430"/>
            <a:ext cx="3357547" cy="3014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13385" y="3089788"/>
            <a:ext cx="7713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nn-api.com</a:t>
            </a:r>
          </a:p>
        </p:txBody>
      </p:sp>
      <p:cxnSp>
        <p:nvCxnSpPr>
          <p:cNvPr id="153" name="Elbow Connector 152"/>
          <p:cNvCxnSpPr>
            <a:stCxn id="80" idx="2"/>
          </p:cNvCxnSpPr>
          <p:nvPr/>
        </p:nvCxnSpPr>
        <p:spPr>
          <a:xfrm rot="5400000" flipH="1" flipV="1">
            <a:off x="4363203" y="2506492"/>
            <a:ext cx="44675" cy="3410131"/>
          </a:xfrm>
          <a:prstGeom prst="bentConnector4">
            <a:avLst>
              <a:gd name="adj1" fmla="val -511696"/>
              <a:gd name="adj2" fmla="val 544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207" y="1370111"/>
            <a:ext cx="544782" cy="47700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103" y="3740583"/>
            <a:ext cx="544782" cy="4770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45725" y="1350832"/>
            <a:ext cx="51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Dell </a:t>
            </a:r>
            <a:r>
              <a:rPr lang="en-US" sz="1000" dirty="0" err="1" smtClean="0"/>
              <a:t>Boomi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5836316" y="3773514"/>
            <a:ext cx="537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Dell </a:t>
            </a:r>
            <a:r>
              <a:rPr lang="en-US" sz="1000" dirty="0" err="1" smtClean="0"/>
              <a:t>Boomi</a:t>
            </a:r>
            <a:endParaRPr lang="en-US" sz="10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211564" y="1847119"/>
            <a:ext cx="21642" cy="19263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74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31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54</cp:revision>
  <dcterms:created xsi:type="dcterms:W3CDTF">2018-11-02T14:04:56Z</dcterms:created>
  <dcterms:modified xsi:type="dcterms:W3CDTF">2018-11-09T19:12:02Z</dcterms:modified>
</cp:coreProperties>
</file>