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E2887-B1BB-40EC-BB61-3A0CB006BD48}" v="1" dt="2021-06-16T18:04:0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1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1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8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4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0436A-924A-427D-BB15-16D661D841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46D0-D107-4463-A290-FD3BF094E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0A8CF-AFA4-4246-A9A8-F33661F95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Renaldo Musto</a:t>
            </a:r>
          </a:p>
        </p:txBody>
      </p:sp>
    </p:spTree>
    <p:extLst>
      <p:ext uri="{BB962C8B-B14F-4D97-AF65-F5344CB8AC3E}">
        <p14:creationId xmlns:p14="http://schemas.microsoft.com/office/powerpoint/2010/main" val="8924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A4BF-42D6-4C02-9B9F-29ADFAB5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79F8-AB8B-499E-819B-5E0654A5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 – Communicate with stakeholders, share information with and manage Scrum-agile team</a:t>
            </a:r>
          </a:p>
          <a:p>
            <a:r>
              <a:rPr lang="en-US" dirty="0"/>
              <a:t>Scrum Master – Facilitates and manages Scrum events ensuring we maintain a Scrum-agile workflow</a:t>
            </a:r>
          </a:p>
          <a:p>
            <a:r>
              <a:rPr lang="en-US" dirty="0"/>
              <a:t>Developer – Creates the code that eventually becomes the product. Works closely with all members of the team.</a:t>
            </a:r>
          </a:p>
          <a:p>
            <a:r>
              <a:rPr lang="en-US" dirty="0"/>
              <a:t>Tester – Ensures what the developer created meets functionality requirements and revises test cases based on product owner's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5547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1D2-A6EA-4FC3-9A91-F16EF62E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5FE8-D225-460E-A861-F520D810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Requirement gathering and analysis – The product owner discusses specifications and requirements with the stakeholders. Clear any confusion with customer in this phase.</a:t>
            </a:r>
          </a:p>
          <a:p>
            <a:r>
              <a:rPr lang="en-US" dirty="0"/>
              <a:t>Design – The basic structure of the project is developed based off the specifications gathered in phase one. </a:t>
            </a:r>
          </a:p>
          <a:p>
            <a:r>
              <a:rPr lang="en-US" dirty="0"/>
              <a:t>Implementation – Using the basic outline the developer begins coding the project into a functioning product</a:t>
            </a:r>
          </a:p>
          <a:p>
            <a:r>
              <a:rPr lang="en-US" dirty="0"/>
              <a:t>Testing – Once the code is finished it is thoroughly tested for bugs and to make sure all functionality was achieved. Issues are then sent back to developers for correction.</a:t>
            </a:r>
          </a:p>
          <a:p>
            <a:r>
              <a:rPr lang="en-US" dirty="0"/>
              <a:t>Deployment – Once the code has been corrected the customer tests the product to ensure it is to their liking.</a:t>
            </a:r>
          </a:p>
          <a:p>
            <a:r>
              <a:rPr lang="en-US" dirty="0"/>
              <a:t>Maintenance – If an issue is found down the road it is sent back to the developers to be fixed through an update.</a:t>
            </a:r>
          </a:p>
        </p:txBody>
      </p:sp>
    </p:spTree>
    <p:extLst>
      <p:ext uri="{BB962C8B-B14F-4D97-AF65-F5344CB8AC3E}">
        <p14:creationId xmlns:p14="http://schemas.microsoft.com/office/powerpoint/2010/main" val="34825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9F54-E605-4C25-B280-FE25A0E2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D7E2-AEFD-4EA5-855C-E325B2F0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waterfall approach there would have been no meeting with the stakeholders after the initial gathering of requirements and in that case, they would not have gotten what they wanted as a final product</a:t>
            </a:r>
          </a:p>
          <a:p>
            <a:r>
              <a:rPr lang="en-US" dirty="0"/>
              <a:t>We would have been able to complete the project faster and with less cost at the expense of customer satisfaction</a:t>
            </a:r>
          </a:p>
          <a:p>
            <a:r>
              <a:rPr lang="en-US" dirty="0"/>
              <a:t>Without the setback from the change requested by stakeholders we could have delivered more overall functionality in the given timeframe.</a:t>
            </a:r>
          </a:p>
          <a:p>
            <a:r>
              <a:rPr lang="en-US" dirty="0"/>
              <a:t>The role of Scrum master would no longer be required further reducing cost</a:t>
            </a:r>
          </a:p>
        </p:txBody>
      </p:sp>
    </p:spTree>
    <p:extLst>
      <p:ext uri="{BB962C8B-B14F-4D97-AF65-F5344CB8AC3E}">
        <p14:creationId xmlns:p14="http://schemas.microsoft.com/office/powerpoint/2010/main" val="29299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DC79-7552-4F4D-94B4-26866D79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choose, 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2BB-D658-4AD3-81B4-37812D65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that are susceptible to change work best for agile</a:t>
            </a:r>
          </a:p>
          <a:p>
            <a:r>
              <a:rPr lang="en-US" dirty="0"/>
              <a:t>Waterfall is best when the budget is not flexible</a:t>
            </a:r>
          </a:p>
          <a:p>
            <a:r>
              <a:rPr lang="en-US" dirty="0"/>
              <a:t>Agile is best for customer involvement during development</a:t>
            </a:r>
          </a:p>
          <a:p>
            <a:r>
              <a:rPr lang="en-US" dirty="0"/>
              <a:t>Waterfall is best for projects with extremely clear requirements </a:t>
            </a:r>
          </a:p>
          <a:p>
            <a:r>
              <a:rPr lang="en-US" dirty="0"/>
              <a:t>Projects that have strict time requirements are more suitable for waterfall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5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41E4-3A4E-4628-9F7A-4D46B3D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2C74-6AC5-47EB-806F-06B3F625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Pogrebnoy</a:t>
            </a:r>
            <a:r>
              <a:rPr lang="en-US" dirty="0">
                <a:effectLst/>
              </a:rPr>
              <a:t>, K. (2020, August 20). </a:t>
            </a:r>
            <a:r>
              <a:rPr lang="en-US" i="1" dirty="0">
                <a:effectLst/>
              </a:rPr>
              <a:t>Agile or Waterfall: Choose the Right Approach to Your Software Project Management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CodeTiburon</a:t>
            </a:r>
            <a:r>
              <a:rPr lang="en-US" dirty="0">
                <a:effectLst/>
              </a:rPr>
              <a:t>. https://codetiburon.com/agile-or-waterfall-choose-the-right-approach-to-your-software-project/. </a:t>
            </a:r>
          </a:p>
          <a:p>
            <a:r>
              <a:rPr lang="en-US" i="1" dirty="0">
                <a:effectLst/>
              </a:rPr>
              <a:t>What Is SDLC (Software Development Life Cycle) Phases &amp; Process</a:t>
            </a:r>
            <a:r>
              <a:rPr lang="en-US" dirty="0">
                <a:effectLst/>
              </a:rPr>
              <a:t>. Software Testing Help. (2021, May 30). https://www.softwaretestinghelp.com/software-development-life-cycle-sdlc/.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428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Agile Presentation </vt:lpstr>
      <vt:lpstr>Scrum-agile Roles</vt:lpstr>
      <vt:lpstr>SDLC Phases</vt:lpstr>
      <vt:lpstr>Differences from Waterfall</vt:lpstr>
      <vt:lpstr>How to choose, Waterfall or Agile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 </dc:title>
  <dc:creator>Musto, Renaldo</dc:creator>
  <cp:lastModifiedBy>Musto, Renaldo</cp:lastModifiedBy>
  <cp:revision>1</cp:revision>
  <dcterms:created xsi:type="dcterms:W3CDTF">2021-06-16T18:03:31Z</dcterms:created>
  <dcterms:modified xsi:type="dcterms:W3CDTF">2021-06-16T18:28:16Z</dcterms:modified>
</cp:coreProperties>
</file>