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5855D-B89F-474B-BF6A-34CCE183ED1C}">
  <a:tblStyle styleId="{0A05855D-B89F-474B-BF6A-34CCE183E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36d088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36d088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36d0883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236d0883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236d0883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236d0883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236d0883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236d0883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236d0883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236d0883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236d0883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236d0883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36d0883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236d0883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236d0883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236d088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236d0883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236d0883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236d088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236d088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36d0883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236d0883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36d0883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36d0883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36d088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36d088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236d0883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236d0883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36d0883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36d0883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Mining in Conversation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Ronnakorn Rattanakornphan (Ron)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DBSCAN clustering result compared to the true cluster.</a:t>
            </a:r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900" y="1754425"/>
            <a:ext cx="7004200" cy="26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Auto-Label </a:t>
            </a:r>
            <a:r>
              <a:rPr lang="en"/>
              <a:t>clustering result compared to the true cluster.</a:t>
            </a:r>
            <a:endParaRPr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62" y="1700900"/>
            <a:ext cx="8390076" cy="31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Requires a total of 4 different transformer models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Slow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Require extra </a:t>
            </a:r>
            <a:r>
              <a:rPr lang="en"/>
              <a:t>memory</a:t>
            </a:r>
            <a:r>
              <a:rPr lang="en"/>
              <a:t> to store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Usage of keyword extraction means that the text label must be a substring of existing text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 query of “Which road do I take to evade traffic?”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would be labeled as “road” or “traffic” rather than “navigation.”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e present Auto-label, an unsupervised approach to automatically label unseen data.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us to obtain a labeled dataset from an unlabeled one without human intervention.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method uses a combination of clustering algorithm and transformer models.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the keyword extraction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infer a meaningful keyword rather than restricted to a substring of existing text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mask the entity in the original text with a common term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“When is the flight from Boston to California?”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would become “When is the flight from [location1] to [location2]?”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1" name="Google Shape;201;p3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Ronnakorn Rattanakornphan (Ron)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data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159300" y="4695175"/>
            <a:ext cx="8520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30"/>
              <a:t>img src: https://docs.chatlayer.ai/understanding-users/natural-language-processing-nlp</a:t>
            </a:r>
            <a:endParaRPr sz="1230"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4" y="1065550"/>
            <a:ext cx="8260982" cy="3283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/>
          <p:nvPr/>
        </p:nvSpPr>
        <p:spPr>
          <a:xfrm>
            <a:off x="489825" y="1478600"/>
            <a:ext cx="1520700" cy="298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C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3237725" y="1478600"/>
            <a:ext cx="1520700" cy="298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C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Labeling intent dataset is hard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Text classification/summarization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opinion in each labelers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from 1 task to another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Same conversation can be labeled differently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Want to automate the labeling process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525" y="1152474"/>
            <a:ext cx="3716825" cy="26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5462925" y="3786250"/>
            <a:ext cx="341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dialog data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(previous)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the conversation (text) into embedding space (vector)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universal sentence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iter-DBSCAN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some (or one) representative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Propagate the label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75" y="2695197"/>
            <a:ext cx="4276851" cy="18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4777125" y="4548250"/>
            <a:ext cx="341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DBSCAN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labeling on conversation dataset, Auto-Label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Unsupervised approach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human intervention needed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combination of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Clustering (DBSCAN)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Keyword extraction (transformer)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Zero-shot text classification (transformer)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of Auto-Label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25" y="1929575"/>
            <a:ext cx="7869350" cy="24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017725"/>
            <a:ext cx="8520600" cy="4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 the labeling with zero or minimal human input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Text embedding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Sentence-BERT (transformer)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DBSCAN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Generating label candidate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Keyword extraction using </a:t>
            </a:r>
            <a:r>
              <a:rPr lang="en"/>
              <a:t>KBIR-OpenKP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Variant of RoBERTa transformer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Zero-shot classification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BART (transformer)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1152475"/>
            <a:ext cx="85206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ATIS (Airline Travel Information Systems)</a:t>
            </a:r>
            <a:endParaRPr/>
          </a:p>
        </p:txBody>
      </p:sp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18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2571750"/>
            <a:ext cx="85206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Homogeneity score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Completeness score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Normalized mutual information (NMI)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Adjusted mutual information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Adjusted rand score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63" name="Google Shape;163;p33"/>
          <p:cNvGraphicFramePr/>
          <p:nvPr/>
        </p:nvGraphicFramePr>
        <p:xfrm>
          <a:off x="878000" y="11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{0A05855D-B89F-474B-BF6A-34CCE183ED1C}</a:tableStyleId>
              </a:tblPr>
              <a:tblGrid>
                <a:gridCol w="1847000"/>
                <a:gridCol w="1847000"/>
                <a:gridCol w="1847000"/>
                <a:gridCol w="1847000"/>
              </a:tblGrid>
              <a:tr h="4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score\method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DBSCAN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ITERDBSCAN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Auto-Label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Homogeneity 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0.34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Completeness 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0.65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Normalized mutual information (NMI)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0.44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mutual information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0.44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rand 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0.49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