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442F-1DC9-84FF-5E42-1DDA2F26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5F88D-613D-A1D9-DDC7-DDB473B5D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F1B2-84B1-C2B8-9073-DFBF5530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F62E-0B7E-6235-EF60-FC3406D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25D-E156-0582-74A4-AF452BF4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1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0AA7-A367-6BDF-7A43-29A8667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C4FB-A026-DA03-5DF5-54AA9FE3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5798-147E-4B56-AD45-04001423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FBEC-BAD7-FE54-3D3F-9492875D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D2D3-B5CB-4407-DE7A-5A693623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39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680E6-ECAB-1FC4-24CD-54D1DD02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DF09-A6D0-85C8-F4F3-D3243AF90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577A-170D-B2C0-02F8-B6CC605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D44E-4738-644D-FF1E-2DDAB29A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51F6-CF6A-519C-5129-5DBE4C51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5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0C17-340C-ED72-49A8-BD17D127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7065-2B71-7610-2002-284E871F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64F5-2663-5981-3B1C-C379F116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BDFB-4BA5-2584-E964-865EE1D9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AC08-A2AE-B052-0E0A-05ED029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62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FC6E-9897-7E7F-CFD1-A8B9C9BC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CD9C-B8B9-1F3B-98BB-0B8301AC3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89BC-85CB-89DD-E975-1C92545F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2455-9A2F-3EBF-B4AD-501E257E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4551-37E1-7058-D343-0D25E912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3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3D55-B14A-5D36-9AB6-AA4DA2C7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9D74-0A65-EDC2-D3C9-9DB3F838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8CCE-9751-8A62-1655-27D651A2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F3AB-A3AB-E3DE-DC20-13DB742A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2449-5F26-8473-72FE-5A83F08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AA57-BEB8-E5D8-04C1-E9310C5C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2BCC-B81C-3A64-F5A5-368479D0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F086-C512-B8CC-0B83-E76575BE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F06F6-F70A-B974-E0FA-09EEA537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46CEA-9BB6-D9DE-8F88-06C1D0791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4A76F-413F-F887-B302-BF6D87B9A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A2D5E-472D-80C1-CC2C-F8979F1D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872EF-F242-8493-6700-A8BAD38A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B1AC6-9820-F266-508E-50BFCD2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95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CED9-D92D-88DE-5734-05526084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5888-C19E-8287-548D-9097596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F1B9-F4C6-7EB3-CE1A-04EE7880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1856E-2DAA-ABFE-80A0-3B47D9B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55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CC770-477B-2CA2-D5AD-4587507D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F498-DB63-70EB-9839-FB633925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0E8FB-6023-67AE-530D-A52A7E89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45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D977-F605-4B8D-C2CA-A458732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624E-3F17-DDF9-9000-6C90BE74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E089-B05E-C389-5C64-CBF41C7B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7142-FF01-6E93-6548-F8FCAD89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CA32-324A-82FA-5FFB-009C813C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586A-E076-8C90-97FE-AF9D37C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1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0A45-38DE-2DBD-C8C7-C6D2B50A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7F246-3611-1808-5DE9-4ED102934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A4904-D7C3-A4DF-F414-8929F360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D9FE-3FC9-F79E-D925-125CF838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ED19-B5B9-13A8-A2A1-51E9F3F6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1099D-53E8-BFEC-8F68-2A5E069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861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76CAD-119F-F48A-A346-88129061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5241-43A3-9F35-8634-408F693D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1B0A-B472-7C48-8A40-3118E888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5984-9913-491D-B4E0-29280F10D0D8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19AF-8BC8-106A-2578-26875DCB0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1D85-3375-3CA3-FA66-DB4BF4E8A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3FAB-90E2-456D-A4C5-AF635F9162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47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1997-ED11-B0B5-5180-F7674A4DF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GOLD LEVEL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6FCAE-53AA-F3FA-96FF-0495C52B1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ANALISA TWEET BAHASA INDONESIA MENGGUNAKAN METODE DESCRIPTIVE ANALISIS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71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1997-ED11-B0B5-5180-F7674A4D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5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Ronna Wenas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username </a:t>
            </a:r>
            <a:r>
              <a:rPr lang="en-US" sz="4000" dirty="0" err="1"/>
              <a:t>Github</a:t>
            </a:r>
            <a:r>
              <a:rPr lang="en-US" sz="4000" dirty="0"/>
              <a:t>: </a:t>
            </a:r>
            <a:r>
              <a:rPr lang="en-US" sz="4000" dirty="0" err="1"/>
              <a:t>ronnawenas</a:t>
            </a:r>
            <a:br>
              <a:rPr lang="en-US" sz="4000" dirty="0"/>
            </a:br>
            <a:r>
              <a:rPr lang="en-US" sz="4000" dirty="0"/>
              <a:t>link </a:t>
            </a:r>
            <a:r>
              <a:rPr lang="en-US" sz="4000" dirty="0" err="1"/>
              <a:t>Github</a:t>
            </a:r>
            <a:r>
              <a:rPr lang="en-US" sz="4000" dirty="0"/>
              <a:t>: https://github.com/ronnawenas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6FCAE-53AA-F3FA-96FF-0495C52B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9435"/>
            <a:ext cx="9144000" cy="652328"/>
          </a:xfrm>
        </p:spPr>
        <p:txBody>
          <a:bodyPr/>
          <a:lstStyle/>
          <a:p>
            <a:r>
              <a:rPr lang="en-US" dirty="0" err="1"/>
              <a:t>Binar</a:t>
            </a:r>
            <a:r>
              <a:rPr lang="en-US" dirty="0"/>
              <a:t> Academy – DSC WAVE 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48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BFD8-5510-C3BD-38A0-C957D471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467D-9607-2D35-6BF7-40F57EA0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Indonesia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di Twitter, yang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terkontrol</a:t>
            </a:r>
            <a:r>
              <a:rPr lang="en-ID" dirty="0"/>
              <a:t> dan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kasar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oleh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menyaring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kasar</a:t>
            </a:r>
            <a:r>
              <a:rPr lang="en-ID" dirty="0"/>
              <a:t>,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empati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dan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bimbingan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kasar</a:t>
            </a:r>
            <a:r>
              <a:rPr lang="en-ID" dirty="0"/>
              <a:t> di Twitter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disaring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anak-anak</a:t>
            </a:r>
            <a:r>
              <a:rPr lang="en-ID" dirty="0"/>
              <a:t> dan </a:t>
            </a:r>
            <a:r>
              <a:rPr lang="en-ID" dirty="0" err="1"/>
              <a:t>remaja</a:t>
            </a:r>
            <a:r>
              <a:rPr lang="en-ID" dirty="0"/>
              <a:t> </a:t>
            </a:r>
            <a:r>
              <a:rPr lang="en-ID" dirty="0" err="1"/>
              <a:t>mempelajarinya</a:t>
            </a:r>
            <a:r>
              <a:rPr lang="en-ID" dirty="0"/>
              <a:t>. Karena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dan kata </a:t>
            </a:r>
            <a:r>
              <a:rPr lang="en-ID" dirty="0" err="1"/>
              <a:t>kasar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Presiden</a:t>
            </a:r>
            <a:r>
              <a:rPr lang="en-ID" dirty="0"/>
              <a:t> Jokowi,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machine learning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0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A377-D120-A9D4-C300-2B6B261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B4CE-598A-E4E5-76A7-ED591412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Twitter </a:t>
            </a:r>
            <a:r>
              <a:rPr lang="en-ID" dirty="0" err="1"/>
              <a:t>merupakan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berkomunikasi</a:t>
            </a:r>
            <a:r>
              <a:rPr lang="en-ID" dirty="0"/>
              <a:t>. Karena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terbuka</a:t>
            </a:r>
            <a:r>
              <a:rPr lang="en-ID" dirty="0"/>
              <a:t> Twitter,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kebebasan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perdebatan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kesantunan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di Twitter,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tuturan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2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8C9E-3599-5C6A-DEF6-2EC9F147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358D-4DAD-D5A5-D44E-2109FA2A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Membersihkan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Indonesian Abusive and Hate Speech Twitter Text agar data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layak</a:t>
            </a:r>
            <a:r>
              <a:rPr lang="en-ID" dirty="0"/>
              <a:t> dan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dianalisa</a:t>
            </a:r>
            <a:r>
              <a:rPr lang="en-ID" dirty="0"/>
              <a:t> .</a:t>
            </a:r>
          </a:p>
          <a:p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data </a:t>
            </a:r>
            <a:r>
              <a:rPr lang="en-ID" dirty="0" err="1"/>
              <a:t>tentang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	- </a:t>
            </a:r>
            <a:r>
              <a:rPr lang="en-ID" dirty="0" err="1"/>
              <a:t>Kekuatan</a:t>
            </a:r>
            <a:r>
              <a:rPr lang="en-ID" dirty="0"/>
              <a:t> kata-kata hate speech </a:t>
            </a:r>
          </a:p>
          <a:p>
            <a:pPr marL="0" indent="0">
              <a:buNone/>
            </a:pPr>
            <a:r>
              <a:rPr lang="en-ID" dirty="0"/>
              <a:t>	- </a:t>
            </a:r>
            <a:r>
              <a:rPr lang="en-ID" dirty="0" err="1"/>
              <a:t>Jenis</a:t>
            </a:r>
            <a:r>
              <a:rPr lang="en-ID" dirty="0"/>
              <a:t> hate speech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- Hate speech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/ </a:t>
            </a:r>
            <a:r>
              <a:rPr lang="en-ID" dirty="0" err="1"/>
              <a:t>individu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415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A761-F7E5-4C0F-63AD-9C51A5A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7014-80CB-A3FB-348A-931F57CB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kaggel</a:t>
            </a:r>
            <a:r>
              <a:rPr lang="en-US" dirty="0"/>
              <a:t> https://www.kaggle.com/datasets/ilhamfp31/indonesian-abusive-and-hate-speech-twitter-text</a:t>
            </a:r>
            <a:endParaRPr lang="en-ID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dirty="0" err="1"/>
              <a:t>Terapat</a:t>
            </a:r>
            <a:r>
              <a:rPr lang="en-ID" dirty="0"/>
              <a:t> 3 DATA</a:t>
            </a:r>
          </a:p>
          <a:p>
            <a:pPr marL="514350" indent="-514350">
              <a:buAutoNum type="arabicPeriod"/>
            </a:pPr>
            <a:r>
              <a:rPr lang="en-ID" dirty="0"/>
              <a:t>Data Twitter</a:t>
            </a:r>
          </a:p>
          <a:p>
            <a:pPr marL="514350" indent="-514350">
              <a:buAutoNum type="arabicPeriod"/>
            </a:pPr>
            <a:r>
              <a:rPr lang="en-ID" dirty="0"/>
              <a:t>Data </a:t>
            </a:r>
            <a:r>
              <a:rPr lang="en-ID" dirty="0" err="1"/>
              <a:t>Kamusalay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Data Abusive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3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05AB-C732-3728-85B0-2E526B4A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30E8-ECFE-5613-D3BC-03E9C2C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 Twitter </a:t>
            </a:r>
            <a:r>
              <a:rPr lang="en-US" dirty="0" err="1"/>
              <a:t>terdapat</a:t>
            </a:r>
            <a:r>
              <a:rPr lang="en-US" dirty="0"/>
              <a:t> 13 Kolom dan 13169 Baris</a:t>
            </a:r>
          </a:p>
          <a:p>
            <a:r>
              <a:rPr lang="en-US" dirty="0"/>
              <a:t>Data Abusive </a:t>
            </a:r>
            <a:r>
              <a:rPr lang="en-US" dirty="0" err="1"/>
              <a:t>terdapat</a:t>
            </a:r>
            <a:r>
              <a:rPr lang="en-US" dirty="0"/>
              <a:t> 1 Kolom dan 125 Baris</a:t>
            </a:r>
          </a:p>
          <a:p>
            <a:r>
              <a:rPr lang="en-US" dirty="0"/>
              <a:t>Data </a:t>
            </a:r>
            <a:r>
              <a:rPr lang="en-US" dirty="0" err="1"/>
              <a:t>Kamusalay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Kolom dan 15167 Baris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84C3-EB70-1648-9E36-DEA3017F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84" y="2520428"/>
            <a:ext cx="654264" cy="75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B4D94-389D-3B03-F211-57ED19EDF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1953" r="73266" b="-1953"/>
          <a:stretch/>
        </p:blipFill>
        <p:spPr bwMode="auto">
          <a:xfrm>
            <a:off x="2145632" y="2384950"/>
            <a:ext cx="709176" cy="10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tplotlib logo — Matplotlib 3.6.3 documentation">
            <a:extLst>
              <a:ext uri="{FF2B5EF4-FFF2-40B4-BE49-F238E27FC236}">
                <a16:creationId xmlns:a16="http://schemas.microsoft.com/office/drawing/2014/main" id="{679401D4-4A47-AB09-CE82-F4DA0E72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92" y="2899610"/>
            <a:ext cx="854743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ithub Logo - Free social media icons">
            <a:extLst>
              <a:ext uri="{FF2B5EF4-FFF2-40B4-BE49-F238E27FC236}">
                <a16:creationId xmlns:a16="http://schemas.microsoft.com/office/drawing/2014/main" id="{6DC8DA51-99AB-C691-FD82-7C659995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19" y="2583456"/>
            <a:ext cx="801429" cy="8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A291E-D669-B75A-F828-4CA112C423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000" r="98188">
                        <a14:foregroundMark x1="17875" y1="33000" x2="17875" y2="33000"/>
                        <a14:foregroundMark x1="3000" y1="45111" x2="3000" y2="45111"/>
                        <a14:foregroundMark x1="93938" y1="55222" x2="93938" y2="55222"/>
                        <a14:foregroundMark x1="64063" y1="49333" x2="64063" y2="49333"/>
                        <a14:foregroundMark x1="98188" y1="47667" x2="98188" y2="47667"/>
                        <a14:foregroundMark x1="58313" y1="52111" x2="64500" y2="49111"/>
                        <a14:foregroundMark x1="64500" y1="49111" x2="64188" y2="48000"/>
                        <a14:foregroundMark x1="93000" y1="55222" x2="97125" y2="48333"/>
                        <a14:foregroundMark x1="97125" y1="48333" x2="97875" y2="49111"/>
                        <a14:foregroundMark x1="85375" y1="45889" x2="95000" y2="60000"/>
                        <a14:foregroundMark x1="95000" y1="60000" x2="97375" y2="67556"/>
                        <a14:foregroundMark x1="90000" y1="58444" x2="85375" y2="68444"/>
                        <a14:foregroundMark x1="85375" y1="68444" x2="78563" y2="72556"/>
                        <a14:foregroundMark x1="55813" y1="47000" x2="55813" y2="47000"/>
                        <a14:foregroundMark x1="43938" y1="44222" x2="50563" y2="44889"/>
                        <a14:foregroundMark x1="50563" y1="44889" x2="55125" y2="48889"/>
                        <a14:foregroundMark x1="64188" y1="59667" x2="64313" y2="64778"/>
                        <a14:foregroundMark x1="64313" y1="46333" x2="70250" y2="43556"/>
                        <a14:foregroundMark x1="70250" y1="43556" x2="70500" y2="43556"/>
                        <a14:foregroundMark x1="63688" y1="46333" x2="63688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2" y="2821023"/>
            <a:ext cx="846902" cy="326294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C3E5F50D-8283-B479-D7BC-88192D0D2898}"/>
              </a:ext>
            </a:extLst>
          </p:cNvPr>
          <p:cNvSpPr txBox="1"/>
          <p:nvPr/>
        </p:nvSpPr>
        <p:spPr>
          <a:xfrm>
            <a:off x="951544" y="3430555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Jupyter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Notebook</a:t>
            </a:r>
            <a:endParaRPr lang="en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1CAF02E1-217B-C922-24A2-8F6BFD8B6C26}"/>
              </a:ext>
            </a:extLst>
          </p:cNvPr>
          <p:cNvSpPr txBox="1"/>
          <p:nvPr/>
        </p:nvSpPr>
        <p:spPr>
          <a:xfrm>
            <a:off x="2072827" y="3516056"/>
            <a:ext cx="854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Pandas</a:t>
            </a:r>
            <a:endParaRPr lang="en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FBAF51A2-DDE6-B436-3214-11C6B0AEBE53}"/>
              </a:ext>
            </a:extLst>
          </p:cNvPr>
          <p:cNvSpPr txBox="1"/>
          <p:nvPr/>
        </p:nvSpPr>
        <p:spPr>
          <a:xfrm>
            <a:off x="3080412" y="352187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Matplotlib</a:t>
            </a:r>
            <a:endParaRPr lang="en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DDB9E0F3-1236-0892-61BA-026129A433AB}"/>
              </a:ext>
            </a:extLst>
          </p:cNvPr>
          <p:cNvSpPr txBox="1"/>
          <p:nvPr/>
        </p:nvSpPr>
        <p:spPr>
          <a:xfrm>
            <a:off x="4371185" y="353827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GitHub</a:t>
            </a:r>
            <a:endParaRPr lang="en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09BDB5CE-16E5-C5FF-B15F-6B4285E9D292}"/>
              </a:ext>
            </a:extLst>
          </p:cNvPr>
          <p:cNvSpPr txBox="1"/>
          <p:nvPr/>
        </p:nvSpPr>
        <p:spPr>
          <a:xfrm>
            <a:off x="5582732" y="3516055"/>
            <a:ext cx="720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rPr>
              <a:t>RegEx</a:t>
            </a:r>
            <a:endParaRPr lang="en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8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EF54-3327-C82F-CB22-CE72A4C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9603-AB41-F4E2-3B7A-E66FFE7D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Analisa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tweet yang </a:t>
            </a:r>
            <a:r>
              <a:rPr lang="en-US" dirty="0" err="1"/>
              <a:t>ditujukan</a:t>
            </a:r>
            <a:r>
              <a:rPr lang="en-US" dirty="0"/>
              <a:t> pada </a:t>
            </a:r>
            <a:r>
              <a:rPr lang="en-US" dirty="0" err="1"/>
              <a:t>pemerintah</a:t>
            </a:r>
            <a:r>
              <a:rPr lang="en-US" dirty="0"/>
              <a:t> Jokowi </a:t>
            </a:r>
            <a:r>
              <a:rPr lang="en-US" dirty="0" err="1"/>
              <a:t>terdapat</a:t>
            </a:r>
            <a:r>
              <a:rPr lang="en-US" dirty="0"/>
              <a:t> pada (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1.1).</a:t>
            </a:r>
          </a:p>
          <a:p>
            <a:r>
              <a:rPr lang="en-US" dirty="0" err="1"/>
              <a:t>Domisili</a:t>
            </a:r>
            <a:r>
              <a:rPr lang="en-US" dirty="0"/>
              <a:t> Hate Speech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Jokowi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pada </a:t>
            </a:r>
            <a:r>
              <a:rPr lang="en-US" dirty="0" err="1"/>
              <a:t>kata“Cebong</a:t>
            </a:r>
            <a:r>
              <a:rPr lang="en-US" dirty="0"/>
              <a:t>”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pendukung</a:t>
            </a:r>
            <a:r>
              <a:rPr lang="en-US" dirty="0"/>
              <a:t> Jokowi.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1.2).</a:t>
            </a:r>
          </a:p>
          <a:p>
            <a:r>
              <a:rPr lang="en-US" dirty="0" err="1"/>
              <a:t>Kemudian</a:t>
            </a:r>
            <a:r>
              <a:rPr lang="en-US" dirty="0"/>
              <a:t> Hate Speech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Jokowi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agama, netizen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“Kafir” &amp; “Islam”.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polarisasi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Pilkada</a:t>
            </a:r>
            <a:r>
              <a:rPr lang="en-US" dirty="0"/>
              <a:t> DKI 2017. 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1.3).</a:t>
            </a:r>
          </a:p>
          <a:p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hate speech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Jokowi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memihak</a:t>
            </a:r>
            <a:r>
              <a:rPr lang="en-US" dirty="0"/>
              <a:t> China, yang </a:t>
            </a:r>
            <a:r>
              <a:rPr lang="en-US" dirty="0" err="1"/>
              <a:t>notabene</a:t>
            </a:r>
            <a:r>
              <a:rPr lang="en-US" dirty="0"/>
              <a:t> China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komunis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komunis</a:t>
            </a:r>
            <a:r>
              <a:rPr lang="en-US" dirty="0"/>
              <a:t> di Indonesia </a:t>
            </a:r>
            <a:r>
              <a:rPr lang="en-US" dirty="0" err="1"/>
              <a:t>merupakan</a:t>
            </a:r>
            <a:r>
              <a:rPr lang="en-US" dirty="0"/>
              <a:t> issue </a:t>
            </a:r>
            <a:r>
              <a:rPr lang="en-US" dirty="0" err="1"/>
              <a:t>sensitif</a:t>
            </a:r>
            <a:r>
              <a:rPr lang="en-US" dirty="0"/>
              <a:t> &amp; 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Indonesi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partai</a:t>
            </a:r>
            <a:r>
              <a:rPr lang="en-US" dirty="0"/>
              <a:t> </a:t>
            </a:r>
            <a:r>
              <a:rPr lang="en-US" dirty="0" err="1"/>
              <a:t>komunis</a:t>
            </a:r>
            <a:r>
              <a:rPr lang="en-US" dirty="0"/>
              <a:t> </a:t>
            </a:r>
            <a:r>
              <a:rPr lang="en-US" dirty="0" err="1"/>
              <a:t>dimasa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 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1.4).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5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72E65-05FA-EE0C-169B-CF54688BF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17544" r="81053" b="57895"/>
          <a:stretch/>
        </p:blipFill>
        <p:spPr>
          <a:xfrm>
            <a:off x="1656848" y="1351056"/>
            <a:ext cx="2711116" cy="2227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62A00-0A1E-07DD-3D1C-2C427B23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64" y="1517528"/>
            <a:ext cx="4490034" cy="2336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DCA7F-CE67-D62F-54D1-9B1D814D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1" y="4162068"/>
            <a:ext cx="4424112" cy="2302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DB4A5-B034-BD58-E8FC-323DD5DF9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64" y="4127763"/>
            <a:ext cx="4490034" cy="2336561"/>
          </a:xfrm>
          <a:prstGeom prst="rect">
            <a:avLst/>
          </a:prstGeom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4491BEDC-A978-9C48-7300-CF42197A4002}"/>
              </a:ext>
            </a:extLst>
          </p:cNvPr>
          <p:cNvSpPr txBox="1"/>
          <p:nvPr/>
        </p:nvSpPr>
        <p:spPr>
          <a:xfrm>
            <a:off x="1404303" y="3578499"/>
            <a:ext cx="3820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1.1 Total Hate speech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endParaRPr lang="en-US" sz="1200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B3C9915C-E91E-7FD4-7968-94A783AEE1FA}"/>
              </a:ext>
            </a:extLst>
          </p:cNvPr>
          <p:cNvSpPr txBox="1"/>
          <p:nvPr/>
        </p:nvSpPr>
        <p:spPr>
          <a:xfrm>
            <a:off x="8087268" y="3716294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1.2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CC684CCF-117E-113B-0FFC-0B169FF88994}"/>
              </a:ext>
            </a:extLst>
          </p:cNvPr>
          <p:cNvSpPr txBox="1"/>
          <p:nvPr/>
        </p:nvSpPr>
        <p:spPr>
          <a:xfrm>
            <a:off x="2277394" y="6373853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1.3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513B24A2-4A68-CE51-6B4A-9C6FAB17052A}"/>
              </a:ext>
            </a:extLst>
          </p:cNvPr>
          <p:cNvSpPr txBox="1"/>
          <p:nvPr/>
        </p:nvSpPr>
        <p:spPr>
          <a:xfrm>
            <a:off x="8087268" y="6373853"/>
            <a:ext cx="1470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1.4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1717DF-766D-16EA-A262-6B9C1156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20" y="38735"/>
            <a:ext cx="10515600" cy="1325563"/>
          </a:xfrm>
        </p:spPr>
        <p:txBody>
          <a:bodyPr/>
          <a:lstStyle/>
          <a:p>
            <a:r>
              <a:rPr lang="en-US" dirty="0"/>
              <a:t>Lampiran</a:t>
            </a:r>
          </a:p>
        </p:txBody>
      </p:sp>
    </p:spTree>
    <p:extLst>
      <p:ext uri="{BB962C8B-B14F-4D97-AF65-F5344CB8AC3E}">
        <p14:creationId xmlns:p14="http://schemas.microsoft.com/office/powerpoint/2010/main" val="267800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Futura Md BT</vt:lpstr>
      <vt:lpstr>Office Theme</vt:lpstr>
      <vt:lpstr>CHALLENGE GOLD LEVEL</vt:lpstr>
      <vt:lpstr>Ronna Wenas  username Github: ronnawenas link Github: https://github.com/ronnawenas</vt:lpstr>
      <vt:lpstr>PENDAHULUAN</vt:lpstr>
      <vt:lpstr>LATAR BELAKANG</vt:lpstr>
      <vt:lpstr>TUJUAN</vt:lpstr>
      <vt:lpstr>METODE PENELITIAN</vt:lpstr>
      <vt:lpstr>PowerPoint Presentation</vt:lpstr>
      <vt:lpstr>KESIMPULAN</vt:lpstr>
      <vt:lpstr>Lampiran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GOLD LEVEL</dc:title>
  <dc:creator>Ronna Wenas</dc:creator>
  <cp:lastModifiedBy>Ronna Wenas</cp:lastModifiedBy>
  <cp:revision>1</cp:revision>
  <dcterms:created xsi:type="dcterms:W3CDTF">2023-04-03T11:45:24Z</dcterms:created>
  <dcterms:modified xsi:type="dcterms:W3CDTF">2023-04-03T12:40:18Z</dcterms:modified>
</cp:coreProperties>
</file>