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3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19" d="100"/>
          <a:sy n="119" d="100"/>
        </p:scale>
        <p:origin x="-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EC96004-541F-8B42-B998-AEE64C78CC11}" type="datetimeFigureOut">
              <a:rPr lang="en-US" smtClean="0"/>
              <a:t>04/02/17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670C2E9-15DE-0A47-8DBF-80E1E9F4CAF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4693" y="2693528"/>
            <a:ext cx="27476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Product Planning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025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978" y="481352"/>
            <a:ext cx="45550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Our Company (Project Team)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54978" y="1381386"/>
            <a:ext cx="32153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CEO:</a:t>
            </a:r>
          </a:p>
          <a:p>
            <a:r>
              <a:rPr lang="en-US" sz="3200" dirty="0" smtClean="0"/>
              <a:t>COO:</a:t>
            </a:r>
          </a:p>
          <a:p>
            <a:r>
              <a:rPr lang="en-US" sz="3200" dirty="0" smtClean="0"/>
              <a:t>Technology Experts:</a:t>
            </a:r>
          </a:p>
          <a:p>
            <a:r>
              <a:rPr lang="en-US" sz="3200" dirty="0" smtClean="0"/>
              <a:t>Outsource: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32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978" y="481352"/>
            <a:ext cx="20179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Product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54978" y="1381386"/>
            <a:ext cx="42262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Tell Me About Your Product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Features: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Cost: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Illustration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47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978" y="481352"/>
            <a:ext cx="44494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Our Business Model Canvas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4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Model </a:t>
            </a:r>
            <a:r>
              <a:rPr lang="en-US" dirty="0" err="1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7556313" cy="4144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plan implemented by a company to generate revenue and make a profit from operations. The model includes the components and functions of the business, as well as the revenues it generates and the expenses it incurs.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50DB-F418-4A81-9113-2C01A0B2725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7650" name="Picture 2" descr="https://hbr.org/resources/images/article_assets/2013/10/canvas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13" y="2464616"/>
            <a:ext cx="72390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685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978" y="481352"/>
            <a:ext cx="5590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Business Model Canvas (Facebook)</a:t>
            </a:r>
            <a:endParaRPr lang="en-US" sz="3200" dirty="0"/>
          </a:p>
        </p:txBody>
      </p:sp>
      <p:pic>
        <p:nvPicPr>
          <p:cNvPr id="5" name="Picture 2" descr="http://businessmodelinnovationmatters.files.wordpress.com/2012/04/facebook-business-model2.png"/>
          <p:cNvPicPr>
            <a:picLocks noChangeAspect="1" noChangeArrowheads="1"/>
          </p:cNvPicPr>
          <p:nvPr/>
        </p:nvPicPr>
        <p:blipFill>
          <a:blip r:embed="rId2" cstate="print"/>
          <a:srcRect t="9181" b="9181"/>
          <a:stretch>
            <a:fillRect/>
          </a:stretch>
        </p:blipFill>
        <p:spPr bwMode="auto">
          <a:xfrm>
            <a:off x="685800" y="1869141"/>
            <a:ext cx="7770813" cy="4257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27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83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PowerPoint Presentation</vt:lpstr>
      <vt:lpstr>PowerPoint Presentation</vt:lpstr>
      <vt:lpstr>PowerPoint Presentation</vt:lpstr>
      <vt:lpstr>PowerPoint Presentation</vt:lpstr>
      <vt:lpstr>Business Model CanVAS</vt:lpstr>
      <vt:lpstr>PowerPoint Presentation</vt:lpstr>
    </vt:vector>
  </TitlesOfParts>
  <Company>Reframedia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Mitra</dc:creator>
  <cp:lastModifiedBy>Johanna Mitra</cp:lastModifiedBy>
  <cp:revision>3</cp:revision>
  <dcterms:created xsi:type="dcterms:W3CDTF">2017-02-04T02:47:17Z</dcterms:created>
  <dcterms:modified xsi:type="dcterms:W3CDTF">2017-02-04T03:14:04Z</dcterms:modified>
</cp:coreProperties>
</file>