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Bebas Neue"/>
      <p:regular r:id="rId29"/>
    </p:embeddedFont>
    <p:embeddedFont>
      <p:font typeface="Azeret Mon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zeretMono-bold.fntdata"/><Relationship Id="rId30" Type="http://schemas.openxmlformats.org/officeDocument/2006/relationships/font" Target="fonts/AzeretMono-regular.fntdata"/><Relationship Id="rId11" Type="http://schemas.openxmlformats.org/officeDocument/2006/relationships/slide" Target="slides/slide5.xml"/><Relationship Id="rId33" Type="http://schemas.openxmlformats.org/officeDocument/2006/relationships/font" Target="fonts/AzeretMono-boldItalic.fntdata"/><Relationship Id="rId10" Type="http://schemas.openxmlformats.org/officeDocument/2006/relationships/slide" Target="slides/slide4.xml"/><Relationship Id="rId32" Type="http://schemas.openxmlformats.org/officeDocument/2006/relationships/font" Target="fonts/AzeretMono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8fcba9fa97_5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8fcba9fa97_5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8fcba9fa97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8fcba9fa97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8fcba9fa97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8fcba9fa97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8fcba9fa97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8fcba9fa97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8fcba9fa97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8fcba9fa97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8fcba9fa9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8fcba9fa9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Basis model -&gt; XGBoost	Final model -&gt; Ensemble method Weighted Average (LogisticRegression, KNeighborsClassifier, RandomForest)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8fcba9fa97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8fcba9fa97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8fcba9fa97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8fcba9fa97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8fcba9fa97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8fcba9fa97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8fcba9fa97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8fcba9fa97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a1342e3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a1342e3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8fcba9fa9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8fcba9fa9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8fcba9fa97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8fcba9fa97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8fcba9fa97_5_2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8fcba9fa97_5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8fcba9fa97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8fcba9fa97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8fcba9fa9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8fcba9fa9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8fcba9fa9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8fcba9fa9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1F0F4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8fcba9fa9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8fcba9fa9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8fcba9fa97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8fcba9fa97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8fcba9fa97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8fcba9fa97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8fcba9fa97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8fcba9fa97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8fcba9fa97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8fcba9fa97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367861" y="4607307"/>
            <a:ext cx="605887" cy="72064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2278171">
            <a:off x="-180426" y="3198829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60" name="Google Shape;60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68" name="Google Shape;68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/>
          <p:nvPr/>
        </p:nvSpPr>
        <p:spPr>
          <a:xfrm rot="2014854">
            <a:off x="3984396" y="21625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25575" y="2293950"/>
            <a:ext cx="3925500" cy="16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5"/>
          <p:cNvSpPr txBox="1"/>
          <p:nvPr>
            <p:ph hasCustomPrompt="1" idx="2" type="title"/>
          </p:nvPr>
        </p:nvSpPr>
        <p:spPr>
          <a:xfrm>
            <a:off x="725575" y="1224850"/>
            <a:ext cx="1325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725575" y="4041175"/>
            <a:ext cx="39255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15"/>
          <p:cNvGrpSpPr/>
          <p:nvPr/>
        </p:nvGrpSpPr>
        <p:grpSpPr>
          <a:xfrm rot="-688305">
            <a:off x="8239064" y="3934058"/>
            <a:ext cx="1129126" cy="1595009"/>
            <a:chOff x="1019821" y="3547558"/>
            <a:chExt cx="582834" cy="823315"/>
          </a:xfrm>
        </p:grpSpPr>
        <p:sp>
          <p:nvSpPr>
            <p:cNvPr id="80" name="Google Shape;80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 rot="10800000">
            <a:off x="-292469" y="-190233"/>
            <a:ext cx="1129125" cy="1595007"/>
            <a:chOff x="1019821" y="3547558"/>
            <a:chExt cx="582834" cy="823315"/>
          </a:xfrm>
        </p:grpSpPr>
        <p:sp>
          <p:nvSpPr>
            <p:cNvPr id="88" name="Google Shape;88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-218229" y="43249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2014854">
            <a:off x="4486434" y="474705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2208461">
            <a:off x="8726451" y="573845"/>
            <a:ext cx="605871" cy="81316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3474706">
            <a:off x="6214497" y="-62449"/>
            <a:ext cx="448676" cy="53365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 rot="5400000">
            <a:off x="7610798" y="3976442"/>
            <a:ext cx="1129125" cy="1595007"/>
            <a:chOff x="1019821" y="3547558"/>
            <a:chExt cx="582834" cy="823315"/>
          </a:xfrm>
        </p:grpSpPr>
        <p:sp>
          <p:nvSpPr>
            <p:cNvPr id="104" name="Google Shape;104;p1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/>
          <p:nvPr/>
        </p:nvSpPr>
        <p:spPr>
          <a:xfrm rot="2278183">
            <a:off x="218660" y="805377"/>
            <a:ext cx="359706" cy="42783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47129" y="36754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2005544">
            <a:off x="8644675" y="1998222"/>
            <a:ext cx="605878" cy="81317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2963063">
            <a:off x="8812112" y="726344"/>
            <a:ext cx="420316" cy="50000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1841302">
            <a:off x="7470920" y="-256732"/>
            <a:ext cx="605880" cy="81316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2" type="title"/>
          </p:nvPr>
        </p:nvSpPr>
        <p:spPr>
          <a:xfrm>
            <a:off x="720000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3" type="title"/>
          </p:nvPr>
        </p:nvSpPr>
        <p:spPr>
          <a:xfrm>
            <a:off x="4901694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200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4" type="subTitle"/>
          </p:nvPr>
        </p:nvSpPr>
        <p:spPr>
          <a:xfrm>
            <a:off x="49017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121" name="Google Shape;121;p17"/>
          <p:cNvGrpSpPr/>
          <p:nvPr/>
        </p:nvGrpSpPr>
        <p:grpSpPr>
          <a:xfrm rot="-3600032">
            <a:off x="8182250" y="-527983"/>
            <a:ext cx="1129085" cy="1594951"/>
            <a:chOff x="1019821" y="3547558"/>
            <a:chExt cx="582834" cy="823315"/>
          </a:xfrm>
        </p:grpSpPr>
        <p:sp>
          <p:nvSpPr>
            <p:cNvPr id="122" name="Google Shape;122;p1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/>
          <p:nvPr/>
        </p:nvSpPr>
        <p:spPr>
          <a:xfrm rot="2278407">
            <a:off x="8597057" y="1238407"/>
            <a:ext cx="447198" cy="5319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737896" y="31909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636971">
            <a:off x="-98024" y="3095976"/>
            <a:ext cx="447187" cy="53193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2291718">
            <a:off x="-263227" y="786947"/>
            <a:ext cx="605866" cy="81317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 rot="6306607">
            <a:off x="-299985" y="4062535"/>
            <a:ext cx="1129113" cy="1594990"/>
            <a:chOff x="1019821" y="3547558"/>
            <a:chExt cx="582834" cy="823315"/>
          </a:xfrm>
        </p:grpSpPr>
        <p:sp>
          <p:nvSpPr>
            <p:cNvPr id="133" name="Google Shape;133;p1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8"/>
          <p:cNvGrpSpPr/>
          <p:nvPr/>
        </p:nvGrpSpPr>
        <p:grpSpPr>
          <a:xfrm flipH="1" rot="5400000">
            <a:off x="7585786" y="-451758"/>
            <a:ext cx="1129125" cy="1595007"/>
            <a:chOff x="1019821" y="3547558"/>
            <a:chExt cx="582834" cy="823315"/>
          </a:xfrm>
        </p:grpSpPr>
        <p:sp>
          <p:nvSpPr>
            <p:cNvPr id="143" name="Google Shape;143;p1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 rot="2014854">
            <a:off x="110146" y="217680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633398" y="1546525"/>
            <a:ext cx="387754" cy="52042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rot="2700000">
            <a:off x="8719593" y="3380291"/>
            <a:ext cx="550417" cy="6546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44271" y="44534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5185925" y="1688825"/>
            <a:ext cx="3232500" cy="15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5185925" y="3234225"/>
            <a:ext cx="32325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8" name="Google Shape;158;p19"/>
          <p:cNvGrpSpPr/>
          <p:nvPr/>
        </p:nvGrpSpPr>
        <p:grpSpPr>
          <a:xfrm rot="-5400000">
            <a:off x="7526948" y="-458858"/>
            <a:ext cx="1129125" cy="1595007"/>
            <a:chOff x="1019821" y="3547558"/>
            <a:chExt cx="582834" cy="823315"/>
          </a:xfrm>
        </p:grpSpPr>
        <p:sp>
          <p:nvSpPr>
            <p:cNvPr id="159" name="Google Shape;159;p1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/>
          <p:nvPr/>
        </p:nvSpPr>
        <p:spPr>
          <a:xfrm rot="2278171">
            <a:off x="4208324" y="46151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310778">
            <a:off x="2190239" y="-123237"/>
            <a:ext cx="678935" cy="80753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2278171">
            <a:off x="-189751" y="156820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-362824">
            <a:off x="179147" y="3901001"/>
            <a:ext cx="437536" cy="5872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8889021" y="2221211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75" name="Google Shape;175;p2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0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82" name="Google Shape;182;p2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0"/>
          <p:cNvSpPr/>
          <p:nvPr/>
        </p:nvSpPr>
        <p:spPr>
          <a:xfrm>
            <a:off x="1510571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-876705">
            <a:off x="8581577" y="892903"/>
            <a:ext cx="753461" cy="1011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-533215">
            <a:off x="7914926" y="-88916"/>
            <a:ext cx="397899" cy="46753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 rot="2700000">
            <a:off x="-76515" y="274855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720000" y="1122000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5" name="Google Shape;195;p21"/>
          <p:cNvGrpSpPr/>
          <p:nvPr/>
        </p:nvGrpSpPr>
        <p:grpSpPr>
          <a:xfrm rot="5400000">
            <a:off x="16698" y="3967167"/>
            <a:ext cx="1129125" cy="1595007"/>
            <a:chOff x="1019821" y="3547558"/>
            <a:chExt cx="582834" cy="823315"/>
          </a:xfrm>
        </p:grpSpPr>
        <p:sp>
          <p:nvSpPr>
            <p:cNvPr id="196" name="Google Shape;196;p2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1"/>
          <p:cNvSpPr/>
          <p:nvPr/>
        </p:nvSpPr>
        <p:spPr>
          <a:xfrm>
            <a:off x="2440558" y="45160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8775146" y="17485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2278002">
            <a:off x="7998199" y="4740415"/>
            <a:ext cx="424648" cy="50507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-263254" y="20654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>
            <p:ph idx="2" type="pic"/>
          </p:nvPr>
        </p:nvSpPr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720000" y="4002200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</a:lstStyle>
          <a:p/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hasCustomPrompt="1" type="title"/>
          </p:nvPr>
        </p:nvSpPr>
        <p:spPr>
          <a:xfrm>
            <a:off x="1766700" y="1668126"/>
            <a:ext cx="5610600" cy="13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1766700" y="3040374"/>
            <a:ext cx="5610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" name="Google Shape;214;p23"/>
          <p:cNvGrpSpPr/>
          <p:nvPr/>
        </p:nvGrpSpPr>
        <p:grpSpPr>
          <a:xfrm flipH="1" rot="10296209">
            <a:off x="8185756" y="-354691"/>
            <a:ext cx="1129164" cy="1595062"/>
            <a:chOff x="1019821" y="3547558"/>
            <a:chExt cx="582834" cy="823315"/>
          </a:xfrm>
        </p:grpSpPr>
        <p:sp>
          <p:nvSpPr>
            <p:cNvPr id="215" name="Google Shape;215;p2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3"/>
          <p:cNvSpPr/>
          <p:nvPr/>
        </p:nvSpPr>
        <p:spPr>
          <a:xfrm>
            <a:off x="6985180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-876705">
            <a:off x="-233412" y="892903"/>
            <a:ext cx="753461" cy="1011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rot="2700000">
            <a:off x="8555124" y="215220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rot="3136405">
            <a:off x="3423708" y="-163521"/>
            <a:ext cx="605882" cy="81317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rot="2700054">
            <a:off x="2059366" y="4237648"/>
            <a:ext cx="854833" cy="114725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3"/>
          <p:cNvGrpSpPr/>
          <p:nvPr/>
        </p:nvGrpSpPr>
        <p:grpSpPr>
          <a:xfrm flipH="1" rot="-1824928">
            <a:off x="-234769" y="3929983"/>
            <a:ext cx="1129137" cy="1595024"/>
            <a:chOff x="1019821" y="3547558"/>
            <a:chExt cx="582834" cy="823315"/>
          </a:xfrm>
        </p:grpSpPr>
        <p:sp>
          <p:nvSpPr>
            <p:cNvPr id="227" name="Google Shape;227;p2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2" type="title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3" type="title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5"/>
          <p:cNvSpPr txBox="1"/>
          <p:nvPr>
            <p:ph idx="4" type="subTitle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5" type="title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6" type="title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7" type="subTitle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8" type="subTitle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5"/>
          <p:cNvSpPr txBox="1"/>
          <p:nvPr>
            <p:ph hasCustomPrompt="1" idx="9" type="title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/>
          <p:nvPr>
            <p:ph hasCustomPrompt="1" idx="13" type="title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7" name="Google Shape;247;p25"/>
          <p:cNvSpPr txBox="1"/>
          <p:nvPr>
            <p:ph hasCustomPrompt="1" idx="14" type="title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/>
          <p:nvPr>
            <p:ph hasCustomPrompt="1" idx="15" type="title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49" name="Google Shape;249;p25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50" name="Google Shape;250;p2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5"/>
          <p:cNvSpPr/>
          <p:nvPr/>
        </p:nvSpPr>
        <p:spPr>
          <a:xfrm>
            <a:off x="7507921" y="4607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 rot="2014854">
            <a:off x="2546734" y="4747066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-409129" y="13286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2014854">
            <a:off x="8522459" y="2304929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4709800" y="4085300"/>
            <a:ext cx="3708900" cy="5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6"/>
          <p:cNvSpPr txBox="1"/>
          <p:nvPr>
            <p:ph idx="1" type="subTitle"/>
          </p:nvPr>
        </p:nvSpPr>
        <p:spPr>
          <a:xfrm>
            <a:off x="4709800" y="1292425"/>
            <a:ext cx="3708900" cy="27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5" name="Google Shape;265;p26"/>
          <p:cNvGrpSpPr/>
          <p:nvPr/>
        </p:nvGrpSpPr>
        <p:grpSpPr>
          <a:xfrm flipH="1" rot="688305">
            <a:off x="-330385" y="1351383"/>
            <a:ext cx="1129126" cy="1595009"/>
            <a:chOff x="1019821" y="3547558"/>
            <a:chExt cx="582834" cy="823315"/>
          </a:xfrm>
        </p:grpSpPr>
        <p:sp>
          <p:nvSpPr>
            <p:cNvPr id="266" name="Google Shape;266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6"/>
          <p:cNvGrpSpPr/>
          <p:nvPr/>
        </p:nvGrpSpPr>
        <p:grpSpPr>
          <a:xfrm flipH="1" rot="10800000">
            <a:off x="8212048" y="191167"/>
            <a:ext cx="1129125" cy="1595007"/>
            <a:chOff x="1019821" y="3547558"/>
            <a:chExt cx="582834" cy="823315"/>
          </a:xfrm>
        </p:grpSpPr>
        <p:sp>
          <p:nvSpPr>
            <p:cNvPr id="274" name="Google Shape;274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6"/>
          <p:cNvSpPr/>
          <p:nvPr/>
        </p:nvSpPr>
        <p:spPr>
          <a:xfrm rot="3756235">
            <a:off x="3620442" y="4632903"/>
            <a:ext cx="700575" cy="8332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 rot="3756235">
            <a:off x="6798917" y="-259972"/>
            <a:ext cx="700575" cy="8332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hasCustomPrompt="1" type="title"/>
          </p:nvPr>
        </p:nvSpPr>
        <p:spPr>
          <a:xfrm>
            <a:off x="1195788" y="10379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86" name="Google Shape;286;p27"/>
          <p:cNvSpPr txBox="1"/>
          <p:nvPr>
            <p:ph idx="1" type="subTitle"/>
          </p:nvPr>
        </p:nvSpPr>
        <p:spPr>
          <a:xfrm>
            <a:off x="1195788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7"/>
          <p:cNvSpPr txBox="1"/>
          <p:nvPr>
            <p:ph hasCustomPrompt="1" idx="2" type="title"/>
          </p:nvPr>
        </p:nvSpPr>
        <p:spPr>
          <a:xfrm>
            <a:off x="4571988" y="10379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88" name="Google Shape;288;p27"/>
          <p:cNvSpPr txBox="1"/>
          <p:nvPr>
            <p:ph idx="3" type="subTitle"/>
          </p:nvPr>
        </p:nvSpPr>
        <p:spPr>
          <a:xfrm>
            <a:off x="4571988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hasCustomPrompt="1" idx="4" type="title"/>
          </p:nvPr>
        </p:nvSpPr>
        <p:spPr>
          <a:xfrm>
            <a:off x="4571988" y="28564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90" name="Google Shape;290;p27"/>
          <p:cNvSpPr txBox="1"/>
          <p:nvPr>
            <p:ph idx="5" type="subTitle"/>
          </p:nvPr>
        </p:nvSpPr>
        <p:spPr>
          <a:xfrm>
            <a:off x="4571988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7"/>
          <p:cNvSpPr txBox="1"/>
          <p:nvPr>
            <p:ph hasCustomPrompt="1" idx="6" type="title"/>
          </p:nvPr>
        </p:nvSpPr>
        <p:spPr>
          <a:xfrm>
            <a:off x="1195788" y="28564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92" name="Google Shape;292;p27"/>
          <p:cNvSpPr txBox="1"/>
          <p:nvPr>
            <p:ph idx="7" type="subTitle"/>
          </p:nvPr>
        </p:nvSpPr>
        <p:spPr>
          <a:xfrm>
            <a:off x="1195788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27"/>
          <p:cNvGrpSpPr/>
          <p:nvPr/>
        </p:nvGrpSpPr>
        <p:grpSpPr>
          <a:xfrm rot="-5400000">
            <a:off x="644623" y="-490584"/>
            <a:ext cx="1129125" cy="1595007"/>
            <a:chOff x="1019821" y="3547558"/>
            <a:chExt cx="582834" cy="823315"/>
          </a:xfrm>
        </p:grpSpPr>
        <p:sp>
          <p:nvSpPr>
            <p:cNvPr id="294" name="Google Shape;294;p2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7"/>
          <p:cNvSpPr/>
          <p:nvPr/>
        </p:nvSpPr>
        <p:spPr>
          <a:xfrm rot="2278017">
            <a:off x="4148128" y="4853360"/>
            <a:ext cx="447549" cy="53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195796" y="44534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-295079" y="9219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2407437">
            <a:off x="8543633" y="2744326"/>
            <a:ext cx="782531" cy="105026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 rot="-141425">
            <a:off x="8308018" y="1259286"/>
            <a:ext cx="447529" cy="53229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 rot="-3246667">
            <a:off x="6456399" y="-395824"/>
            <a:ext cx="782540" cy="105025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 rot="2960951">
            <a:off x="3127248" y="141128"/>
            <a:ext cx="447525" cy="53229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 rot="5400000">
            <a:off x="6688623" y="4062529"/>
            <a:ext cx="1129125" cy="1595007"/>
            <a:chOff x="1019821" y="3547558"/>
            <a:chExt cx="582834" cy="823315"/>
          </a:xfrm>
        </p:grpSpPr>
        <p:sp>
          <p:nvSpPr>
            <p:cNvPr id="308" name="Google Shape;308;p2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7" name="Google Shape;317;p28"/>
          <p:cNvSpPr txBox="1"/>
          <p:nvPr>
            <p:ph idx="2" type="title"/>
          </p:nvPr>
        </p:nvSpPr>
        <p:spPr>
          <a:xfrm>
            <a:off x="1676550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8" name="Google Shape;318;p28"/>
          <p:cNvSpPr txBox="1"/>
          <p:nvPr>
            <p:ph idx="3" type="title"/>
          </p:nvPr>
        </p:nvSpPr>
        <p:spPr>
          <a:xfrm>
            <a:off x="5228496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9" name="Google Shape;319;p28"/>
          <p:cNvSpPr txBox="1"/>
          <p:nvPr>
            <p:ph idx="1" type="subTitle"/>
          </p:nvPr>
        </p:nvSpPr>
        <p:spPr>
          <a:xfrm>
            <a:off x="1676725" y="3761000"/>
            <a:ext cx="2238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320" name="Google Shape;320;p28"/>
          <p:cNvSpPr txBox="1"/>
          <p:nvPr>
            <p:ph idx="4" type="subTitle"/>
          </p:nvPr>
        </p:nvSpPr>
        <p:spPr>
          <a:xfrm>
            <a:off x="5228849" y="3761000"/>
            <a:ext cx="2238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21" name="Google Shape;321;p28"/>
          <p:cNvGrpSpPr/>
          <p:nvPr/>
        </p:nvGrpSpPr>
        <p:grpSpPr>
          <a:xfrm rot="-5400000">
            <a:off x="7564198" y="-453883"/>
            <a:ext cx="1129125" cy="1595007"/>
            <a:chOff x="1019821" y="3547558"/>
            <a:chExt cx="582834" cy="823315"/>
          </a:xfrm>
        </p:grpSpPr>
        <p:sp>
          <p:nvSpPr>
            <p:cNvPr id="322" name="Google Shape;322;p2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8"/>
          <p:cNvGrpSpPr/>
          <p:nvPr/>
        </p:nvGrpSpPr>
        <p:grpSpPr>
          <a:xfrm rot="5400000">
            <a:off x="577973" y="4062529"/>
            <a:ext cx="1129125" cy="1595007"/>
            <a:chOff x="1019821" y="3547558"/>
            <a:chExt cx="582834" cy="823315"/>
          </a:xfrm>
        </p:grpSpPr>
        <p:sp>
          <p:nvSpPr>
            <p:cNvPr id="329" name="Google Shape;329;p2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8"/>
          <p:cNvSpPr/>
          <p:nvPr/>
        </p:nvSpPr>
        <p:spPr>
          <a:xfrm rot="2278228">
            <a:off x="555252" y="970089"/>
            <a:ext cx="340663" cy="4051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1851921" y="-318352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 rot="2840260">
            <a:off x="-81652" y="2877705"/>
            <a:ext cx="605881" cy="81317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 rot="1985418">
            <a:off x="8884377" y="1077862"/>
            <a:ext cx="340672" cy="4051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 rot="2278228">
            <a:off x="4981277" y="4799764"/>
            <a:ext cx="340663" cy="4051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 rot="-648274">
            <a:off x="8631293" y="2436808"/>
            <a:ext cx="605872" cy="81317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6019500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4" name="Google Shape;344;p29"/>
          <p:cNvSpPr txBox="1"/>
          <p:nvPr>
            <p:ph idx="2" type="title"/>
          </p:nvPr>
        </p:nvSpPr>
        <p:spPr>
          <a:xfrm>
            <a:off x="3369748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29"/>
          <p:cNvSpPr txBox="1"/>
          <p:nvPr>
            <p:ph idx="1" type="subTitle"/>
          </p:nvPr>
        </p:nvSpPr>
        <p:spPr>
          <a:xfrm>
            <a:off x="7200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9"/>
          <p:cNvSpPr txBox="1"/>
          <p:nvPr>
            <p:ph idx="3" type="subTitle"/>
          </p:nvPr>
        </p:nvSpPr>
        <p:spPr>
          <a:xfrm>
            <a:off x="3369741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9"/>
          <p:cNvSpPr txBox="1"/>
          <p:nvPr>
            <p:ph idx="4" type="title"/>
          </p:nvPr>
        </p:nvSpPr>
        <p:spPr>
          <a:xfrm>
            <a:off x="720001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" name="Google Shape;348;p29"/>
          <p:cNvSpPr txBox="1"/>
          <p:nvPr>
            <p:ph idx="5" type="subTitle"/>
          </p:nvPr>
        </p:nvSpPr>
        <p:spPr>
          <a:xfrm>
            <a:off x="60195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0" name="Google Shape;350;p29"/>
          <p:cNvGrpSpPr/>
          <p:nvPr/>
        </p:nvGrpSpPr>
        <p:grpSpPr>
          <a:xfrm flipH="1" rot="-9429731">
            <a:off x="8369991" y="3147239"/>
            <a:ext cx="1129107" cy="1594981"/>
            <a:chOff x="1019821" y="3547558"/>
            <a:chExt cx="582834" cy="823315"/>
          </a:xfrm>
        </p:grpSpPr>
        <p:sp>
          <p:nvSpPr>
            <p:cNvPr id="351" name="Google Shape;351;p2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9"/>
          <p:cNvSpPr/>
          <p:nvPr/>
        </p:nvSpPr>
        <p:spPr>
          <a:xfrm rot="2277987">
            <a:off x="8304056" y="1654187"/>
            <a:ext cx="433024" cy="51504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8849671" y="4450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 rot="-1678783">
            <a:off x="5524949" y="4554692"/>
            <a:ext cx="605882" cy="81317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 rot="-226735">
            <a:off x="-120150" y="3952654"/>
            <a:ext cx="605880" cy="81318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 rot="2258465">
            <a:off x="277215" y="2005306"/>
            <a:ext cx="454087" cy="54008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9"/>
          <p:cNvGrpSpPr/>
          <p:nvPr/>
        </p:nvGrpSpPr>
        <p:grpSpPr>
          <a:xfrm rot="10800000">
            <a:off x="-197627" y="-8"/>
            <a:ext cx="1129125" cy="1595007"/>
            <a:chOff x="1019821" y="3547558"/>
            <a:chExt cx="582834" cy="823315"/>
          </a:xfrm>
        </p:grpSpPr>
        <p:sp>
          <p:nvSpPr>
            <p:cNvPr id="363" name="Google Shape;363;p2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6019500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0"/>
          <p:cNvSpPr txBox="1"/>
          <p:nvPr>
            <p:ph idx="2" type="title"/>
          </p:nvPr>
        </p:nvSpPr>
        <p:spPr>
          <a:xfrm>
            <a:off x="3375322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3" name="Google Shape;373;p30"/>
          <p:cNvSpPr txBox="1"/>
          <p:nvPr>
            <p:ph idx="1" type="subTitle"/>
          </p:nvPr>
        </p:nvSpPr>
        <p:spPr>
          <a:xfrm>
            <a:off x="7200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0"/>
          <p:cNvSpPr txBox="1"/>
          <p:nvPr>
            <p:ph idx="3" type="subTitle"/>
          </p:nvPr>
        </p:nvSpPr>
        <p:spPr>
          <a:xfrm>
            <a:off x="3369741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0"/>
          <p:cNvSpPr txBox="1"/>
          <p:nvPr>
            <p:ph idx="4" type="title"/>
          </p:nvPr>
        </p:nvSpPr>
        <p:spPr>
          <a:xfrm>
            <a:off x="725575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0"/>
          <p:cNvSpPr txBox="1"/>
          <p:nvPr>
            <p:ph idx="5" type="subTitle"/>
          </p:nvPr>
        </p:nvSpPr>
        <p:spPr>
          <a:xfrm>
            <a:off x="60195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8" name="Google Shape;378;p30"/>
          <p:cNvGrpSpPr/>
          <p:nvPr/>
        </p:nvGrpSpPr>
        <p:grpSpPr>
          <a:xfrm rot="6872306">
            <a:off x="-279023" y="4025209"/>
            <a:ext cx="1129171" cy="1595072"/>
            <a:chOff x="1019821" y="3547558"/>
            <a:chExt cx="582834" cy="823315"/>
          </a:xfrm>
        </p:grpSpPr>
        <p:sp>
          <p:nvSpPr>
            <p:cNvPr id="379" name="Google Shape;379;p3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 rot="2278180">
            <a:off x="8804860" y="1481092"/>
            <a:ext cx="750188" cy="892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8562050" y="3587125"/>
            <a:ext cx="369499" cy="49590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-109625" y="848850"/>
            <a:ext cx="548697" cy="73640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 rot="2278278">
            <a:off x="-34609" y="3200274"/>
            <a:ext cx="489300" cy="5819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0"/>
          <p:cNvGrpSpPr/>
          <p:nvPr/>
        </p:nvGrpSpPr>
        <p:grpSpPr>
          <a:xfrm rot="-4028449">
            <a:off x="8085386" y="-553948"/>
            <a:ext cx="1129158" cy="1595053"/>
            <a:chOff x="1019821" y="3547558"/>
            <a:chExt cx="582834" cy="823315"/>
          </a:xfrm>
        </p:grpSpPr>
        <p:sp>
          <p:nvSpPr>
            <p:cNvPr id="390" name="Google Shape;390;p3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" name="Google Shape;399;p31"/>
          <p:cNvSpPr txBox="1"/>
          <p:nvPr>
            <p:ph idx="2" type="title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" type="subTitle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1"/>
          <p:cNvSpPr txBox="1"/>
          <p:nvPr>
            <p:ph idx="3" type="subTitle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1"/>
          <p:cNvSpPr txBox="1"/>
          <p:nvPr>
            <p:ph idx="4" type="title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31"/>
          <p:cNvSpPr txBox="1"/>
          <p:nvPr>
            <p:ph idx="5" type="title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Google Shape;404;p31"/>
          <p:cNvSpPr txBox="1"/>
          <p:nvPr>
            <p:ph idx="6" type="subTitle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1"/>
          <p:cNvSpPr txBox="1"/>
          <p:nvPr>
            <p:ph idx="7" type="subTitle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7" name="Google Shape;407;p31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408" name="Google Shape;408;p3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1"/>
          <p:cNvSpPr/>
          <p:nvPr/>
        </p:nvSpPr>
        <p:spPr>
          <a:xfrm rot="2278171">
            <a:off x="8802074" y="241050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1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416" name="Google Shape;416;p3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1454878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32"/>
          <p:cNvSpPr txBox="1"/>
          <p:nvPr>
            <p:ph idx="2" type="title"/>
          </p:nvPr>
        </p:nvSpPr>
        <p:spPr>
          <a:xfrm>
            <a:off x="4866632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6" name="Google Shape;426;p32"/>
          <p:cNvSpPr txBox="1"/>
          <p:nvPr>
            <p:ph idx="1" type="subTitle"/>
          </p:nvPr>
        </p:nvSpPr>
        <p:spPr>
          <a:xfrm>
            <a:off x="1454878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2"/>
          <p:cNvSpPr txBox="1"/>
          <p:nvPr>
            <p:ph idx="3" type="subTitle"/>
          </p:nvPr>
        </p:nvSpPr>
        <p:spPr>
          <a:xfrm>
            <a:off x="4866632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2"/>
          <p:cNvSpPr txBox="1"/>
          <p:nvPr>
            <p:ph idx="4" type="title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32"/>
          <p:cNvSpPr txBox="1"/>
          <p:nvPr>
            <p:ph idx="5" type="title"/>
          </p:nvPr>
        </p:nvSpPr>
        <p:spPr>
          <a:xfrm>
            <a:off x="4866632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32"/>
          <p:cNvSpPr txBox="1"/>
          <p:nvPr>
            <p:ph idx="6" type="subTitle"/>
          </p:nvPr>
        </p:nvSpPr>
        <p:spPr>
          <a:xfrm>
            <a:off x="1454878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2"/>
          <p:cNvSpPr txBox="1"/>
          <p:nvPr>
            <p:ph idx="7" type="subTitle"/>
          </p:nvPr>
        </p:nvSpPr>
        <p:spPr>
          <a:xfrm>
            <a:off x="4866632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3" name="Google Shape;433;p32"/>
          <p:cNvGrpSpPr/>
          <p:nvPr/>
        </p:nvGrpSpPr>
        <p:grpSpPr>
          <a:xfrm rot="5400000">
            <a:off x="-197627" y="3948517"/>
            <a:ext cx="1129125" cy="1595007"/>
            <a:chOff x="1019821" y="3547558"/>
            <a:chExt cx="582834" cy="823315"/>
          </a:xfrm>
        </p:grpSpPr>
        <p:sp>
          <p:nvSpPr>
            <p:cNvPr id="434" name="Google Shape;434;p3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2"/>
          <p:cNvSpPr/>
          <p:nvPr/>
        </p:nvSpPr>
        <p:spPr>
          <a:xfrm rot="1563823">
            <a:off x="8794599" y="3326487"/>
            <a:ext cx="483024" cy="64829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 rot="2278230">
            <a:off x="348508" y="255186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-280950" y="536199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2"/>
          <p:cNvGrpSpPr/>
          <p:nvPr/>
        </p:nvGrpSpPr>
        <p:grpSpPr>
          <a:xfrm rot="-5400000">
            <a:off x="8033398" y="-532183"/>
            <a:ext cx="1129125" cy="1595007"/>
            <a:chOff x="1019821" y="3547558"/>
            <a:chExt cx="582834" cy="823315"/>
          </a:xfrm>
        </p:grpSpPr>
        <p:sp>
          <p:nvSpPr>
            <p:cNvPr id="444" name="Google Shape;444;p3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type="title"/>
          </p:nvPr>
        </p:nvSpPr>
        <p:spPr>
          <a:xfrm>
            <a:off x="720006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3" name="Google Shape;453;p33"/>
          <p:cNvSpPr txBox="1"/>
          <p:nvPr>
            <p:ph idx="2" type="title"/>
          </p:nvPr>
        </p:nvSpPr>
        <p:spPr>
          <a:xfrm>
            <a:off x="3440469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4" name="Google Shape;454;p33"/>
          <p:cNvSpPr txBox="1"/>
          <p:nvPr>
            <p:ph idx="1" type="subTitle"/>
          </p:nvPr>
        </p:nvSpPr>
        <p:spPr>
          <a:xfrm>
            <a:off x="720000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3"/>
          <p:cNvSpPr txBox="1"/>
          <p:nvPr>
            <p:ph idx="3" type="subTitle"/>
          </p:nvPr>
        </p:nvSpPr>
        <p:spPr>
          <a:xfrm>
            <a:off x="3440461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3"/>
          <p:cNvSpPr txBox="1"/>
          <p:nvPr>
            <p:ph idx="4" type="title"/>
          </p:nvPr>
        </p:nvSpPr>
        <p:spPr>
          <a:xfrm>
            <a:off x="720006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33"/>
          <p:cNvSpPr txBox="1"/>
          <p:nvPr>
            <p:ph idx="5" type="title"/>
          </p:nvPr>
        </p:nvSpPr>
        <p:spPr>
          <a:xfrm>
            <a:off x="3440469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8" name="Google Shape;458;p33"/>
          <p:cNvSpPr txBox="1"/>
          <p:nvPr>
            <p:ph idx="6" type="subTitle"/>
          </p:nvPr>
        </p:nvSpPr>
        <p:spPr>
          <a:xfrm>
            <a:off x="720000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3"/>
          <p:cNvSpPr txBox="1"/>
          <p:nvPr>
            <p:ph idx="7" type="subTitle"/>
          </p:nvPr>
        </p:nvSpPr>
        <p:spPr>
          <a:xfrm>
            <a:off x="3440461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idx="9" type="title"/>
          </p:nvPr>
        </p:nvSpPr>
        <p:spPr>
          <a:xfrm>
            <a:off x="6160938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33"/>
          <p:cNvSpPr txBox="1"/>
          <p:nvPr>
            <p:ph idx="13" type="subTitle"/>
          </p:nvPr>
        </p:nvSpPr>
        <p:spPr>
          <a:xfrm>
            <a:off x="6160927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3"/>
          <p:cNvSpPr txBox="1"/>
          <p:nvPr>
            <p:ph idx="14" type="title"/>
          </p:nvPr>
        </p:nvSpPr>
        <p:spPr>
          <a:xfrm>
            <a:off x="6160938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4" name="Google Shape;464;p33"/>
          <p:cNvSpPr txBox="1"/>
          <p:nvPr>
            <p:ph idx="15" type="subTitle"/>
          </p:nvPr>
        </p:nvSpPr>
        <p:spPr>
          <a:xfrm>
            <a:off x="6160927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66" name="Google Shape;466;p33"/>
          <p:cNvGrpSpPr/>
          <p:nvPr/>
        </p:nvGrpSpPr>
        <p:grpSpPr>
          <a:xfrm flipH="1" rot="-5400000">
            <a:off x="8113712" y="4246692"/>
            <a:ext cx="1129125" cy="1595007"/>
            <a:chOff x="1019821" y="3547558"/>
            <a:chExt cx="582834" cy="823315"/>
          </a:xfrm>
        </p:grpSpPr>
        <p:sp>
          <p:nvSpPr>
            <p:cNvPr id="467" name="Google Shape;467;p3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33"/>
          <p:cNvSpPr/>
          <p:nvPr/>
        </p:nvSpPr>
        <p:spPr>
          <a:xfrm rot="1563783">
            <a:off x="-353444" y="3816607"/>
            <a:ext cx="737645" cy="99003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/>
          <p:nvPr/>
        </p:nvSpPr>
        <p:spPr>
          <a:xfrm rot="2278230">
            <a:off x="8503581" y="255186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"/>
          <p:cNvSpPr/>
          <p:nvPr/>
        </p:nvSpPr>
        <p:spPr>
          <a:xfrm>
            <a:off x="8635381" y="238024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3"/>
          <p:cNvGrpSpPr/>
          <p:nvPr/>
        </p:nvGrpSpPr>
        <p:grpSpPr>
          <a:xfrm flipH="1" rot="5400000">
            <a:off x="-107988" y="-532183"/>
            <a:ext cx="1129125" cy="1595007"/>
            <a:chOff x="1019821" y="3547558"/>
            <a:chExt cx="582834" cy="823315"/>
          </a:xfrm>
        </p:grpSpPr>
        <p:sp>
          <p:nvSpPr>
            <p:cNvPr id="477" name="Google Shape;477;p3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3"/>
          <p:cNvSpPr/>
          <p:nvPr/>
        </p:nvSpPr>
        <p:spPr>
          <a:xfrm rot="-256563">
            <a:off x="264870" y="1201221"/>
            <a:ext cx="441731" cy="5253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"/>
          <p:cNvSpPr txBox="1"/>
          <p:nvPr>
            <p:ph idx="1" type="subTitle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4"/>
          <p:cNvSpPr txBox="1"/>
          <p:nvPr>
            <p:ph idx="2" type="subTitle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34"/>
          <p:cNvSpPr txBox="1"/>
          <p:nvPr>
            <p:ph idx="3" type="subTitle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4"/>
          <p:cNvSpPr txBox="1"/>
          <p:nvPr>
            <p:ph idx="4" type="subTitle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0" name="Google Shape;490;p34"/>
          <p:cNvSpPr txBox="1"/>
          <p:nvPr>
            <p:ph idx="5" type="subTitle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4"/>
          <p:cNvSpPr txBox="1"/>
          <p:nvPr>
            <p:ph idx="6" type="subTitle"/>
          </p:nvPr>
        </p:nvSpPr>
        <p:spPr>
          <a:xfrm>
            <a:off x="5275997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4"/>
          <p:cNvSpPr txBox="1"/>
          <p:nvPr>
            <p:ph idx="7" type="subTitle"/>
          </p:nvPr>
        </p:nvSpPr>
        <p:spPr>
          <a:xfrm>
            <a:off x="5275972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4"/>
          <p:cNvSpPr txBox="1"/>
          <p:nvPr>
            <p:ph idx="8" type="subTitle"/>
          </p:nvPr>
        </p:nvSpPr>
        <p:spPr>
          <a:xfrm>
            <a:off x="5275997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4"/>
          <p:cNvSpPr txBox="1"/>
          <p:nvPr>
            <p:ph idx="9" type="subTitle"/>
          </p:nvPr>
        </p:nvSpPr>
        <p:spPr>
          <a:xfrm>
            <a:off x="5275972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34"/>
          <p:cNvSpPr txBox="1"/>
          <p:nvPr>
            <p:ph idx="13" type="subTitle"/>
          </p:nvPr>
        </p:nvSpPr>
        <p:spPr>
          <a:xfrm>
            <a:off x="5275997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6" name="Google Shape;496;p34"/>
          <p:cNvGrpSpPr/>
          <p:nvPr/>
        </p:nvGrpSpPr>
        <p:grpSpPr>
          <a:xfrm rot="5400000">
            <a:off x="-440263" y="4321217"/>
            <a:ext cx="1129125" cy="1595007"/>
            <a:chOff x="1019821" y="3547558"/>
            <a:chExt cx="582834" cy="823315"/>
          </a:xfrm>
        </p:grpSpPr>
        <p:sp>
          <p:nvSpPr>
            <p:cNvPr id="497" name="Google Shape;497;p3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4"/>
          <p:cNvSpPr/>
          <p:nvPr/>
        </p:nvSpPr>
        <p:spPr>
          <a:xfrm rot="2278230">
            <a:off x="64122" y="287221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-299961" y="536199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4"/>
          <p:cNvGrpSpPr/>
          <p:nvPr/>
        </p:nvGrpSpPr>
        <p:grpSpPr>
          <a:xfrm rot="-5400000">
            <a:off x="8182237" y="-709233"/>
            <a:ext cx="1129125" cy="1595007"/>
            <a:chOff x="1019821" y="3547558"/>
            <a:chExt cx="582834" cy="823315"/>
          </a:xfrm>
        </p:grpSpPr>
        <p:sp>
          <p:nvSpPr>
            <p:cNvPr id="506" name="Google Shape;506;p3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4"/>
          <p:cNvSpPr/>
          <p:nvPr/>
        </p:nvSpPr>
        <p:spPr>
          <a:xfrm rot="-256563">
            <a:off x="8560449" y="1412409"/>
            <a:ext cx="441731" cy="5253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 rot="1563783">
            <a:off x="8781774" y="3089807"/>
            <a:ext cx="737645" cy="99003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type="title"/>
          </p:nvPr>
        </p:nvSpPr>
        <p:spPr>
          <a:xfrm>
            <a:off x="5005325" y="2055625"/>
            <a:ext cx="34131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35"/>
          <p:cNvSpPr txBox="1"/>
          <p:nvPr>
            <p:ph idx="1" type="subTitle"/>
          </p:nvPr>
        </p:nvSpPr>
        <p:spPr>
          <a:xfrm>
            <a:off x="5005325" y="3898099"/>
            <a:ext cx="34131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35"/>
          <p:cNvSpPr/>
          <p:nvPr>
            <p:ph idx="2" type="pic"/>
          </p:nvPr>
        </p:nvSpPr>
        <p:spPr>
          <a:xfrm>
            <a:off x="0" y="0"/>
            <a:ext cx="354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35"/>
          <p:cNvSpPr/>
          <p:nvPr/>
        </p:nvSpPr>
        <p:spPr>
          <a:xfrm rot="2294806">
            <a:off x="7483707" y="-578727"/>
            <a:ext cx="807812" cy="1084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5"/>
          <p:cNvSpPr/>
          <p:nvPr/>
        </p:nvSpPr>
        <p:spPr>
          <a:xfrm rot="1412850">
            <a:off x="8821195" y="2625295"/>
            <a:ext cx="694138" cy="93166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idx="1" type="subTitle"/>
          </p:nvPr>
        </p:nvSpPr>
        <p:spPr>
          <a:xfrm>
            <a:off x="1046025" y="3180450"/>
            <a:ext cx="2987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6"/>
          <p:cNvSpPr txBox="1"/>
          <p:nvPr>
            <p:ph type="title"/>
          </p:nvPr>
        </p:nvSpPr>
        <p:spPr>
          <a:xfrm>
            <a:off x="1046025" y="2235050"/>
            <a:ext cx="29871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5" name="Google Shape;525;p36"/>
          <p:cNvGrpSpPr/>
          <p:nvPr/>
        </p:nvGrpSpPr>
        <p:grpSpPr>
          <a:xfrm rot="-5400000">
            <a:off x="958523" y="-477508"/>
            <a:ext cx="1129125" cy="1595007"/>
            <a:chOff x="1019821" y="3547558"/>
            <a:chExt cx="582834" cy="823315"/>
          </a:xfrm>
        </p:grpSpPr>
        <p:sp>
          <p:nvSpPr>
            <p:cNvPr id="526" name="Google Shape;526;p3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6"/>
          <p:cNvSpPr/>
          <p:nvPr/>
        </p:nvSpPr>
        <p:spPr>
          <a:xfrm rot="2278127">
            <a:off x="8514440" y="3189859"/>
            <a:ext cx="464708" cy="55272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"/>
          <p:cNvSpPr/>
          <p:nvPr/>
        </p:nvSpPr>
        <p:spPr>
          <a:xfrm rot="-1564478">
            <a:off x="823395" y="4391651"/>
            <a:ext cx="464727" cy="5527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/>
          <p:nvPr/>
        </p:nvSpPr>
        <p:spPr>
          <a:xfrm rot="1902747">
            <a:off x="-297102" y="2342278"/>
            <a:ext cx="781390" cy="104874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6"/>
          <p:cNvSpPr/>
          <p:nvPr/>
        </p:nvSpPr>
        <p:spPr>
          <a:xfrm rot="-624846">
            <a:off x="4073029" y="-378572"/>
            <a:ext cx="781382" cy="1048744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 rot="-1287676">
            <a:off x="6628142" y="220641"/>
            <a:ext cx="384276" cy="45706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 rot="1273597">
            <a:off x="8635781" y="958252"/>
            <a:ext cx="781382" cy="104873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4269058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type="title"/>
          </p:nvPr>
        </p:nvSpPr>
        <p:spPr>
          <a:xfrm>
            <a:off x="725575" y="1506675"/>
            <a:ext cx="5295600" cy="15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2" name="Google Shape;542;p37"/>
          <p:cNvSpPr txBox="1"/>
          <p:nvPr>
            <p:ph hasCustomPrompt="1" idx="2" type="title"/>
          </p:nvPr>
        </p:nvSpPr>
        <p:spPr>
          <a:xfrm>
            <a:off x="725575" y="536200"/>
            <a:ext cx="1325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43" name="Google Shape;543;p37"/>
          <p:cNvSpPr txBox="1"/>
          <p:nvPr>
            <p:ph idx="1" type="subTitle"/>
          </p:nvPr>
        </p:nvSpPr>
        <p:spPr>
          <a:xfrm>
            <a:off x="725575" y="3067000"/>
            <a:ext cx="39255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37"/>
          <p:cNvSpPr/>
          <p:nvPr/>
        </p:nvSpPr>
        <p:spPr>
          <a:xfrm rot="2278125">
            <a:off x="8141390" y="-94699"/>
            <a:ext cx="460127" cy="547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 rot="1391519">
            <a:off x="8703147" y="2165174"/>
            <a:ext cx="605872" cy="81316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2765071" y="4607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 rot="1391519">
            <a:off x="-279353" y="897949"/>
            <a:ext cx="605872" cy="81316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 rot="5400000">
            <a:off x="67836" y="3958879"/>
            <a:ext cx="1129125" cy="1595007"/>
            <a:chOff x="1019821" y="3547558"/>
            <a:chExt cx="582834" cy="823315"/>
          </a:xfrm>
        </p:grpSpPr>
        <p:sp>
          <p:nvSpPr>
            <p:cNvPr id="549" name="Google Shape;549;p3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4026425" y="2420025"/>
            <a:ext cx="4392000" cy="15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38"/>
          <p:cNvSpPr txBox="1"/>
          <p:nvPr>
            <p:ph hasCustomPrompt="1" idx="2" type="title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59" name="Google Shape;559;p38"/>
          <p:cNvSpPr txBox="1"/>
          <p:nvPr>
            <p:ph idx="1" type="subTitle"/>
          </p:nvPr>
        </p:nvSpPr>
        <p:spPr>
          <a:xfrm>
            <a:off x="4026425" y="4041175"/>
            <a:ext cx="4392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0" name="Google Shape;560;p38"/>
          <p:cNvGrpSpPr/>
          <p:nvPr/>
        </p:nvGrpSpPr>
        <p:grpSpPr>
          <a:xfrm rot="-4919873">
            <a:off x="8076968" y="-422257"/>
            <a:ext cx="1129163" cy="1595060"/>
            <a:chOff x="1019821" y="3547558"/>
            <a:chExt cx="582834" cy="823315"/>
          </a:xfrm>
        </p:grpSpPr>
        <p:sp>
          <p:nvSpPr>
            <p:cNvPr id="561" name="Google Shape;561;p3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8"/>
          <p:cNvSpPr/>
          <p:nvPr/>
        </p:nvSpPr>
        <p:spPr>
          <a:xfrm rot="2278171">
            <a:off x="8855974" y="15588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8843271" y="37941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-209179" y="46852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"/>
          <p:cNvSpPr/>
          <p:nvPr/>
        </p:nvSpPr>
        <p:spPr>
          <a:xfrm rot="232344">
            <a:off x="145542" y="2482787"/>
            <a:ext cx="431623" cy="51337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8"/>
          <p:cNvSpPr/>
          <p:nvPr/>
        </p:nvSpPr>
        <p:spPr>
          <a:xfrm rot="3193698">
            <a:off x="4078659" y="4924198"/>
            <a:ext cx="431625" cy="51337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8"/>
          <p:cNvSpPr/>
          <p:nvPr/>
        </p:nvSpPr>
        <p:spPr>
          <a:xfrm rot="3193698">
            <a:off x="7018822" y="69848"/>
            <a:ext cx="431625" cy="51337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9"/>
          <p:cNvSpPr txBox="1"/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5" name="Google Shape;575;p39"/>
          <p:cNvSpPr txBox="1"/>
          <p:nvPr>
            <p:ph hasCustomPrompt="1" idx="2" type="title"/>
          </p:nvPr>
        </p:nvSpPr>
        <p:spPr>
          <a:xfrm>
            <a:off x="5532163" y="308850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76" name="Google Shape;576;p39"/>
          <p:cNvSpPr txBox="1"/>
          <p:nvPr>
            <p:ph idx="1" type="subTitle"/>
          </p:nvPr>
        </p:nvSpPr>
        <p:spPr>
          <a:xfrm>
            <a:off x="3971263" y="3048150"/>
            <a:ext cx="44472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7" name="Google Shape;577;p39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578" name="Google Shape;578;p3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9"/>
          <p:cNvSpPr/>
          <p:nvPr/>
        </p:nvSpPr>
        <p:spPr>
          <a:xfrm rot="-2700000">
            <a:off x="8575392" y="2603032"/>
            <a:ext cx="605887" cy="81316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 rot="2278127">
            <a:off x="3495531" y="4789188"/>
            <a:ext cx="412819" cy="4910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 rot="-590533">
            <a:off x="8090890" y="-151965"/>
            <a:ext cx="655070" cy="77918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 rot="2700072">
            <a:off x="1257595" y="-174351"/>
            <a:ext cx="637740" cy="85590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 rot="2278154">
            <a:off x="-204980" y="1811603"/>
            <a:ext cx="718346" cy="85451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5989071" y="45420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2" name="Google Shape;592;p40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93" name="Google Shape;593;p4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40"/>
          <p:cNvSpPr/>
          <p:nvPr/>
        </p:nvSpPr>
        <p:spPr>
          <a:xfrm rot="2278189">
            <a:off x="8777191" y="827080"/>
            <a:ext cx="489961" cy="582803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8719221" y="2585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 rot="2278051">
            <a:off x="175026" y="3829220"/>
            <a:ext cx="404099" cy="48063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 rot="-237873">
            <a:off x="-232008" y="1312503"/>
            <a:ext cx="605880" cy="81317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40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604" name="Google Shape;604;p4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3" name="Google Shape;613;p41"/>
          <p:cNvGrpSpPr/>
          <p:nvPr/>
        </p:nvGrpSpPr>
        <p:grpSpPr>
          <a:xfrm rot="7384244">
            <a:off x="-439634" y="4051872"/>
            <a:ext cx="1129089" cy="1594956"/>
            <a:chOff x="1019821" y="3547558"/>
            <a:chExt cx="582834" cy="823315"/>
          </a:xfrm>
        </p:grpSpPr>
        <p:sp>
          <p:nvSpPr>
            <p:cNvPr id="614" name="Google Shape;614;p4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1"/>
          <p:cNvGrpSpPr/>
          <p:nvPr/>
        </p:nvGrpSpPr>
        <p:grpSpPr>
          <a:xfrm rot="-3277435">
            <a:off x="8322237" y="-464017"/>
            <a:ext cx="1129043" cy="1594891"/>
            <a:chOff x="1019821" y="3547558"/>
            <a:chExt cx="582834" cy="823315"/>
          </a:xfrm>
        </p:grpSpPr>
        <p:sp>
          <p:nvSpPr>
            <p:cNvPr id="621" name="Google Shape;621;p4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41"/>
          <p:cNvSpPr/>
          <p:nvPr/>
        </p:nvSpPr>
        <p:spPr>
          <a:xfrm rot="2278197">
            <a:off x="169605" y="777659"/>
            <a:ext cx="440362" cy="52376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1"/>
          <p:cNvSpPr/>
          <p:nvPr/>
        </p:nvSpPr>
        <p:spPr>
          <a:xfrm>
            <a:off x="-347104" y="27739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1"/>
          <p:cNvSpPr/>
          <p:nvPr/>
        </p:nvSpPr>
        <p:spPr>
          <a:xfrm rot="2278197">
            <a:off x="8666592" y="3667209"/>
            <a:ext cx="440362" cy="52376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8787771" y="14634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4" name="Google Shape;634;p42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635" name="Google Shape;635;p4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42"/>
          <p:cNvSpPr/>
          <p:nvPr/>
        </p:nvSpPr>
        <p:spPr>
          <a:xfrm rot="2278246">
            <a:off x="140504" y="2116664"/>
            <a:ext cx="464329" cy="55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2"/>
          <p:cNvSpPr/>
          <p:nvPr/>
        </p:nvSpPr>
        <p:spPr>
          <a:xfrm>
            <a:off x="-294379" y="-2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 rot="-515376">
            <a:off x="8843445" y="4230549"/>
            <a:ext cx="464335" cy="552283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 rot="2005305">
            <a:off x="8729823" y="1840534"/>
            <a:ext cx="605873" cy="813164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2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46" name="Google Shape;646;p4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"/>
          <p:cNvSpPr txBox="1"/>
          <p:nvPr>
            <p:ph type="ctrTitle"/>
          </p:nvPr>
        </p:nvSpPr>
        <p:spPr>
          <a:xfrm>
            <a:off x="725575" y="540000"/>
            <a:ext cx="48924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655" name="Google Shape;655;p43"/>
          <p:cNvSpPr txBox="1"/>
          <p:nvPr>
            <p:ph idx="1" type="subTitle"/>
          </p:nvPr>
        </p:nvSpPr>
        <p:spPr>
          <a:xfrm>
            <a:off x="725575" y="1695600"/>
            <a:ext cx="48924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6" name="Google Shape;656;p43"/>
          <p:cNvSpPr txBox="1"/>
          <p:nvPr/>
        </p:nvSpPr>
        <p:spPr>
          <a:xfrm>
            <a:off x="725575" y="3944650"/>
            <a:ext cx="3657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pt-BR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b="1" lang="pt-BR" sz="1200">
                <a:solidFill>
                  <a:srgbClr val="191919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7" name="Google Shape;657;p43"/>
          <p:cNvGrpSpPr/>
          <p:nvPr/>
        </p:nvGrpSpPr>
        <p:grpSpPr>
          <a:xfrm rot="-5400000">
            <a:off x="7592148" y="-412283"/>
            <a:ext cx="1129125" cy="1595007"/>
            <a:chOff x="1019821" y="3547558"/>
            <a:chExt cx="582834" cy="823315"/>
          </a:xfrm>
        </p:grpSpPr>
        <p:sp>
          <p:nvSpPr>
            <p:cNvPr id="658" name="Google Shape;658;p4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3"/>
          <p:cNvSpPr/>
          <p:nvPr/>
        </p:nvSpPr>
        <p:spPr>
          <a:xfrm rot="2278290">
            <a:off x="8159012" y="4199082"/>
            <a:ext cx="440204" cy="52358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3"/>
          <p:cNvSpPr/>
          <p:nvPr/>
        </p:nvSpPr>
        <p:spPr>
          <a:xfrm>
            <a:off x="4682146" y="46074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3"/>
          <p:cNvSpPr/>
          <p:nvPr/>
        </p:nvSpPr>
        <p:spPr>
          <a:xfrm rot="2032386">
            <a:off x="8772700" y="1252996"/>
            <a:ext cx="605874" cy="81316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3"/>
          <p:cNvSpPr/>
          <p:nvPr/>
        </p:nvSpPr>
        <p:spPr>
          <a:xfrm rot="-302591">
            <a:off x="5968031" y="-302004"/>
            <a:ext cx="605882" cy="81315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3"/>
          <p:cNvSpPr/>
          <p:nvPr/>
        </p:nvSpPr>
        <p:spPr>
          <a:xfrm rot="1172255">
            <a:off x="-321567" y="3611552"/>
            <a:ext cx="605887" cy="81315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3"/>
          <p:cNvSpPr/>
          <p:nvPr/>
        </p:nvSpPr>
        <p:spPr>
          <a:xfrm rot="3341341">
            <a:off x="2295226" y="-302000"/>
            <a:ext cx="605886" cy="81314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3"/>
          <p:cNvSpPr/>
          <p:nvPr/>
        </p:nvSpPr>
        <p:spPr>
          <a:xfrm rot="3176832">
            <a:off x="246860" y="1300202"/>
            <a:ext cx="375176" cy="44631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44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74" name="Google Shape;674;p4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4"/>
          <p:cNvSpPr/>
          <p:nvPr/>
        </p:nvSpPr>
        <p:spPr>
          <a:xfrm>
            <a:off x="1510571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4"/>
          <p:cNvSpPr/>
          <p:nvPr/>
        </p:nvSpPr>
        <p:spPr>
          <a:xfrm rot="2700000">
            <a:off x="-76515" y="274855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4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83" name="Google Shape;683;p4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44"/>
          <p:cNvSpPr/>
          <p:nvPr/>
        </p:nvSpPr>
        <p:spPr>
          <a:xfrm rot="-2700000">
            <a:off x="8575392" y="2603032"/>
            <a:ext cx="605887" cy="81316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4"/>
          <p:cNvSpPr/>
          <p:nvPr/>
        </p:nvSpPr>
        <p:spPr>
          <a:xfrm rot="-590533">
            <a:off x="8090890" y="-151965"/>
            <a:ext cx="655070" cy="77918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93" name="Google Shape;693;p4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5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700" name="Google Shape;700;p4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45"/>
          <p:cNvSpPr/>
          <p:nvPr/>
        </p:nvSpPr>
        <p:spPr>
          <a:xfrm rot="2278017">
            <a:off x="4148128" y="4853360"/>
            <a:ext cx="447549" cy="53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5"/>
          <p:cNvSpPr/>
          <p:nvPr/>
        </p:nvSpPr>
        <p:spPr>
          <a:xfrm>
            <a:off x="-295079" y="9219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5"/>
          <p:cNvSpPr/>
          <p:nvPr/>
        </p:nvSpPr>
        <p:spPr>
          <a:xfrm rot="2407437">
            <a:off x="8543633" y="2744326"/>
            <a:ext cx="782531" cy="105026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5"/>
          <p:cNvSpPr/>
          <p:nvPr/>
        </p:nvSpPr>
        <p:spPr>
          <a:xfrm rot="-141425">
            <a:off x="8308018" y="1259286"/>
            <a:ext cx="447529" cy="53229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5"/>
          <p:cNvSpPr/>
          <p:nvPr/>
        </p:nvSpPr>
        <p:spPr>
          <a:xfrm rot="-3246667">
            <a:off x="6456399" y="-395824"/>
            <a:ext cx="782540" cy="105025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"/>
          <p:cNvSpPr/>
          <p:nvPr/>
        </p:nvSpPr>
        <p:spPr>
          <a:xfrm rot="2960951">
            <a:off x="3127248" y="141128"/>
            <a:ext cx="447525" cy="53229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b="1" sz="26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Financial Incluion in Africa</a:t>
            </a:r>
            <a:endParaRPr sz="4000"/>
          </a:p>
        </p:txBody>
      </p:sp>
      <p:sp>
        <p:nvSpPr>
          <p:cNvPr id="718" name="Google Shape;718;p46"/>
          <p:cNvSpPr/>
          <p:nvPr/>
        </p:nvSpPr>
        <p:spPr>
          <a:xfrm>
            <a:off x="4589905" y="1624541"/>
            <a:ext cx="4161800" cy="2189500"/>
          </a:xfrm>
          <a:custGeom>
            <a:rect b="b" l="l" r="r" t="t"/>
            <a:pathLst>
              <a:path extrusionOk="0" h="117368" w="223093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6"/>
          <p:cNvSpPr/>
          <p:nvPr/>
        </p:nvSpPr>
        <p:spPr>
          <a:xfrm>
            <a:off x="7705029" y="2078324"/>
            <a:ext cx="759184" cy="438728"/>
          </a:xfrm>
          <a:custGeom>
            <a:rect b="b" l="l" r="r" t="t"/>
            <a:pathLst>
              <a:path extrusionOk="0" h="23518" w="40696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5278144" y="1920577"/>
            <a:ext cx="2664606" cy="1531445"/>
          </a:xfrm>
          <a:custGeom>
            <a:rect b="b" l="l" r="r" t="t"/>
            <a:pathLst>
              <a:path extrusionOk="0" h="82093" w="142836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6"/>
          <p:cNvSpPr/>
          <p:nvPr/>
        </p:nvSpPr>
        <p:spPr>
          <a:xfrm>
            <a:off x="4822626" y="2986244"/>
            <a:ext cx="557579" cy="322358"/>
          </a:xfrm>
          <a:custGeom>
            <a:rect b="b" l="l" r="r" t="t"/>
            <a:pathLst>
              <a:path extrusionOk="0" h="17280" w="29889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6"/>
          <p:cNvSpPr/>
          <p:nvPr/>
        </p:nvSpPr>
        <p:spPr>
          <a:xfrm>
            <a:off x="5298049" y="3193445"/>
            <a:ext cx="557579" cy="321743"/>
          </a:xfrm>
          <a:custGeom>
            <a:rect b="b" l="l" r="r" t="t"/>
            <a:pathLst>
              <a:path extrusionOk="0" h="17247" w="29889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6"/>
          <p:cNvSpPr/>
          <p:nvPr/>
        </p:nvSpPr>
        <p:spPr>
          <a:xfrm>
            <a:off x="6726182" y="2936454"/>
            <a:ext cx="1168642" cy="660256"/>
          </a:xfrm>
          <a:custGeom>
            <a:rect b="b" l="l" r="r" t="t"/>
            <a:pathLst>
              <a:path extrusionOk="0" h="35393" w="62645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6"/>
          <p:cNvSpPr/>
          <p:nvPr/>
        </p:nvSpPr>
        <p:spPr>
          <a:xfrm>
            <a:off x="7858093" y="2655192"/>
            <a:ext cx="533309" cy="322974"/>
          </a:xfrm>
          <a:custGeom>
            <a:rect b="b" l="l" r="r" t="t"/>
            <a:pathLst>
              <a:path extrusionOk="0" h="17313" w="28588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"/>
          <p:cNvSpPr/>
          <p:nvPr/>
        </p:nvSpPr>
        <p:spPr>
          <a:xfrm>
            <a:off x="7871786" y="2657058"/>
            <a:ext cx="505942" cy="299954"/>
          </a:xfrm>
          <a:custGeom>
            <a:rect b="b" l="l" r="r" t="t"/>
            <a:pathLst>
              <a:path extrusionOk="0" h="16079" w="27121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6"/>
          <p:cNvSpPr/>
          <p:nvPr/>
        </p:nvSpPr>
        <p:spPr>
          <a:xfrm>
            <a:off x="7936500" y="2848085"/>
            <a:ext cx="56040" cy="62867"/>
          </a:xfrm>
          <a:custGeom>
            <a:rect b="b" l="l" r="r" t="t"/>
            <a:pathLst>
              <a:path extrusionOk="0" h="3370" w="3004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6"/>
          <p:cNvSpPr/>
          <p:nvPr/>
        </p:nvSpPr>
        <p:spPr>
          <a:xfrm>
            <a:off x="8112603" y="2872989"/>
            <a:ext cx="25539" cy="82772"/>
          </a:xfrm>
          <a:custGeom>
            <a:rect b="b" l="l" r="r" t="t"/>
            <a:pathLst>
              <a:path extrusionOk="0" h="4437" w="1369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6"/>
          <p:cNvSpPr/>
          <p:nvPr/>
        </p:nvSpPr>
        <p:spPr>
          <a:xfrm>
            <a:off x="8302399" y="2691271"/>
            <a:ext cx="48559" cy="61636"/>
          </a:xfrm>
          <a:custGeom>
            <a:rect b="b" l="l" r="r" t="t"/>
            <a:pathLst>
              <a:path extrusionOk="0" h="3304" w="2603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6"/>
          <p:cNvSpPr/>
          <p:nvPr/>
        </p:nvSpPr>
        <p:spPr>
          <a:xfrm>
            <a:off x="8294937" y="2767812"/>
            <a:ext cx="82791" cy="85888"/>
          </a:xfrm>
          <a:custGeom>
            <a:rect b="b" l="l" r="r" t="t"/>
            <a:pathLst>
              <a:path extrusionOk="0" h="4604" w="4438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6"/>
          <p:cNvSpPr/>
          <p:nvPr/>
        </p:nvSpPr>
        <p:spPr>
          <a:xfrm>
            <a:off x="8232089" y="2864277"/>
            <a:ext cx="62867" cy="73911"/>
          </a:xfrm>
          <a:custGeom>
            <a:rect b="b" l="l" r="r" t="t"/>
            <a:pathLst>
              <a:path extrusionOk="0" h="3962" w="337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6"/>
          <p:cNvSpPr/>
          <p:nvPr/>
        </p:nvSpPr>
        <p:spPr>
          <a:xfrm>
            <a:off x="7870555" y="2611633"/>
            <a:ext cx="509039" cy="297454"/>
          </a:xfrm>
          <a:custGeom>
            <a:rect b="b" l="l" r="r" t="t"/>
            <a:pathLst>
              <a:path extrusionOk="0" h="15945" w="27287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6"/>
          <p:cNvSpPr/>
          <p:nvPr/>
        </p:nvSpPr>
        <p:spPr>
          <a:xfrm>
            <a:off x="5154928" y="460786"/>
            <a:ext cx="596158" cy="724206"/>
          </a:xfrm>
          <a:custGeom>
            <a:rect b="b" l="l" r="r" t="t"/>
            <a:pathLst>
              <a:path extrusionOk="0" h="38821" w="31957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6"/>
          <p:cNvSpPr/>
          <p:nvPr/>
        </p:nvSpPr>
        <p:spPr>
          <a:xfrm>
            <a:off x="5154928" y="460786"/>
            <a:ext cx="596158" cy="724206"/>
          </a:xfrm>
          <a:custGeom>
            <a:rect b="b" l="l" r="r" t="t"/>
            <a:pathLst>
              <a:path extrusionOk="0" h="38821" w="31957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6"/>
          <p:cNvSpPr/>
          <p:nvPr/>
        </p:nvSpPr>
        <p:spPr>
          <a:xfrm>
            <a:off x="5205949" y="1011370"/>
            <a:ext cx="232124" cy="160937"/>
          </a:xfrm>
          <a:custGeom>
            <a:rect b="b" l="l" r="r" t="t"/>
            <a:pathLst>
              <a:path extrusionOk="0" h="8627" w="12443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6"/>
          <p:cNvSpPr/>
          <p:nvPr/>
        </p:nvSpPr>
        <p:spPr>
          <a:xfrm>
            <a:off x="5380821" y="687537"/>
            <a:ext cx="215316" cy="301782"/>
          </a:xfrm>
          <a:custGeom>
            <a:rect b="b" l="l" r="r" t="t"/>
            <a:pathLst>
              <a:path extrusionOk="0" h="16177" w="11542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6"/>
          <p:cNvSpPr/>
          <p:nvPr/>
        </p:nvSpPr>
        <p:spPr>
          <a:xfrm>
            <a:off x="5158043" y="460786"/>
            <a:ext cx="590561" cy="485011"/>
          </a:xfrm>
          <a:custGeom>
            <a:rect b="b" l="l" r="r" t="t"/>
            <a:pathLst>
              <a:path extrusionOk="0" h="25999" w="31657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6"/>
          <p:cNvSpPr/>
          <p:nvPr/>
        </p:nvSpPr>
        <p:spPr>
          <a:xfrm>
            <a:off x="5158043" y="460786"/>
            <a:ext cx="590561" cy="485011"/>
          </a:xfrm>
          <a:custGeom>
            <a:rect b="b" l="l" r="r" t="t"/>
            <a:pathLst>
              <a:path extrusionOk="0" h="25999" w="31657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6"/>
          <p:cNvSpPr/>
          <p:nvPr/>
        </p:nvSpPr>
        <p:spPr>
          <a:xfrm>
            <a:off x="5206733" y="490839"/>
            <a:ext cx="544353" cy="694153"/>
          </a:xfrm>
          <a:custGeom>
            <a:rect b="b" l="l" r="r" t="t"/>
            <a:pathLst>
              <a:path extrusionOk="0" h="37210" w="2918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6"/>
          <p:cNvSpPr/>
          <p:nvPr/>
        </p:nvSpPr>
        <p:spPr>
          <a:xfrm>
            <a:off x="5801473" y="414074"/>
            <a:ext cx="382726" cy="466655"/>
          </a:xfrm>
          <a:custGeom>
            <a:rect b="b" l="l" r="r" t="t"/>
            <a:pathLst>
              <a:path extrusionOk="0" h="25015" w="20516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6"/>
          <p:cNvSpPr/>
          <p:nvPr/>
        </p:nvSpPr>
        <p:spPr>
          <a:xfrm>
            <a:off x="5801473" y="414074"/>
            <a:ext cx="382726" cy="466655"/>
          </a:xfrm>
          <a:custGeom>
            <a:rect b="b" l="l" r="r" t="t"/>
            <a:pathLst>
              <a:path extrusionOk="0" h="25015" w="20516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6"/>
          <p:cNvSpPr/>
          <p:nvPr/>
        </p:nvSpPr>
        <p:spPr>
          <a:xfrm>
            <a:off x="5855609" y="789767"/>
            <a:ext cx="161198" cy="83220"/>
          </a:xfrm>
          <a:custGeom>
            <a:rect b="b" l="l" r="r" t="t"/>
            <a:pathLst>
              <a:path extrusionOk="0" h="4461" w="8641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/>
          <p:nvPr/>
        </p:nvSpPr>
        <p:spPr>
          <a:xfrm>
            <a:off x="5944594" y="562903"/>
            <a:ext cx="147505" cy="191139"/>
          </a:xfrm>
          <a:custGeom>
            <a:rect b="b" l="l" r="r" t="t"/>
            <a:pathLst>
              <a:path extrusionOk="0" h="10246" w="7907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"/>
          <p:cNvSpPr/>
          <p:nvPr/>
        </p:nvSpPr>
        <p:spPr>
          <a:xfrm>
            <a:off x="5802088" y="414036"/>
            <a:ext cx="372149" cy="351927"/>
          </a:xfrm>
          <a:custGeom>
            <a:rect b="b" l="l" r="r" t="t"/>
            <a:pathLst>
              <a:path extrusionOk="0" h="18865" w="19949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6"/>
          <p:cNvSpPr/>
          <p:nvPr/>
        </p:nvSpPr>
        <p:spPr>
          <a:xfrm>
            <a:off x="5802088" y="414036"/>
            <a:ext cx="372149" cy="351927"/>
          </a:xfrm>
          <a:custGeom>
            <a:rect b="b" l="l" r="r" t="t"/>
            <a:pathLst>
              <a:path extrusionOk="0" h="18865" w="19949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6"/>
          <p:cNvSpPr/>
          <p:nvPr/>
        </p:nvSpPr>
        <p:spPr>
          <a:xfrm>
            <a:off x="5840051" y="436478"/>
            <a:ext cx="344763" cy="443672"/>
          </a:xfrm>
          <a:custGeom>
            <a:rect b="b" l="l" r="r" t="t"/>
            <a:pathLst>
              <a:path extrusionOk="0" h="23783" w="18481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894821" y="1171056"/>
            <a:ext cx="254529" cy="1575620"/>
          </a:xfrm>
          <a:custGeom>
            <a:rect b="b" l="l" r="r" t="t"/>
            <a:pathLst>
              <a:path extrusionOk="0" h="84461" w="13644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6"/>
          <p:cNvSpPr/>
          <p:nvPr/>
        </p:nvSpPr>
        <p:spPr>
          <a:xfrm>
            <a:off x="4944593" y="1197808"/>
            <a:ext cx="210969" cy="1553234"/>
          </a:xfrm>
          <a:custGeom>
            <a:rect b="b" l="l" r="r" t="t"/>
            <a:pathLst>
              <a:path extrusionOk="0" h="83261" w="11309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6"/>
          <p:cNvSpPr/>
          <p:nvPr/>
        </p:nvSpPr>
        <p:spPr>
          <a:xfrm>
            <a:off x="4950189" y="1364583"/>
            <a:ext cx="54790" cy="1386458"/>
          </a:xfrm>
          <a:custGeom>
            <a:rect b="b" l="l" r="r" t="t"/>
            <a:pathLst>
              <a:path extrusionOk="0" h="74321" w="2937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6"/>
          <p:cNvSpPr/>
          <p:nvPr/>
        </p:nvSpPr>
        <p:spPr>
          <a:xfrm>
            <a:off x="5323569" y="1876253"/>
            <a:ext cx="2553832" cy="1506242"/>
          </a:xfrm>
          <a:custGeom>
            <a:rect b="b" l="l" r="r" t="t"/>
            <a:pathLst>
              <a:path extrusionOk="0" h="80742" w="136898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6"/>
          <p:cNvSpPr/>
          <p:nvPr/>
        </p:nvSpPr>
        <p:spPr>
          <a:xfrm>
            <a:off x="5341608" y="1876253"/>
            <a:ext cx="2517753" cy="1447124"/>
          </a:xfrm>
          <a:custGeom>
            <a:rect b="b" l="l" r="r" t="t"/>
            <a:pathLst>
              <a:path extrusionOk="0" h="77573" w="134964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6"/>
          <p:cNvSpPr/>
          <p:nvPr/>
        </p:nvSpPr>
        <p:spPr>
          <a:xfrm>
            <a:off x="5323569" y="2740427"/>
            <a:ext cx="996289" cy="642217"/>
          </a:xfrm>
          <a:custGeom>
            <a:rect b="b" l="l" r="r" t="t"/>
            <a:pathLst>
              <a:path extrusionOk="0" h="34426" w="53406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6"/>
          <p:cNvSpPr/>
          <p:nvPr/>
        </p:nvSpPr>
        <p:spPr>
          <a:xfrm>
            <a:off x="5477883" y="1957290"/>
            <a:ext cx="1466115" cy="842124"/>
          </a:xfrm>
          <a:custGeom>
            <a:rect b="b" l="l" r="r" t="t"/>
            <a:pathLst>
              <a:path extrusionOk="0" h="45142" w="78591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5609811" y="2035193"/>
            <a:ext cx="1766050" cy="1014851"/>
          </a:xfrm>
          <a:custGeom>
            <a:rect b="b" l="l" r="r" t="t"/>
            <a:pathLst>
              <a:path extrusionOk="0" h="54401" w="94669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5647774" y="2064948"/>
            <a:ext cx="1692605" cy="967672"/>
          </a:xfrm>
          <a:custGeom>
            <a:rect b="b" l="l" r="r" t="t"/>
            <a:pathLst>
              <a:path extrusionOk="0" h="51872" w="90732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6"/>
          <p:cNvSpPr/>
          <p:nvPr/>
        </p:nvSpPr>
        <p:spPr>
          <a:xfrm>
            <a:off x="6516463" y="2578651"/>
            <a:ext cx="700719" cy="404496"/>
          </a:xfrm>
          <a:custGeom>
            <a:rect b="b" l="l" r="r" t="t"/>
            <a:pathLst>
              <a:path extrusionOk="0" h="21683" w="37562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6531405" y="2596074"/>
            <a:ext cx="670834" cy="387073"/>
          </a:xfrm>
          <a:custGeom>
            <a:rect b="b" l="l" r="r" t="t"/>
            <a:pathLst>
              <a:path extrusionOk="0" h="20749" w="3596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5278144" y="557102"/>
            <a:ext cx="1593659" cy="2198566"/>
          </a:xfrm>
          <a:custGeom>
            <a:rect b="b" l="l" r="r" t="t"/>
            <a:pathLst>
              <a:path extrusionOk="0" h="117854" w="85428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6"/>
          <p:cNvSpPr/>
          <p:nvPr/>
        </p:nvSpPr>
        <p:spPr>
          <a:xfrm>
            <a:off x="5289337" y="556840"/>
            <a:ext cx="1581851" cy="917285"/>
          </a:xfrm>
          <a:custGeom>
            <a:rect b="b" l="l" r="r" t="t"/>
            <a:pathLst>
              <a:path extrusionOk="0" h="49171" w="84795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6"/>
          <p:cNvSpPr/>
          <p:nvPr/>
        </p:nvSpPr>
        <p:spPr>
          <a:xfrm>
            <a:off x="5278144" y="1452933"/>
            <a:ext cx="73445" cy="1302306"/>
          </a:xfrm>
          <a:custGeom>
            <a:rect b="b" l="l" r="r" t="t"/>
            <a:pathLst>
              <a:path extrusionOk="0" h="69810" w="3937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6"/>
          <p:cNvSpPr/>
          <p:nvPr/>
        </p:nvSpPr>
        <p:spPr>
          <a:xfrm>
            <a:off x="5351570" y="666569"/>
            <a:ext cx="1469827" cy="2008584"/>
          </a:xfrm>
          <a:custGeom>
            <a:rect b="b" l="l" r="r" t="t"/>
            <a:pathLst>
              <a:path extrusionOk="0" h="107670" w="7879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6"/>
          <p:cNvSpPr/>
          <p:nvPr/>
        </p:nvSpPr>
        <p:spPr>
          <a:xfrm>
            <a:off x="5352186" y="679441"/>
            <a:ext cx="1429402" cy="1959577"/>
          </a:xfrm>
          <a:custGeom>
            <a:rect b="b" l="l" r="r" t="t"/>
            <a:pathLst>
              <a:path extrusionOk="0" h="105043" w="76623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6"/>
          <p:cNvSpPr/>
          <p:nvPr/>
        </p:nvSpPr>
        <p:spPr>
          <a:xfrm>
            <a:off x="5448651" y="1134959"/>
            <a:ext cx="749856" cy="844456"/>
          </a:xfrm>
          <a:custGeom>
            <a:rect b="b" l="l" r="r" t="t"/>
            <a:pathLst>
              <a:path extrusionOk="0" h="45267" w="40196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6"/>
          <p:cNvSpPr/>
          <p:nvPr/>
        </p:nvSpPr>
        <p:spPr>
          <a:xfrm>
            <a:off x="5468556" y="1372661"/>
            <a:ext cx="812089" cy="1047945"/>
          </a:xfrm>
          <a:custGeom>
            <a:rect b="b" l="l" r="r" t="t"/>
            <a:pathLst>
              <a:path extrusionOk="0" h="56175" w="43532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6"/>
          <p:cNvSpPr/>
          <p:nvPr/>
        </p:nvSpPr>
        <p:spPr>
          <a:xfrm>
            <a:off x="5495941" y="1391335"/>
            <a:ext cx="784704" cy="1029271"/>
          </a:xfrm>
          <a:custGeom>
            <a:rect b="b" l="l" r="r" t="t"/>
            <a:pathLst>
              <a:path extrusionOk="0" h="55174" w="42064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6"/>
          <p:cNvSpPr/>
          <p:nvPr/>
        </p:nvSpPr>
        <p:spPr>
          <a:xfrm>
            <a:off x="5468556" y="1372661"/>
            <a:ext cx="812089" cy="846937"/>
          </a:xfrm>
          <a:custGeom>
            <a:rect b="b" l="l" r="r" t="t"/>
            <a:pathLst>
              <a:path extrusionOk="0" h="45400" w="43532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6"/>
          <p:cNvSpPr/>
          <p:nvPr/>
        </p:nvSpPr>
        <p:spPr>
          <a:xfrm>
            <a:off x="4868051" y="2993538"/>
            <a:ext cx="458018" cy="264192"/>
          </a:xfrm>
          <a:custGeom>
            <a:rect b="b" l="l" r="r" t="t"/>
            <a:pathLst>
              <a:path extrusionOk="0" h="14162" w="24552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6"/>
          <p:cNvSpPr/>
          <p:nvPr/>
        </p:nvSpPr>
        <p:spPr>
          <a:xfrm>
            <a:off x="4845646" y="2950613"/>
            <a:ext cx="500346" cy="264920"/>
          </a:xfrm>
          <a:custGeom>
            <a:rect b="b" l="l" r="r" t="t"/>
            <a:pathLst>
              <a:path extrusionOk="0" h="14201" w="26821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6"/>
          <p:cNvSpPr/>
          <p:nvPr/>
        </p:nvSpPr>
        <p:spPr>
          <a:xfrm>
            <a:off x="5095194" y="2990590"/>
            <a:ext cx="222797" cy="132562"/>
          </a:xfrm>
          <a:custGeom>
            <a:rect b="b" l="l" r="r" t="t"/>
            <a:pathLst>
              <a:path extrusionOk="0" h="7106" w="11943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6"/>
          <p:cNvSpPr/>
          <p:nvPr/>
        </p:nvSpPr>
        <p:spPr>
          <a:xfrm>
            <a:off x="5247643" y="3031482"/>
            <a:ext cx="64733" cy="61991"/>
          </a:xfrm>
          <a:custGeom>
            <a:rect b="b" l="l" r="r" t="t"/>
            <a:pathLst>
              <a:path extrusionOk="0" h="3323" w="347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6"/>
          <p:cNvSpPr/>
          <p:nvPr/>
        </p:nvSpPr>
        <p:spPr>
          <a:xfrm>
            <a:off x="4922822" y="2991001"/>
            <a:ext cx="349110" cy="183491"/>
          </a:xfrm>
          <a:custGeom>
            <a:rect b="b" l="l" r="r" t="t"/>
            <a:pathLst>
              <a:path extrusionOk="0" h="9836" w="18714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4922822" y="2991001"/>
            <a:ext cx="349110" cy="183491"/>
          </a:xfrm>
          <a:custGeom>
            <a:rect b="b" l="l" r="r" t="t"/>
            <a:pathLst>
              <a:path extrusionOk="0" h="9836" w="18714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6"/>
          <p:cNvSpPr/>
          <p:nvPr/>
        </p:nvSpPr>
        <p:spPr>
          <a:xfrm>
            <a:off x="4945227" y="2994956"/>
            <a:ext cx="303685" cy="175488"/>
          </a:xfrm>
          <a:custGeom>
            <a:rect b="b" l="l" r="r" t="t"/>
            <a:pathLst>
              <a:path extrusionOk="0" h="9407" w="16279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6"/>
          <p:cNvSpPr/>
          <p:nvPr/>
        </p:nvSpPr>
        <p:spPr>
          <a:xfrm>
            <a:off x="4945227" y="2994956"/>
            <a:ext cx="303685" cy="175488"/>
          </a:xfrm>
          <a:custGeom>
            <a:rect b="b" l="l" r="r" t="t"/>
            <a:pathLst>
              <a:path extrusionOk="0" h="9407" w="16279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6"/>
          <p:cNvSpPr/>
          <p:nvPr/>
        </p:nvSpPr>
        <p:spPr>
          <a:xfrm>
            <a:off x="4947092" y="3019674"/>
            <a:ext cx="300569" cy="150471"/>
          </a:xfrm>
          <a:custGeom>
            <a:rect b="b" l="l" r="r" t="t"/>
            <a:pathLst>
              <a:path extrusionOk="0" h="8066" w="16112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6"/>
          <p:cNvSpPr/>
          <p:nvPr/>
        </p:nvSpPr>
        <p:spPr>
          <a:xfrm>
            <a:off x="4947092" y="3019674"/>
            <a:ext cx="300569" cy="150471"/>
          </a:xfrm>
          <a:custGeom>
            <a:rect b="b" l="l" r="r" t="t"/>
            <a:pathLst>
              <a:path extrusionOk="0" h="8066" w="16112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6"/>
          <p:cNvSpPr/>
          <p:nvPr/>
        </p:nvSpPr>
        <p:spPr>
          <a:xfrm>
            <a:off x="4998729" y="3026688"/>
            <a:ext cx="197911" cy="130063"/>
          </a:xfrm>
          <a:custGeom>
            <a:rect b="b" l="l" r="r" t="t"/>
            <a:pathLst>
              <a:path extrusionOk="0" h="6972" w="10609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6"/>
          <p:cNvSpPr/>
          <p:nvPr/>
        </p:nvSpPr>
        <p:spPr>
          <a:xfrm>
            <a:off x="4997498" y="3026688"/>
            <a:ext cx="201623" cy="112023"/>
          </a:xfrm>
          <a:custGeom>
            <a:rect b="b" l="l" r="r" t="t"/>
            <a:pathLst>
              <a:path extrusionOk="0" h="6005" w="10808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6"/>
          <p:cNvSpPr/>
          <p:nvPr/>
        </p:nvSpPr>
        <p:spPr>
          <a:xfrm>
            <a:off x="4997498" y="3026688"/>
            <a:ext cx="201623" cy="112023"/>
          </a:xfrm>
          <a:custGeom>
            <a:rect b="b" l="l" r="r" t="t"/>
            <a:pathLst>
              <a:path extrusionOk="0" h="6005" w="10808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6"/>
          <p:cNvSpPr/>
          <p:nvPr/>
        </p:nvSpPr>
        <p:spPr>
          <a:xfrm>
            <a:off x="4998114" y="3026054"/>
            <a:ext cx="42962" cy="13711"/>
          </a:xfrm>
          <a:custGeom>
            <a:rect b="b" l="l" r="r" t="t"/>
            <a:pathLst>
              <a:path extrusionOk="0" h="735" w="2303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6"/>
          <p:cNvSpPr/>
          <p:nvPr/>
        </p:nvSpPr>
        <p:spPr>
          <a:xfrm>
            <a:off x="5055366" y="3028684"/>
            <a:ext cx="55405" cy="24774"/>
          </a:xfrm>
          <a:custGeom>
            <a:rect b="b" l="l" r="r" t="t"/>
            <a:pathLst>
              <a:path extrusionOk="0" h="1328" w="297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6"/>
          <p:cNvSpPr/>
          <p:nvPr/>
        </p:nvSpPr>
        <p:spPr>
          <a:xfrm>
            <a:off x="5115715" y="3060155"/>
            <a:ext cx="82791" cy="53670"/>
          </a:xfrm>
          <a:custGeom>
            <a:rect b="b" l="l" r="r" t="t"/>
            <a:pathLst>
              <a:path extrusionOk="0" h="2877" w="4438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6"/>
          <p:cNvSpPr/>
          <p:nvPr/>
        </p:nvSpPr>
        <p:spPr>
          <a:xfrm>
            <a:off x="5173601" y="3114422"/>
            <a:ext cx="23039" cy="24289"/>
          </a:xfrm>
          <a:custGeom>
            <a:rect b="b" l="l" r="r" t="t"/>
            <a:pathLst>
              <a:path extrusionOk="0" h="1302" w="1235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6"/>
          <p:cNvSpPr/>
          <p:nvPr/>
        </p:nvSpPr>
        <p:spPr>
          <a:xfrm>
            <a:off x="5079636" y="3110076"/>
            <a:ext cx="59136" cy="21173"/>
          </a:xfrm>
          <a:custGeom>
            <a:rect b="b" l="l" r="r" t="t"/>
            <a:pathLst>
              <a:path extrusionOk="0" h="1135" w="317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6"/>
          <p:cNvSpPr/>
          <p:nvPr/>
        </p:nvSpPr>
        <p:spPr>
          <a:xfrm>
            <a:off x="5034827" y="3058420"/>
            <a:ext cx="34251" cy="22293"/>
          </a:xfrm>
          <a:custGeom>
            <a:rect b="b" l="l" r="r" t="t"/>
            <a:pathLst>
              <a:path extrusionOk="0" h="1195" w="1836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6"/>
          <p:cNvSpPr/>
          <p:nvPr/>
        </p:nvSpPr>
        <p:spPr>
          <a:xfrm>
            <a:off x="4997498" y="3050958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6"/>
          <p:cNvSpPr/>
          <p:nvPr/>
        </p:nvSpPr>
        <p:spPr>
          <a:xfrm>
            <a:off x="4894187" y="2925727"/>
            <a:ext cx="458652" cy="264173"/>
          </a:xfrm>
          <a:custGeom>
            <a:rect b="b" l="l" r="r" t="t"/>
            <a:pathLst>
              <a:path extrusionOk="0" h="14161" w="24586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6"/>
          <p:cNvSpPr/>
          <p:nvPr/>
        </p:nvSpPr>
        <p:spPr>
          <a:xfrm>
            <a:off x="4871782" y="2882783"/>
            <a:ext cx="500961" cy="264733"/>
          </a:xfrm>
          <a:custGeom>
            <a:rect b="b" l="l" r="r" t="t"/>
            <a:pathLst>
              <a:path extrusionOk="0" h="14191" w="26854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6"/>
          <p:cNvSpPr/>
          <p:nvPr/>
        </p:nvSpPr>
        <p:spPr>
          <a:xfrm>
            <a:off x="4874282" y="2905337"/>
            <a:ext cx="119485" cy="175506"/>
          </a:xfrm>
          <a:custGeom>
            <a:rect b="b" l="l" r="r" t="t"/>
            <a:pathLst>
              <a:path extrusionOk="0" h="9408" w="6405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6"/>
          <p:cNvSpPr/>
          <p:nvPr/>
        </p:nvSpPr>
        <p:spPr>
          <a:xfrm>
            <a:off x="4899168" y="2927742"/>
            <a:ext cx="283780" cy="209104"/>
          </a:xfrm>
          <a:custGeom>
            <a:rect b="b" l="l" r="r" t="t"/>
            <a:pathLst>
              <a:path extrusionOk="0" h="11209" w="15212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4948958" y="2923171"/>
            <a:ext cx="349110" cy="183491"/>
          </a:xfrm>
          <a:custGeom>
            <a:rect b="b" l="l" r="r" t="t"/>
            <a:pathLst>
              <a:path extrusionOk="0" h="9836" w="18714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6"/>
          <p:cNvSpPr/>
          <p:nvPr/>
        </p:nvSpPr>
        <p:spPr>
          <a:xfrm>
            <a:off x="4948958" y="2923171"/>
            <a:ext cx="349110" cy="183491"/>
          </a:xfrm>
          <a:custGeom>
            <a:rect b="b" l="l" r="r" t="t"/>
            <a:pathLst>
              <a:path extrusionOk="0" h="9836" w="18714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6"/>
          <p:cNvSpPr/>
          <p:nvPr/>
        </p:nvSpPr>
        <p:spPr>
          <a:xfrm>
            <a:off x="4957035" y="2926958"/>
            <a:ext cx="333570" cy="175823"/>
          </a:xfrm>
          <a:custGeom>
            <a:rect b="b" l="l" r="r" t="t"/>
            <a:pathLst>
              <a:path extrusionOk="0" h="9425" w="17881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6"/>
          <p:cNvSpPr/>
          <p:nvPr/>
        </p:nvSpPr>
        <p:spPr>
          <a:xfrm>
            <a:off x="4957035" y="2926958"/>
            <a:ext cx="333570" cy="175823"/>
          </a:xfrm>
          <a:custGeom>
            <a:rect b="b" l="l" r="r" t="t"/>
            <a:pathLst>
              <a:path extrusionOk="0" h="9425" w="17881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6"/>
          <p:cNvSpPr/>
          <p:nvPr/>
        </p:nvSpPr>
        <p:spPr>
          <a:xfrm>
            <a:off x="4973228" y="2951863"/>
            <a:ext cx="300569" cy="150285"/>
          </a:xfrm>
          <a:custGeom>
            <a:rect b="b" l="l" r="r" t="t"/>
            <a:pathLst>
              <a:path extrusionOk="0" h="8056" w="16112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6"/>
          <p:cNvSpPr/>
          <p:nvPr/>
        </p:nvSpPr>
        <p:spPr>
          <a:xfrm>
            <a:off x="4973228" y="2951863"/>
            <a:ext cx="300569" cy="150285"/>
          </a:xfrm>
          <a:custGeom>
            <a:rect b="b" l="l" r="r" t="t"/>
            <a:pathLst>
              <a:path extrusionOk="0" h="8056" w="16112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6"/>
          <p:cNvSpPr/>
          <p:nvPr/>
        </p:nvSpPr>
        <p:spPr>
          <a:xfrm>
            <a:off x="5024865" y="2958224"/>
            <a:ext cx="198527" cy="130697"/>
          </a:xfrm>
          <a:custGeom>
            <a:rect b="b" l="l" r="r" t="t"/>
            <a:pathLst>
              <a:path extrusionOk="0" h="7006" w="10642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6"/>
          <p:cNvSpPr/>
          <p:nvPr/>
        </p:nvSpPr>
        <p:spPr>
          <a:xfrm>
            <a:off x="5023634" y="2958224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5023634" y="2958224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5024865" y="2958224"/>
            <a:ext cx="42347" cy="13711"/>
          </a:xfrm>
          <a:custGeom>
            <a:rect b="b" l="l" r="r" t="t"/>
            <a:pathLst>
              <a:path extrusionOk="0" h="735" w="227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6"/>
          <p:cNvSpPr/>
          <p:nvPr/>
        </p:nvSpPr>
        <p:spPr>
          <a:xfrm>
            <a:off x="5081502" y="2960873"/>
            <a:ext cx="56021" cy="24755"/>
          </a:xfrm>
          <a:custGeom>
            <a:rect b="b" l="l" r="r" t="t"/>
            <a:pathLst>
              <a:path extrusionOk="0" h="1327" w="3003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6"/>
          <p:cNvSpPr/>
          <p:nvPr/>
        </p:nvSpPr>
        <p:spPr>
          <a:xfrm>
            <a:off x="5142485" y="2992605"/>
            <a:ext cx="83407" cy="53391"/>
          </a:xfrm>
          <a:custGeom>
            <a:rect b="b" l="l" r="r" t="t"/>
            <a:pathLst>
              <a:path extrusionOk="0" h="2862" w="4471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6"/>
          <p:cNvSpPr/>
          <p:nvPr/>
        </p:nvSpPr>
        <p:spPr>
          <a:xfrm>
            <a:off x="5200353" y="3046593"/>
            <a:ext cx="23039" cy="24289"/>
          </a:xfrm>
          <a:custGeom>
            <a:rect b="b" l="l" r="r" t="t"/>
            <a:pathLst>
              <a:path extrusionOk="0" h="1302" w="1235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6"/>
          <p:cNvSpPr/>
          <p:nvPr/>
        </p:nvSpPr>
        <p:spPr>
          <a:xfrm>
            <a:off x="5105772" y="3042246"/>
            <a:ext cx="59136" cy="21173"/>
          </a:xfrm>
          <a:custGeom>
            <a:rect b="b" l="l" r="r" t="t"/>
            <a:pathLst>
              <a:path extrusionOk="0" h="1135" w="317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6"/>
          <p:cNvSpPr/>
          <p:nvPr/>
        </p:nvSpPr>
        <p:spPr>
          <a:xfrm>
            <a:off x="5060962" y="2990590"/>
            <a:ext cx="34866" cy="22293"/>
          </a:xfrm>
          <a:custGeom>
            <a:rect b="b" l="l" r="r" t="t"/>
            <a:pathLst>
              <a:path extrusionOk="0" h="1195" w="1869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6"/>
          <p:cNvSpPr/>
          <p:nvPr/>
        </p:nvSpPr>
        <p:spPr>
          <a:xfrm>
            <a:off x="5023634" y="2983128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4851262" y="2855398"/>
            <a:ext cx="458018" cy="264808"/>
          </a:xfrm>
          <a:custGeom>
            <a:rect b="b" l="l" r="r" t="t"/>
            <a:pathLst>
              <a:path extrusionOk="0" h="14195" w="24552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4828857" y="2812547"/>
            <a:ext cx="500943" cy="264957"/>
          </a:xfrm>
          <a:custGeom>
            <a:rect b="b" l="l" r="r" t="t"/>
            <a:pathLst>
              <a:path extrusionOk="0" h="14203" w="26853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5079002" y="2852450"/>
            <a:ext cx="222181" cy="132562"/>
          </a:xfrm>
          <a:custGeom>
            <a:rect b="b" l="l" r="r" t="t"/>
            <a:pathLst>
              <a:path extrusionOk="0" h="7106" w="1191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5231469" y="2893958"/>
            <a:ext cx="64733" cy="61991"/>
          </a:xfrm>
          <a:custGeom>
            <a:rect b="b" l="l" r="r" t="t"/>
            <a:pathLst>
              <a:path extrusionOk="0" h="3323" w="347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6"/>
          <p:cNvSpPr/>
          <p:nvPr/>
        </p:nvSpPr>
        <p:spPr>
          <a:xfrm>
            <a:off x="4906630" y="2853103"/>
            <a:ext cx="348494" cy="183397"/>
          </a:xfrm>
          <a:custGeom>
            <a:rect b="b" l="l" r="r" t="t"/>
            <a:pathLst>
              <a:path extrusionOk="0" h="9831" w="18681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6"/>
          <p:cNvSpPr/>
          <p:nvPr/>
        </p:nvSpPr>
        <p:spPr>
          <a:xfrm>
            <a:off x="4906630" y="2853103"/>
            <a:ext cx="348494" cy="183397"/>
          </a:xfrm>
          <a:custGeom>
            <a:rect b="b" l="l" r="r" t="t"/>
            <a:pathLst>
              <a:path extrusionOk="0" h="9831" w="18681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6"/>
          <p:cNvSpPr/>
          <p:nvPr/>
        </p:nvSpPr>
        <p:spPr>
          <a:xfrm>
            <a:off x="4929034" y="2857431"/>
            <a:ext cx="303069" cy="174872"/>
          </a:xfrm>
          <a:custGeom>
            <a:rect b="b" l="l" r="r" t="t"/>
            <a:pathLst>
              <a:path extrusionOk="0" h="9374" w="16246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6"/>
          <p:cNvSpPr/>
          <p:nvPr/>
        </p:nvSpPr>
        <p:spPr>
          <a:xfrm>
            <a:off x="4929034" y="2857431"/>
            <a:ext cx="303069" cy="174872"/>
          </a:xfrm>
          <a:custGeom>
            <a:rect b="b" l="l" r="r" t="t"/>
            <a:pathLst>
              <a:path extrusionOk="0" h="9374" w="16246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6"/>
          <p:cNvSpPr/>
          <p:nvPr/>
        </p:nvSpPr>
        <p:spPr>
          <a:xfrm>
            <a:off x="4930284" y="2881533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6"/>
          <p:cNvSpPr/>
          <p:nvPr/>
        </p:nvSpPr>
        <p:spPr>
          <a:xfrm>
            <a:off x="4930284" y="2881533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6"/>
          <p:cNvSpPr/>
          <p:nvPr/>
        </p:nvSpPr>
        <p:spPr>
          <a:xfrm>
            <a:off x="4981306" y="2888529"/>
            <a:ext cx="198527" cy="130081"/>
          </a:xfrm>
          <a:custGeom>
            <a:rect b="b" l="l" r="r" t="t"/>
            <a:pathLst>
              <a:path extrusionOk="0" h="6973" w="10642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6"/>
          <p:cNvSpPr/>
          <p:nvPr/>
        </p:nvSpPr>
        <p:spPr>
          <a:xfrm>
            <a:off x="4980690" y="288852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6"/>
          <p:cNvSpPr/>
          <p:nvPr/>
        </p:nvSpPr>
        <p:spPr>
          <a:xfrm>
            <a:off x="4980690" y="288852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6"/>
          <p:cNvSpPr/>
          <p:nvPr/>
        </p:nvSpPr>
        <p:spPr>
          <a:xfrm>
            <a:off x="4981940" y="2888529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6"/>
          <p:cNvSpPr/>
          <p:nvPr/>
        </p:nvSpPr>
        <p:spPr>
          <a:xfrm>
            <a:off x="5038558" y="2890917"/>
            <a:ext cx="56021" cy="24401"/>
          </a:xfrm>
          <a:custGeom>
            <a:rect b="b" l="l" r="r" t="t"/>
            <a:pathLst>
              <a:path extrusionOk="0" h="1308" w="3003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6"/>
          <p:cNvSpPr/>
          <p:nvPr/>
        </p:nvSpPr>
        <p:spPr>
          <a:xfrm>
            <a:off x="5098925" y="2922313"/>
            <a:ext cx="83407" cy="53988"/>
          </a:xfrm>
          <a:custGeom>
            <a:rect b="b" l="l" r="r" t="t"/>
            <a:pathLst>
              <a:path extrusionOk="0" h="2894" w="4471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6"/>
          <p:cNvSpPr/>
          <p:nvPr/>
        </p:nvSpPr>
        <p:spPr>
          <a:xfrm>
            <a:off x="5156793" y="2976282"/>
            <a:ext cx="23673" cy="24904"/>
          </a:xfrm>
          <a:custGeom>
            <a:rect b="b" l="l" r="r" t="t"/>
            <a:pathLst>
              <a:path extrusionOk="0" h="1335" w="1269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6"/>
          <p:cNvSpPr/>
          <p:nvPr/>
        </p:nvSpPr>
        <p:spPr>
          <a:xfrm>
            <a:off x="5062828" y="2972551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6"/>
          <p:cNvSpPr/>
          <p:nvPr/>
        </p:nvSpPr>
        <p:spPr>
          <a:xfrm>
            <a:off x="5018019" y="2920895"/>
            <a:ext cx="34866" cy="22106"/>
          </a:xfrm>
          <a:custGeom>
            <a:rect b="b" l="l" r="r" t="t"/>
            <a:pathLst>
              <a:path extrusionOk="0" h="1185" w="1869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6"/>
          <p:cNvSpPr/>
          <p:nvPr/>
        </p:nvSpPr>
        <p:spPr>
          <a:xfrm>
            <a:off x="4980690" y="2913433"/>
            <a:ext cx="54155" cy="51656"/>
          </a:xfrm>
          <a:custGeom>
            <a:rect b="b" l="l" r="r" t="t"/>
            <a:pathLst>
              <a:path extrusionOk="0" h="2769" w="2903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6"/>
          <p:cNvSpPr/>
          <p:nvPr/>
        </p:nvSpPr>
        <p:spPr>
          <a:xfrm>
            <a:off x="4868685" y="2782587"/>
            <a:ext cx="458633" cy="264192"/>
          </a:xfrm>
          <a:custGeom>
            <a:rect b="b" l="l" r="r" t="t"/>
            <a:pathLst>
              <a:path extrusionOk="0" h="14162" w="24585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4849396" y="2739662"/>
            <a:ext cx="500943" cy="264714"/>
          </a:xfrm>
          <a:custGeom>
            <a:rect b="b" l="l" r="r" t="t"/>
            <a:pathLst>
              <a:path extrusionOk="0" h="14190" w="26853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6"/>
          <p:cNvSpPr/>
          <p:nvPr/>
        </p:nvSpPr>
        <p:spPr>
          <a:xfrm>
            <a:off x="5039192" y="2784621"/>
            <a:ext cx="283761" cy="210093"/>
          </a:xfrm>
          <a:custGeom>
            <a:rect b="b" l="l" r="r" t="t"/>
            <a:pathLst>
              <a:path extrusionOk="0" h="11262" w="15211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6"/>
          <p:cNvSpPr/>
          <p:nvPr/>
        </p:nvSpPr>
        <p:spPr>
          <a:xfrm>
            <a:off x="4924053" y="2780293"/>
            <a:ext cx="349128" cy="183248"/>
          </a:xfrm>
          <a:custGeom>
            <a:rect b="b" l="l" r="r" t="t"/>
            <a:pathLst>
              <a:path extrusionOk="0" h="9823" w="18715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6"/>
          <p:cNvSpPr/>
          <p:nvPr/>
        </p:nvSpPr>
        <p:spPr>
          <a:xfrm>
            <a:off x="4924053" y="2780293"/>
            <a:ext cx="349128" cy="183248"/>
          </a:xfrm>
          <a:custGeom>
            <a:rect b="b" l="l" r="r" t="t"/>
            <a:pathLst>
              <a:path extrusionOk="0" h="9823" w="18715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4946458" y="2783986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4946458" y="2783986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4948324" y="2808723"/>
            <a:ext cx="300588" cy="150453"/>
          </a:xfrm>
          <a:custGeom>
            <a:rect b="b" l="l" r="r" t="t"/>
            <a:pathLst>
              <a:path extrusionOk="0" h="8065" w="16113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4948324" y="2808723"/>
            <a:ext cx="300588" cy="150453"/>
          </a:xfrm>
          <a:custGeom>
            <a:rect b="b" l="l" r="r" t="t"/>
            <a:pathLst>
              <a:path extrusionOk="0" h="8065" w="16113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4999364" y="2815737"/>
            <a:ext cx="198527" cy="130697"/>
          </a:xfrm>
          <a:custGeom>
            <a:rect b="b" l="l" r="r" t="t"/>
            <a:pathLst>
              <a:path extrusionOk="0" h="7006" w="10642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6"/>
          <p:cNvSpPr/>
          <p:nvPr/>
        </p:nvSpPr>
        <p:spPr>
          <a:xfrm>
            <a:off x="4998729" y="2815737"/>
            <a:ext cx="201642" cy="111408"/>
          </a:xfrm>
          <a:custGeom>
            <a:rect b="b" l="l" r="r" t="t"/>
            <a:pathLst>
              <a:path extrusionOk="0" h="5972" w="10809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6"/>
          <p:cNvSpPr/>
          <p:nvPr/>
        </p:nvSpPr>
        <p:spPr>
          <a:xfrm>
            <a:off x="4998729" y="2815737"/>
            <a:ext cx="201642" cy="111408"/>
          </a:xfrm>
          <a:custGeom>
            <a:rect b="b" l="l" r="r" t="t"/>
            <a:pathLst>
              <a:path extrusionOk="0" h="5972" w="10809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6"/>
          <p:cNvSpPr/>
          <p:nvPr/>
        </p:nvSpPr>
        <p:spPr>
          <a:xfrm>
            <a:off x="4999364" y="2815103"/>
            <a:ext cx="42944" cy="13711"/>
          </a:xfrm>
          <a:custGeom>
            <a:rect b="b" l="l" r="r" t="t"/>
            <a:pathLst>
              <a:path extrusionOk="0" h="735" w="2302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6"/>
          <p:cNvSpPr/>
          <p:nvPr/>
        </p:nvSpPr>
        <p:spPr>
          <a:xfrm>
            <a:off x="5056616" y="2817733"/>
            <a:ext cx="55387" cy="24774"/>
          </a:xfrm>
          <a:custGeom>
            <a:rect b="b" l="l" r="r" t="t"/>
            <a:pathLst>
              <a:path extrusionOk="0" h="1328" w="2969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6"/>
          <p:cNvSpPr/>
          <p:nvPr/>
        </p:nvSpPr>
        <p:spPr>
          <a:xfrm>
            <a:off x="5117599" y="2849484"/>
            <a:ext cx="82772" cy="53391"/>
          </a:xfrm>
          <a:custGeom>
            <a:rect b="b" l="l" r="r" t="t"/>
            <a:pathLst>
              <a:path extrusionOk="0" h="2862" w="4437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6"/>
          <p:cNvSpPr/>
          <p:nvPr/>
        </p:nvSpPr>
        <p:spPr>
          <a:xfrm>
            <a:off x="5174833" y="2903472"/>
            <a:ext cx="23058" cy="24289"/>
          </a:xfrm>
          <a:custGeom>
            <a:rect b="b" l="l" r="r" t="t"/>
            <a:pathLst>
              <a:path extrusionOk="0" h="1302" w="1236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5080867" y="2899125"/>
            <a:ext cx="58521" cy="21173"/>
          </a:xfrm>
          <a:custGeom>
            <a:rect b="b" l="l" r="r" t="t"/>
            <a:pathLst>
              <a:path extrusionOk="0" h="1135" w="3137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/>
          <p:nvPr/>
        </p:nvSpPr>
        <p:spPr>
          <a:xfrm>
            <a:off x="5036077" y="2847469"/>
            <a:ext cx="34232" cy="22274"/>
          </a:xfrm>
          <a:custGeom>
            <a:rect b="b" l="l" r="r" t="t"/>
            <a:pathLst>
              <a:path extrusionOk="0" h="1194" w="1835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6"/>
          <p:cNvSpPr/>
          <p:nvPr/>
        </p:nvSpPr>
        <p:spPr>
          <a:xfrm>
            <a:off x="4998729" y="2840007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6"/>
          <p:cNvSpPr/>
          <p:nvPr/>
        </p:nvSpPr>
        <p:spPr>
          <a:xfrm>
            <a:off x="4906630" y="2705430"/>
            <a:ext cx="458018" cy="264808"/>
          </a:xfrm>
          <a:custGeom>
            <a:rect b="b" l="l" r="r" t="t"/>
            <a:pathLst>
              <a:path extrusionOk="0" h="14195" w="24552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6"/>
          <p:cNvSpPr/>
          <p:nvPr/>
        </p:nvSpPr>
        <p:spPr>
          <a:xfrm>
            <a:off x="4884244" y="2662654"/>
            <a:ext cx="500943" cy="264882"/>
          </a:xfrm>
          <a:custGeom>
            <a:rect b="b" l="l" r="r" t="t"/>
            <a:pathLst>
              <a:path extrusionOk="0" h="14199" w="26853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6"/>
          <p:cNvSpPr/>
          <p:nvPr/>
        </p:nvSpPr>
        <p:spPr>
          <a:xfrm>
            <a:off x="4911610" y="2707463"/>
            <a:ext cx="283164" cy="210335"/>
          </a:xfrm>
          <a:custGeom>
            <a:rect b="b" l="l" r="r" t="t"/>
            <a:pathLst>
              <a:path extrusionOk="0" h="11275" w="15179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6"/>
          <p:cNvSpPr/>
          <p:nvPr/>
        </p:nvSpPr>
        <p:spPr>
          <a:xfrm>
            <a:off x="4961401" y="2703136"/>
            <a:ext cx="349110" cy="183397"/>
          </a:xfrm>
          <a:custGeom>
            <a:rect b="b" l="l" r="r" t="t"/>
            <a:pathLst>
              <a:path extrusionOk="0" h="9831" w="18714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6"/>
          <p:cNvSpPr/>
          <p:nvPr/>
        </p:nvSpPr>
        <p:spPr>
          <a:xfrm>
            <a:off x="4961401" y="2703136"/>
            <a:ext cx="349110" cy="183397"/>
          </a:xfrm>
          <a:custGeom>
            <a:rect b="b" l="l" r="r" t="t"/>
            <a:pathLst>
              <a:path extrusionOk="0" h="9831" w="18714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6"/>
          <p:cNvSpPr/>
          <p:nvPr/>
        </p:nvSpPr>
        <p:spPr>
          <a:xfrm>
            <a:off x="4969497" y="2707296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4969497" y="2707296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6"/>
          <p:cNvSpPr/>
          <p:nvPr/>
        </p:nvSpPr>
        <p:spPr>
          <a:xfrm>
            <a:off x="4985671" y="2731566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6"/>
          <p:cNvSpPr/>
          <p:nvPr/>
        </p:nvSpPr>
        <p:spPr>
          <a:xfrm>
            <a:off x="4985671" y="2731566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6"/>
          <p:cNvSpPr/>
          <p:nvPr/>
        </p:nvSpPr>
        <p:spPr>
          <a:xfrm>
            <a:off x="5036692" y="2738561"/>
            <a:ext cx="199142" cy="130697"/>
          </a:xfrm>
          <a:custGeom>
            <a:rect b="b" l="l" r="r" t="t"/>
            <a:pathLst>
              <a:path extrusionOk="0" h="7006" w="10675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6"/>
          <p:cNvSpPr/>
          <p:nvPr/>
        </p:nvSpPr>
        <p:spPr>
          <a:xfrm>
            <a:off x="5036077" y="2738561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6"/>
          <p:cNvSpPr/>
          <p:nvPr/>
        </p:nvSpPr>
        <p:spPr>
          <a:xfrm>
            <a:off x="5036077" y="2738561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6"/>
          <p:cNvSpPr/>
          <p:nvPr/>
        </p:nvSpPr>
        <p:spPr>
          <a:xfrm>
            <a:off x="5036692" y="2738561"/>
            <a:ext cx="42962" cy="13711"/>
          </a:xfrm>
          <a:custGeom>
            <a:rect b="b" l="l" r="r" t="t"/>
            <a:pathLst>
              <a:path extrusionOk="0" h="735" w="2303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6"/>
          <p:cNvSpPr/>
          <p:nvPr/>
        </p:nvSpPr>
        <p:spPr>
          <a:xfrm>
            <a:off x="5093944" y="2740949"/>
            <a:ext cx="56021" cy="24401"/>
          </a:xfrm>
          <a:custGeom>
            <a:rect b="b" l="l" r="r" t="t"/>
            <a:pathLst>
              <a:path extrusionOk="0" h="1308" w="3003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6"/>
          <p:cNvSpPr/>
          <p:nvPr/>
        </p:nvSpPr>
        <p:spPr>
          <a:xfrm>
            <a:off x="5154928" y="2772513"/>
            <a:ext cx="82772" cy="53820"/>
          </a:xfrm>
          <a:custGeom>
            <a:rect b="b" l="l" r="r" t="t"/>
            <a:pathLst>
              <a:path extrusionOk="0" h="2885" w="4437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6"/>
          <p:cNvSpPr/>
          <p:nvPr/>
        </p:nvSpPr>
        <p:spPr>
          <a:xfrm>
            <a:off x="5212180" y="2826315"/>
            <a:ext cx="23655" cy="24904"/>
          </a:xfrm>
          <a:custGeom>
            <a:rect b="b" l="l" r="r" t="t"/>
            <a:pathLst>
              <a:path extrusionOk="0" h="1335" w="1268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6"/>
          <p:cNvSpPr/>
          <p:nvPr/>
        </p:nvSpPr>
        <p:spPr>
          <a:xfrm>
            <a:off x="5118215" y="2822584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6"/>
          <p:cNvSpPr/>
          <p:nvPr/>
        </p:nvSpPr>
        <p:spPr>
          <a:xfrm>
            <a:off x="5073405" y="2770928"/>
            <a:ext cx="34251" cy="22106"/>
          </a:xfrm>
          <a:custGeom>
            <a:rect b="b" l="l" r="r" t="t"/>
            <a:pathLst>
              <a:path extrusionOk="0" h="1185" w="1836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6"/>
          <p:cNvSpPr/>
          <p:nvPr/>
        </p:nvSpPr>
        <p:spPr>
          <a:xfrm>
            <a:off x="5036207" y="2763466"/>
            <a:ext cx="54025" cy="51656"/>
          </a:xfrm>
          <a:custGeom>
            <a:rect b="b" l="l" r="r" t="t"/>
            <a:pathLst>
              <a:path extrusionOk="0" h="2769" w="2896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6"/>
          <p:cNvSpPr/>
          <p:nvPr/>
        </p:nvSpPr>
        <p:spPr>
          <a:xfrm>
            <a:off x="4880494" y="2635735"/>
            <a:ext cx="458652" cy="264173"/>
          </a:xfrm>
          <a:custGeom>
            <a:rect b="b" l="l" r="r" t="t"/>
            <a:pathLst>
              <a:path extrusionOk="0" h="14161" w="24586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6"/>
          <p:cNvSpPr/>
          <p:nvPr/>
        </p:nvSpPr>
        <p:spPr>
          <a:xfrm>
            <a:off x="4857474" y="2592791"/>
            <a:ext cx="500961" cy="264938"/>
          </a:xfrm>
          <a:custGeom>
            <a:rect b="b" l="l" r="r" t="t"/>
            <a:pathLst>
              <a:path extrusionOk="0" h="14202" w="26854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6"/>
          <p:cNvSpPr/>
          <p:nvPr/>
        </p:nvSpPr>
        <p:spPr>
          <a:xfrm>
            <a:off x="5107637" y="2632788"/>
            <a:ext cx="222162" cy="132562"/>
          </a:xfrm>
          <a:custGeom>
            <a:rect b="b" l="l" r="r" t="t"/>
            <a:pathLst>
              <a:path extrusionOk="0" h="7106" w="11909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6"/>
          <p:cNvSpPr/>
          <p:nvPr/>
        </p:nvSpPr>
        <p:spPr>
          <a:xfrm>
            <a:off x="5260086" y="2673661"/>
            <a:ext cx="64733" cy="62009"/>
          </a:xfrm>
          <a:custGeom>
            <a:rect b="b" l="l" r="r" t="t"/>
            <a:pathLst>
              <a:path extrusionOk="0" h="3324" w="347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6"/>
          <p:cNvSpPr/>
          <p:nvPr/>
        </p:nvSpPr>
        <p:spPr>
          <a:xfrm>
            <a:off x="4934649" y="2633198"/>
            <a:ext cx="349110" cy="183491"/>
          </a:xfrm>
          <a:custGeom>
            <a:rect b="b" l="l" r="r" t="t"/>
            <a:pathLst>
              <a:path extrusionOk="0" h="9836" w="18714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6"/>
          <p:cNvSpPr/>
          <p:nvPr/>
        </p:nvSpPr>
        <p:spPr>
          <a:xfrm>
            <a:off x="4934649" y="2633198"/>
            <a:ext cx="349110" cy="183491"/>
          </a:xfrm>
          <a:custGeom>
            <a:rect b="b" l="l" r="r" t="t"/>
            <a:pathLst>
              <a:path extrusionOk="0" h="9836" w="18714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6"/>
          <p:cNvSpPr/>
          <p:nvPr/>
        </p:nvSpPr>
        <p:spPr>
          <a:xfrm>
            <a:off x="4957670" y="2637134"/>
            <a:ext cx="303685" cy="175506"/>
          </a:xfrm>
          <a:custGeom>
            <a:rect b="b" l="l" r="r" t="t"/>
            <a:pathLst>
              <a:path extrusionOk="0" h="9408" w="16279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6"/>
          <p:cNvSpPr/>
          <p:nvPr/>
        </p:nvSpPr>
        <p:spPr>
          <a:xfrm>
            <a:off x="4957670" y="2637134"/>
            <a:ext cx="303685" cy="175506"/>
          </a:xfrm>
          <a:custGeom>
            <a:rect b="b" l="l" r="r" t="t"/>
            <a:pathLst>
              <a:path extrusionOk="0" h="9408" w="16279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6"/>
          <p:cNvSpPr/>
          <p:nvPr/>
        </p:nvSpPr>
        <p:spPr>
          <a:xfrm>
            <a:off x="4958901" y="2661871"/>
            <a:ext cx="300588" cy="150453"/>
          </a:xfrm>
          <a:custGeom>
            <a:rect b="b" l="l" r="r" t="t"/>
            <a:pathLst>
              <a:path extrusionOk="0" h="8065" w="16113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6"/>
          <p:cNvSpPr/>
          <p:nvPr/>
        </p:nvSpPr>
        <p:spPr>
          <a:xfrm>
            <a:off x="4958901" y="2661871"/>
            <a:ext cx="300588" cy="150453"/>
          </a:xfrm>
          <a:custGeom>
            <a:rect b="b" l="l" r="r" t="t"/>
            <a:pathLst>
              <a:path extrusionOk="0" h="8065" w="16113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5010557" y="2668251"/>
            <a:ext cx="197911" cy="130697"/>
          </a:xfrm>
          <a:custGeom>
            <a:rect b="b" l="l" r="r" t="t"/>
            <a:pathLst>
              <a:path extrusionOk="0" h="7006" w="10609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5009941" y="2668866"/>
            <a:ext cx="201623" cy="111408"/>
          </a:xfrm>
          <a:custGeom>
            <a:rect b="b" l="l" r="r" t="t"/>
            <a:pathLst>
              <a:path extrusionOk="0" h="5972" w="10808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5009941" y="2668866"/>
            <a:ext cx="201623" cy="111408"/>
          </a:xfrm>
          <a:custGeom>
            <a:rect b="b" l="l" r="r" t="t"/>
            <a:pathLst>
              <a:path extrusionOk="0" h="5972" w="10808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6"/>
          <p:cNvSpPr/>
          <p:nvPr/>
        </p:nvSpPr>
        <p:spPr>
          <a:xfrm>
            <a:off x="5010557" y="2668251"/>
            <a:ext cx="42328" cy="13711"/>
          </a:xfrm>
          <a:custGeom>
            <a:rect b="b" l="l" r="r" t="t"/>
            <a:pathLst>
              <a:path extrusionOk="0" h="735" w="2269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6"/>
          <p:cNvSpPr/>
          <p:nvPr/>
        </p:nvSpPr>
        <p:spPr>
          <a:xfrm>
            <a:off x="5067193" y="2670881"/>
            <a:ext cx="56021" cy="24774"/>
          </a:xfrm>
          <a:custGeom>
            <a:rect b="b" l="l" r="r" t="t"/>
            <a:pathLst>
              <a:path extrusionOk="0" h="1328" w="3003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6"/>
          <p:cNvSpPr/>
          <p:nvPr/>
        </p:nvSpPr>
        <p:spPr>
          <a:xfrm>
            <a:off x="5128176" y="2702352"/>
            <a:ext cx="82772" cy="53652"/>
          </a:xfrm>
          <a:custGeom>
            <a:rect b="b" l="l" r="r" t="t"/>
            <a:pathLst>
              <a:path extrusionOk="0" h="2876" w="4437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6"/>
          <p:cNvSpPr/>
          <p:nvPr/>
        </p:nvSpPr>
        <p:spPr>
          <a:xfrm>
            <a:off x="5186044" y="2756619"/>
            <a:ext cx="23039" cy="24289"/>
          </a:xfrm>
          <a:custGeom>
            <a:rect b="b" l="l" r="r" t="t"/>
            <a:pathLst>
              <a:path extrusionOk="0" h="1302" w="1235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6"/>
          <p:cNvSpPr/>
          <p:nvPr/>
        </p:nvSpPr>
        <p:spPr>
          <a:xfrm>
            <a:off x="5091463" y="2752254"/>
            <a:ext cx="59118" cy="21173"/>
          </a:xfrm>
          <a:custGeom>
            <a:rect b="b" l="l" r="r" t="t"/>
            <a:pathLst>
              <a:path extrusionOk="0" h="1135" w="3169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6"/>
          <p:cNvSpPr/>
          <p:nvPr/>
        </p:nvSpPr>
        <p:spPr>
          <a:xfrm>
            <a:off x="5047270" y="2700617"/>
            <a:ext cx="34251" cy="22274"/>
          </a:xfrm>
          <a:custGeom>
            <a:rect b="b" l="l" r="r" t="t"/>
            <a:pathLst>
              <a:path extrusionOk="0" h="1194" w="1836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6"/>
          <p:cNvSpPr/>
          <p:nvPr/>
        </p:nvSpPr>
        <p:spPr>
          <a:xfrm>
            <a:off x="5009456" y="2693136"/>
            <a:ext cx="54640" cy="52290"/>
          </a:xfrm>
          <a:custGeom>
            <a:rect b="b" l="l" r="r" t="t"/>
            <a:pathLst>
              <a:path extrusionOk="0" h="2803" w="2929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6"/>
          <p:cNvSpPr/>
          <p:nvPr/>
        </p:nvSpPr>
        <p:spPr>
          <a:xfrm>
            <a:off x="4897918" y="2562309"/>
            <a:ext cx="458652" cy="264789"/>
          </a:xfrm>
          <a:custGeom>
            <a:rect b="b" l="l" r="r" t="t"/>
            <a:pathLst>
              <a:path extrusionOk="0" h="14194" w="24586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6"/>
          <p:cNvSpPr/>
          <p:nvPr/>
        </p:nvSpPr>
        <p:spPr>
          <a:xfrm>
            <a:off x="4897918" y="2562309"/>
            <a:ext cx="458652" cy="264789"/>
          </a:xfrm>
          <a:custGeom>
            <a:rect b="b" l="l" r="r" t="t"/>
            <a:pathLst>
              <a:path extrusionOk="0" h="14194" w="24586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6"/>
          <p:cNvSpPr/>
          <p:nvPr/>
        </p:nvSpPr>
        <p:spPr>
          <a:xfrm>
            <a:off x="4878013" y="2519832"/>
            <a:ext cx="500961" cy="264584"/>
          </a:xfrm>
          <a:custGeom>
            <a:rect b="b" l="l" r="r" t="t"/>
            <a:pathLst>
              <a:path extrusionOk="0" h="14183" w="26854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6"/>
          <p:cNvSpPr/>
          <p:nvPr/>
        </p:nvSpPr>
        <p:spPr>
          <a:xfrm>
            <a:off x="4953304" y="2560089"/>
            <a:ext cx="349128" cy="183323"/>
          </a:xfrm>
          <a:custGeom>
            <a:rect b="b" l="l" r="r" t="t"/>
            <a:pathLst>
              <a:path extrusionOk="0" h="9827" w="18715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6"/>
          <p:cNvSpPr/>
          <p:nvPr/>
        </p:nvSpPr>
        <p:spPr>
          <a:xfrm>
            <a:off x="4975709" y="2564324"/>
            <a:ext cx="303069" cy="174891"/>
          </a:xfrm>
          <a:custGeom>
            <a:rect b="b" l="l" r="r" t="t"/>
            <a:pathLst>
              <a:path extrusionOk="0" h="9375" w="16246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4976959" y="2588445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6"/>
          <p:cNvSpPr/>
          <p:nvPr/>
        </p:nvSpPr>
        <p:spPr>
          <a:xfrm>
            <a:off x="5028596" y="2596074"/>
            <a:ext cx="198527" cy="130697"/>
          </a:xfrm>
          <a:custGeom>
            <a:rect b="b" l="l" r="r" t="t"/>
            <a:pathLst>
              <a:path extrusionOk="0" h="7006" w="10642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6"/>
          <p:cNvSpPr/>
          <p:nvPr/>
        </p:nvSpPr>
        <p:spPr>
          <a:xfrm>
            <a:off x="5027365" y="2595440"/>
            <a:ext cx="201623" cy="111408"/>
          </a:xfrm>
          <a:custGeom>
            <a:rect b="b" l="l" r="r" t="t"/>
            <a:pathLst>
              <a:path extrusionOk="0" h="5972" w="10808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6"/>
          <p:cNvSpPr/>
          <p:nvPr/>
        </p:nvSpPr>
        <p:spPr>
          <a:xfrm>
            <a:off x="5027980" y="2595440"/>
            <a:ext cx="42962" cy="13096"/>
          </a:xfrm>
          <a:custGeom>
            <a:rect b="b" l="l" r="r" t="t"/>
            <a:pathLst>
              <a:path extrusionOk="0" h="702" w="2303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5085233" y="2597828"/>
            <a:ext cx="56021" cy="24401"/>
          </a:xfrm>
          <a:custGeom>
            <a:rect b="b" l="l" r="r" t="t"/>
            <a:pathLst>
              <a:path extrusionOk="0" h="1308" w="3003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6"/>
          <p:cNvSpPr/>
          <p:nvPr/>
        </p:nvSpPr>
        <p:spPr>
          <a:xfrm>
            <a:off x="5145600" y="2629224"/>
            <a:ext cx="83388" cy="53988"/>
          </a:xfrm>
          <a:custGeom>
            <a:rect b="b" l="l" r="r" t="t"/>
            <a:pathLst>
              <a:path extrusionOk="0" h="2894" w="447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6"/>
          <p:cNvSpPr/>
          <p:nvPr/>
        </p:nvSpPr>
        <p:spPr>
          <a:xfrm>
            <a:off x="5203468" y="2683193"/>
            <a:ext cx="23655" cy="24904"/>
          </a:xfrm>
          <a:custGeom>
            <a:rect b="b" l="l" r="r" t="t"/>
            <a:pathLst>
              <a:path extrusionOk="0" h="1335" w="1268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6"/>
          <p:cNvSpPr/>
          <p:nvPr/>
        </p:nvSpPr>
        <p:spPr>
          <a:xfrm>
            <a:off x="5109503" y="2679444"/>
            <a:ext cx="59136" cy="20558"/>
          </a:xfrm>
          <a:custGeom>
            <a:rect b="b" l="l" r="r" t="t"/>
            <a:pathLst>
              <a:path extrusionOk="0" h="1102" w="317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6"/>
          <p:cNvSpPr/>
          <p:nvPr/>
        </p:nvSpPr>
        <p:spPr>
          <a:xfrm>
            <a:off x="5064693" y="2627807"/>
            <a:ext cx="34866" cy="22106"/>
          </a:xfrm>
          <a:custGeom>
            <a:rect b="b" l="l" r="r" t="t"/>
            <a:pathLst>
              <a:path extrusionOk="0" h="1185" w="1869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6"/>
          <p:cNvSpPr/>
          <p:nvPr/>
        </p:nvSpPr>
        <p:spPr>
          <a:xfrm>
            <a:off x="5027495" y="2620345"/>
            <a:ext cx="54025" cy="51656"/>
          </a:xfrm>
          <a:custGeom>
            <a:rect b="b" l="l" r="r" t="t"/>
            <a:pathLst>
              <a:path extrusionOk="0" h="2769" w="2896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6"/>
          <p:cNvSpPr/>
          <p:nvPr/>
        </p:nvSpPr>
        <p:spPr>
          <a:xfrm>
            <a:off x="5349705" y="3200142"/>
            <a:ext cx="458018" cy="264808"/>
          </a:xfrm>
          <a:custGeom>
            <a:rect b="b" l="l" r="r" t="t"/>
            <a:pathLst>
              <a:path extrusionOk="0" h="14195" w="24552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6"/>
          <p:cNvSpPr/>
          <p:nvPr/>
        </p:nvSpPr>
        <p:spPr>
          <a:xfrm>
            <a:off x="5327300" y="3157198"/>
            <a:ext cx="500943" cy="264938"/>
          </a:xfrm>
          <a:custGeom>
            <a:rect b="b" l="l" r="r" t="t"/>
            <a:pathLst>
              <a:path extrusionOk="0" h="14202" w="26853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6"/>
          <p:cNvSpPr/>
          <p:nvPr/>
        </p:nvSpPr>
        <p:spPr>
          <a:xfrm>
            <a:off x="5576829" y="3197195"/>
            <a:ext cx="222797" cy="133178"/>
          </a:xfrm>
          <a:custGeom>
            <a:rect b="b" l="l" r="r" t="t"/>
            <a:pathLst>
              <a:path extrusionOk="0" h="7139" w="11943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6"/>
          <p:cNvSpPr/>
          <p:nvPr/>
        </p:nvSpPr>
        <p:spPr>
          <a:xfrm>
            <a:off x="5729296" y="3238702"/>
            <a:ext cx="65348" cy="61897"/>
          </a:xfrm>
          <a:custGeom>
            <a:rect b="b" l="l" r="r" t="t"/>
            <a:pathLst>
              <a:path extrusionOk="0" h="3318" w="3503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6"/>
          <p:cNvSpPr/>
          <p:nvPr/>
        </p:nvSpPr>
        <p:spPr>
          <a:xfrm>
            <a:off x="5404457" y="3197847"/>
            <a:ext cx="349128" cy="183248"/>
          </a:xfrm>
          <a:custGeom>
            <a:rect b="b" l="l" r="r" t="t"/>
            <a:pathLst>
              <a:path extrusionOk="0" h="9823" w="18715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6"/>
          <p:cNvSpPr/>
          <p:nvPr/>
        </p:nvSpPr>
        <p:spPr>
          <a:xfrm>
            <a:off x="5404457" y="3197847"/>
            <a:ext cx="349128" cy="183248"/>
          </a:xfrm>
          <a:custGeom>
            <a:rect b="b" l="l" r="r" t="t"/>
            <a:pathLst>
              <a:path extrusionOk="0" h="9823" w="18715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5412553" y="3202008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5412553" y="3202008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5428727" y="3226278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5428727" y="3226278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6"/>
          <p:cNvSpPr/>
          <p:nvPr/>
        </p:nvSpPr>
        <p:spPr>
          <a:xfrm>
            <a:off x="5480383" y="3233908"/>
            <a:ext cx="198527" cy="130063"/>
          </a:xfrm>
          <a:custGeom>
            <a:rect b="b" l="l" r="r" t="t"/>
            <a:pathLst>
              <a:path extrusionOk="0" h="6972" w="10642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6"/>
          <p:cNvSpPr/>
          <p:nvPr/>
        </p:nvSpPr>
        <p:spPr>
          <a:xfrm>
            <a:off x="5479133" y="3233273"/>
            <a:ext cx="201642" cy="112042"/>
          </a:xfrm>
          <a:custGeom>
            <a:rect b="b" l="l" r="r" t="t"/>
            <a:pathLst>
              <a:path extrusionOk="0" h="6006" w="10809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6"/>
          <p:cNvSpPr/>
          <p:nvPr/>
        </p:nvSpPr>
        <p:spPr>
          <a:xfrm>
            <a:off x="5479133" y="3233273"/>
            <a:ext cx="201642" cy="112042"/>
          </a:xfrm>
          <a:custGeom>
            <a:rect b="b" l="l" r="r" t="t"/>
            <a:pathLst>
              <a:path extrusionOk="0" h="6006" w="10809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6"/>
          <p:cNvSpPr/>
          <p:nvPr/>
        </p:nvSpPr>
        <p:spPr>
          <a:xfrm>
            <a:off x="5479749" y="3233273"/>
            <a:ext cx="42962" cy="13096"/>
          </a:xfrm>
          <a:custGeom>
            <a:rect b="b" l="l" r="r" t="t"/>
            <a:pathLst>
              <a:path extrusionOk="0" h="702" w="2303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5537001" y="3235288"/>
            <a:ext cx="56021" cy="24774"/>
          </a:xfrm>
          <a:custGeom>
            <a:rect b="b" l="l" r="r" t="t"/>
            <a:pathLst>
              <a:path extrusionOk="0" h="1328" w="3003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5597368" y="3267020"/>
            <a:ext cx="83407" cy="54025"/>
          </a:xfrm>
          <a:custGeom>
            <a:rect b="b" l="l" r="r" t="t"/>
            <a:pathLst>
              <a:path extrusionOk="0" h="2896" w="4471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6"/>
          <p:cNvSpPr/>
          <p:nvPr/>
        </p:nvSpPr>
        <p:spPr>
          <a:xfrm>
            <a:off x="5655236" y="3321026"/>
            <a:ext cx="23673" cy="24289"/>
          </a:xfrm>
          <a:custGeom>
            <a:rect b="b" l="l" r="r" t="t"/>
            <a:pathLst>
              <a:path extrusionOk="0" h="1302" w="1269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6"/>
          <p:cNvSpPr/>
          <p:nvPr/>
        </p:nvSpPr>
        <p:spPr>
          <a:xfrm>
            <a:off x="5561271" y="3317295"/>
            <a:ext cx="59136" cy="20539"/>
          </a:xfrm>
          <a:custGeom>
            <a:rect b="b" l="l" r="r" t="t"/>
            <a:pathLst>
              <a:path extrusionOk="0" h="1101" w="317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6"/>
          <p:cNvSpPr/>
          <p:nvPr/>
        </p:nvSpPr>
        <p:spPr>
          <a:xfrm>
            <a:off x="5516462" y="3265640"/>
            <a:ext cx="34866" cy="22069"/>
          </a:xfrm>
          <a:custGeom>
            <a:rect b="b" l="l" r="r" t="t"/>
            <a:pathLst>
              <a:path extrusionOk="0" h="1183" w="1869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6"/>
          <p:cNvSpPr/>
          <p:nvPr/>
        </p:nvSpPr>
        <p:spPr>
          <a:xfrm>
            <a:off x="5479133" y="3257543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6"/>
          <p:cNvSpPr/>
          <p:nvPr/>
        </p:nvSpPr>
        <p:spPr>
          <a:xfrm>
            <a:off x="5375840" y="3132312"/>
            <a:ext cx="458633" cy="264808"/>
          </a:xfrm>
          <a:custGeom>
            <a:rect b="b" l="l" r="r" t="t"/>
            <a:pathLst>
              <a:path extrusionOk="0" h="14195" w="24585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6"/>
          <p:cNvSpPr/>
          <p:nvPr/>
        </p:nvSpPr>
        <p:spPr>
          <a:xfrm>
            <a:off x="5353436" y="3089387"/>
            <a:ext cx="500943" cy="264920"/>
          </a:xfrm>
          <a:custGeom>
            <a:rect b="b" l="l" r="r" t="t"/>
            <a:pathLst>
              <a:path extrusionOk="0" h="14201" w="26853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6"/>
          <p:cNvSpPr/>
          <p:nvPr/>
        </p:nvSpPr>
        <p:spPr>
          <a:xfrm>
            <a:off x="5380821" y="3134346"/>
            <a:ext cx="283761" cy="210335"/>
          </a:xfrm>
          <a:custGeom>
            <a:rect b="b" l="l" r="r" t="t"/>
            <a:pathLst>
              <a:path extrusionOk="0" h="11275" w="15211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6"/>
          <p:cNvSpPr/>
          <p:nvPr/>
        </p:nvSpPr>
        <p:spPr>
          <a:xfrm>
            <a:off x="5430593" y="3130018"/>
            <a:ext cx="349128" cy="183248"/>
          </a:xfrm>
          <a:custGeom>
            <a:rect b="b" l="l" r="r" t="t"/>
            <a:pathLst>
              <a:path extrusionOk="0" h="9823" w="18715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6"/>
          <p:cNvSpPr/>
          <p:nvPr/>
        </p:nvSpPr>
        <p:spPr>
          <a:xfrm>
            <a:off x="5430593" y="3130018"/>
            <a:ext cx="349128" cy="183248"/>
          </a:xfrm>
          <a:custGeom>
            <a:rect b="b" l="l" r="r" t="t"/>
            <a:pathLst>
              <a:path extrusionOk="0" h="9823" w="18715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6"/>
          <p:cNvSpPr/>
          <p:nvPr/>
        </p:nvSpPr>
        <p:spPr>
          <a:xfrm>
            <a:off x="5453613" y="3133712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6"/>
          <p:cNvSpPr/>
          <p:nvPr/>
        </p:nvSpPr>
        <p:spPr>
          <a:xfrm>
            <a:off x="5453613" y="3133712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6"/>
          <p:cNvSpPr/>
          <p:nvPr/>
        </p:nvSpPr>
        <p:spPr>
          <a:xfrm>
            <a:off x="5454863" y="3158448"/>
            <a:ext cx="300588" cy="150303"/>
          </a:xfrm>
          <a:custGeom>
            <a:rect b="b" l="l" r="r" t="t"/>
            <a:pathLst>
              <a:path extrusionOk="0" h="8057" w="16113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6"/>
          <p:cNvSpPr/>
          <p:nvPr/>
        </p:nvSpPr>
        <p:spPr>
          <a:xfrm>
            <a:off x="5454863" y="3158448"/>
            <a:ext cx="300588" cy="150303"/>
          </a:xfrm>
          <a:custGeom>
            <a:rect b="b" l="l" r="r" t="t"/>
            <a:pathLst>
              <a:path extrusionOk="0" h="8057" w="16113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6"/>
          <p:cNvSpPr/>
          <p:nvPr/>
        </p:nvSpPr>
        <p:spPr>
          <a:xfrm>
            <a:off x="5507134" y="3166078"/>
            <a:ext cx="197911" cy="130063"/>
          </a:xfrm>
          <a:custGeom>
            <a:rect b="b" l="l" r="r" t="t"/>
            <a:pathLst>
              <a:path extrusionOk="0" h="6972" w="10609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6"/>
          <p:cNvSpPr/>
          <p:nvPr/>
        </p:nvSpPr>
        <p:spPr>
          <a:xfrm>
            <a:off x="5505884" y="3165444"/>
            <a:ext cx="201642" cy="111408"/>
          </a:xfrm>
          <a:custGeom>
            <a:rect b="b" l="l" r="r" t="t"/>
            <a:pathLst>
              <a:path extrusionOk="0" h="5972" w="10809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6"/>
          <p:cNvSpPr/>
          <p:nvPr/>
        </p:nvSpPr>
        <p:spPr>
          <a:xfrm>
            <a:off x="5505884" y="3165444"/>
            <a:ext cx="201642" cy="111408"/>
          </a:xfrm>
          <a:custGeom>
            <a:rect b="b" l="l" r="r" t="t"/>
            <a:pathLst>
              <a:path extrusionOk="0" h="5972" w="10809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6"/>
          <p:cNvSpPr/>
          <p:nvPr/>
        </p:nvSpPr>
        <p:spPr>
          <a:xfrm>
            <a:off x="5506518" y="3165444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6"/>
          <p:cNvSpPr/>
          <p:nvPr/>
        </p:nvSpPr>
        <p:spPr>
          <a:xfrm>
            <a:off x="5563136" y="3167682"/>
            <a:ext cx="56021" cy="24550"/>
          </a:xfrm>
          <a:custGeom>
            <a:rect b="b" l="l" r="r" t="t"/>
            <a:pathLst>
              <a:path extrusionOk="0" h="1316" w="3003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5624120" y="3199191"/>
            <a:ext cx="82791" cy="54025"/>
          </a:xfrm>
          <a:custGeom>
            <a:rect b="b" l="l" r="r" t="t"/>
            <a:pathLst>
              <a:path extrusionOk="0" h="2896" w="4438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6"/>
          <p:cNvSpPr/>
          <p:nvPr/>
        </p:nvSpPr>
        <p:spPr>
          <a:xfrm>
            <a:off x="5681987" y="3253197"/>
            <a:ext cx="23058" cy="24289"/>
          </a:xfrm>
          <a:custGeom>
            <a:rect b="b" l="l" r="r" t="t"/>
            <a:pathLst>
              <a:path extrusionOk="0" h="1302" w="1236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6"/>
          <p:cNvSpPr/>
          <p:nvPr/>
        </p:nvSpPr>
        <p:spPr>
          <a:xfrm>
            <a:off x="5587407" y="3249466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6"/>
          <p:cNvSpPr/>
          <p:nvPr/>
        </p:nvSpPr>
        <p:spPr>
          <a:xfrm>
            <a:off x="5543231" y="3197810"/>
            <a:ext cx="34232" cy="22069"/>
          </a:xfrm>
          <a:custGeom>
            <a:rect b="b" l="l" r="r" t="t"/>
            <a:pathLst>
              <a:path extrusionOk="0" h="1183" w="1835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6"/>
          <p:cNvSpPr/>
          <p:nvPr/>
        </p:nvSpPr>
        <p:spPr>
          <a:xfrm>
            <a:off x="5505269" y="3189714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6"/>
          <p:cNvSpPr/>
          <p:nvPr/>
        </p:nvSpPr>
        <p:spPr>
          <a:xfrm>
            <a:off x="5349705" y="3062617"/>
            <a:ext cx="458018" cy="264173"/>
          </a:xfrm>
          <a:custGeom>
            <a:rect b="b" l="l" r="r" t="t"/>
            <a:pathLst>
              <a:path extrusionOk="0" h="14161" w="24552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6"/>
          <p:cNvSpPr/>
          <p:nvPr/>
        </p:nvSpPr>
        <p:spPr>
          <a:xfrm>
            <a:off x="5327300" y="3019674"/>
            <a:ext cx="500943" cy="264416"/>
          </a:xfrm>
          <a:custGeom>
            <a:rect b="b" l="l" r="r" t="t"/>
            <a:pathLst>
              <a:path extrusionOk="0" h="14174" w="26853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6"/>
          <p:cNvSpPr/>
          <p:nvPr/>
        </p:nvSpPr>
        <p:spPr>
          <a:xfrm>
            <a:off x="5576829" y="3059670"/>
            <a:ext cx="222797" cy="132562"/>
          </a:xfrm>
          <a:custGeom>
            <a:rect b="b" l="l" r="r" t="t"/>
            <a:pathLst>
              <a:path extrusionOk="0" h="7106" w="11943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6"/>
          <p:cNvSpPr/>
          <p:nvPr/>
        </p:nvSpPr>
        <p:spPr>
          <a:xfrm>
            <a:off x="5729296" y="3100543"/>
            <a:ext cx="65348" cy="62009"/>
          </a:xfrm>
          <a:custGeom>
            <a:rect b="b" l="l" r="r" t="t"/>
            <a:pathLst>
              <a:path extrusionOk="0" h="3324" w="3503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6"/>
          <p:cNvSpPr/>
          <p:nvPr/>
        </p:nvSpPr>
        <p:spPr>
          <a:xfrm>
            <a:off x="5404457" y="3059856"/>
            <a:ext cx="349128" cy="183248"/>
          </a:xfrm>
          <a:custGeom>
            <a:rect b="b" l="l" r="r" t="t"/>
            <a:pathLst>
              <a:path extrusionOk="0" h="9823" w="18715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6"/>
          <p:cNvSpPr/>
          <p:nvPr/>
        </p:nvSpPr>
        <p:spPr>
          <a:xfrm>
            <a:off x="5404457" y="3059856"/>
            <a:ext cx="349128" cy="183248"/>
          </a:xfrm>
          <a:custGeom>
            <a:rect b="b" l="l" r="r" t="t"/>
            <a:pathLst>
              <a:path extrusionOk="0" h="9823" w="18715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6"/>
          <p:cNvSpPr/>
          <p:nvPr/>
        </p:nvSpPr>
        <p:spPr>
          <a:xfrm>
            <a:off x="5426862" y="3064017"/>
            <a:ext cx="303685" cy="175506"/>
          </a:xfrm>
          <a:custGeom>
            <a:rect b="b" l="l" r="r" t="t"/>
            <a:pathLst>
              <a:path extrusionOk="0" h="9408" w="16279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6"/>
          <p:cNvSpPr/>
          <p:nvPr/>
        </p:nvSpPr>
        <p:spPr>
          <a:xfrm>
            <a:off x="5426862" y="3064017"/>
            <a:ext cx="303685" cy="175506"/>
          </a:xfrm>
          <a:custGeom>
            <a:rect b="b" l="l" r="r" t="t"/>
            <a:pathLst>
              <a:path extrusionOk="0" h="9408" w="16279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6"/>
          <p:cNvSpPr/>
          <p:nvPr/>
        </p:nvSpPr>
        <p:spPr>
          <a:xfrm>
            <a:off x="5428727" y="3088137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6"/>
          <p:cNvSpPr/>
          <p:nvPr/>
        </p:nvSpPr>
        <p:spPr>
          <a:xfrm>
            <a:off x="5428727" y="3088137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6"/>
          <p:cNvSpPr/>
          <p:nvPr/>
        </p:nvSpPr>
        <p:spPr>
          <a:xfrm>
            <a:off x="5480383" y="3095749"/>
            <a:ext cx="198527" cy="130081"/>
          </a:xfrm>
          <a:custGeom>
            <a:rect b="b" l="l" r="r" t="t"/>
            <a:pathLst>
              <a:path extrusionOk="0" h="6973" w="10642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6"/>
          <p:cNvSpPr/>
          <p:nvPr/>
        </p:nvSpPr>
        <p:spPr>
          <a:xfrm>
            <a:off x="5479133" y="309574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6"/>
          <p:cNvSpPr/>
          <p:nvPr/>
        </p:nvSpPr>
        <p:spPr>
          <a:xfrm>
            <a:off x="5479133" y="309574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6"/>
          <p:cNvSpPr/>
          <p:nvPr/>
        </p:nvSpPr>
        <p:spPr>
          <a:xfrm>
            <a:off x="5479749" y="3095133"/>
            <a:ext cx="42962" cy="13711"/>
          </a:xfrm>
          <a:custGeom>
            <a:rect b="b" l="l" r="r" t="t"/>
            <a:pathLst>
              <a:path extrusionOk="0" h="735" w="2303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6"/>
          <p:cNvSpPr/>
          <p:nvPr/>
        </p:nvSpPr>
        <p:spPr>
          <a:xfrm>
            <a:off x="5537001" y="3097521"/>
            <a:ext cx="56021" cy="24382"/>
          </a:xfrm>
          <a:custGeom>
            <a:rect b="b" l="l" r="r" t="t"/>
            <a:pathLst>
              <a:path extrusionOk="0" h="1307" w="3003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6"/>
          <p:cNvSpPr/>
          <p:nvPr/>
        </p:nvSpPr>
        <p:spPr>
          <a:xfrm>
            <a:off x="5597368" y="3129234"/>
            <a:ext cx="83407" cy="53652"/>
          </a:xfrm>
          <a:custGeom>
            <a:rect b="b" l="l" r="r" t="t"/>
            <a:pathLst>
              <a:path extrusionOk="0" h="2876" w="4471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6"/>
          <p:cNvSpPr/>
          <p:nvPr/>
        </p:nvSpPr>
        <p:spPr>
          <a:xfrm>
            <a:off x="5655236" y="3183502"/>
            <a:ext cx="23673" cy="24289"/>
          </a:xfrm>
          <a:custGeom>
            <a:rect b="b" l="l" r="r" t="t"/>
            <a:pathLst>
              <a:path extrusionOk="0" h="1302" w="1269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6"/>
          <p:cNvSpPr/>
          <p:nvPr/>
        </p:nvSpPr>
        <p:spPr>
          <a:xfrm>
            <a:off x="5561271" y="3179137"/>
            <a:ext cx="59136" cy="20558"/>
          </a:xfrm>
          <a:custGeom>
            <a:rect b="b" l="l" r="r" t="t"/>
            <a:pathLst>
              <a:path extrusionOk="0" h="1102" w="317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6"/>
          <p:cNvSpPr/>
          <p:nvPr/>
        </p:nvSpPr>
        <p:spPr>
          <a:xfrm>
            <a:off x="5516462" y="3127499"/>
            <a:ext cx="34866" cy="22274"/>
          </a:xfrm>
          <a:custGeom>
            <a:rect b="b" l="l" r="r" t="t"/>
            <a:pathLst>
              <a:path extrusionOk="0" h="1194" w="1869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6"/>
          <p:cNvSpPr/>
          <p:nvPr/>
        </p:nvSpPr>
        <p:spPr>
          <a:xfrm>
            <a:off x="5479357" y="3120019"/>
            <a:ext cx="53932" cy="51674"/>
          </a:xfrm>
          <a:custGeom>
            <a:rect b="b" l="l" r="r" t="t"/>
            <a:pathLst>
              <a:path extrusionOk="0" h="2770" w="2891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6"/>
          <p:cNvSpPr/>
          <p:nvPr/>
        </p:nvSpPr>
        <p:spPr>
          <a:xfrm>
            <a:off x="5367128" y="2989341"/>
            <a:ext cx="458633" cy="264640"/>
          </a:xfrm>
          <a:custGeom>
            <a:rect b="b" l="l" r="r" t="t"/>
            <a:pathLst>
              <a:path extrusionOk="0" h="14186" w="24585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6"/>
          <p:cNvSpPr/>
          <p:nvPr/>
        </p:nvSpPr>
        <p:spPr>
          <a:xfrm>
            <a:off x="5347839" y="2946247"/>
            <a:ext cx="500961" cy="264920"/>
          </a:xfrm>
          <a:custGeom>
            <a:rect b="b" l="l" r="r" t="t"/>
            <a:pathLst>
              <a:path extrusionOk="0" h="14201" w="26854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6"/>
          <p:cNvSpPr/>
          <p:nvPr/>
        </p:nvSpPr>
        <p:spPr>
          <a:xfrm>
            <a:off x="5363397" y="2955277"/>
            <a:ext cx="467979" cy="246134"/>
          </a:xfrm>
          <a:custGeom>
            <a:rect b="b" l="l" r="r" t="t"/>
            <a:pathLst>
              <a:path extrusionOk="0" h="13194" w="25086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6"/>
          <p:cNvSpPr/>
          <p:nvPr/>
        </p:nvSpPr>
        <p:spPr>
          <a:xfrm>
            <a:off x="5537635" y="2991206"/>
            <a:ext cx="283761" cy="210111"/>
          </a:xfrm>
          <a:custGeom>
            <a:rect b="b" l="l" r="r" t="t"/>
            <a:pathLst>
              <a:path extrusionOk="0" h="11263" w="15211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6"/>
          <p:cNvSpPr/>
          <p:nvPr/>
        </p:nvSpPr>
        <p:spPr>
          <a:xfrm>
            <a:off x="5422515" y="2986897"/>
            <a:ext cx="349110" cy="183248"/>
          </a:xfrm>
          <a:custGeom>
            <a:rect b="b" l="l" r="r" t="t"/>
            <a:pathLst>
              <a:path extrusionOk="0" h="9823" w="18714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6"/>
          <p:cNvSpPr/>
          <p:nvPr/>
        </p:nvSpPr>
        <p:spPr>
          <a:xfrm>
            <a:off x="5422515" y="2986897"/>
            <a:ext cx="349110" cy="183248"/>
          </a:xfrm>
          <a:custGeom>
            <a:rect b="b" l="l" r="r" t="t"/>
            <a:pathLst>
              <a:path extrusionOk="0" h="9823" w="18714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6"/>
          <p:cNvSpPr/>
          <p:nvPr/>
        </p:nvSpPr>
        <p:spPr>
          <a:xfrm>
            <a:off x="5429977" y="2991057"/>
            <a:ext cx="333551" cy="175189"/>
          </a:xfrm>
          <a:custGeom>
            <a:rect b="b" l="l" r="r" t="t"/>
            <a:pathLst>
              <a:path extrusionOk="0" h="9391" w="1788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6"/>
          <p:cNvSpPr/>
          <p:nvPr/>
        </p:nvSpPr>
        <p:spPr>
          <a:xfrm>
            <a:off x="5446151" y="3015327"/>
            <a:ext cx="300588" cy="150919"/>
          </a:xfrm>
          <a:custGeom>
            <a:rect b="b" l="l" r="r" t="t"/>
            <a:pathLst>
              <a:path extrusionOk="0" h="8090" w="16113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6"/>
          <p:cNvSpPr/>
          <p:nvPr/>
        </p:nvSpPr>
        <p:spPr>
          <a:xfrm>
            <a:off x="5498422" y="3022957"/>
            <a:ext cx="197911" cy="130063"/>
          </a:xfrm>
          <a:custGeom>
            <a:rect b="b" l="l" r="r" t="t"/>
            <a:pathLst>
              <a:path extrusionOk="0" h="6972" w="10609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6"/>
          <p:cNvSpPr/>
          <p:nvPr/>
        </p:nvSpPr>
        <p:spPr>
          <a:xfrm>
            <a:off x="5497172" y="3022323"/>
            <a:ext cx="201642" cy="112042"/>
          </a:xfrm>
          <a:custGeom>
            <a:rect b="b" l="l" r="r" t="t"/>
            <a:pathLst>
              <a:path extrusionOk="0" h="6006" w="10809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6"/>
          <p:cNvSpPr/>
          <p:nvPr/>
        </p:nvSpPr>
        <p:spPr>
          <a:xfrm>
            <a:off x="5497807" y="3022323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6"/>
          <p:cNvSpPr/>
          <p:nvPr/>
        </p:nvSpPr>
        <p:spPr>
          <a:xfrm>
            <a:off x="5554424" y="3024710"/>
            <a:ext cx="56021" cy="24401"/>
          </a:xfrm>
          <a:custGeom>
            <a:rect b="b" l="l" r="r" t="t"/>
            <a:pathLst>
              <a:path extrusionOk="0" h="1308" w="3003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6"/>
          <p:cNvSpPr/>
          <p:nvPr/>
        </p:nvSpPr>
        <p:spPr>
          <a:xfrm>
            <a:off x="5614792" y="3056069"/>
            <a:ext cx="83407" cy="54025"/>
          </a:xfrm>
          <a:custGeom>
            <a:rect b="b" l="l" r="r" t="t"/>
            <a:pathLst>
              <a:path extrusionOk="0" h="2896" w="4471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6"/>
          <p:cNvSpPr/>
          <p:nvPr/>
        </p:nvSpPr>
        <p:spPr>
          <a:xfrm>
            <a:off x="5673275" y="3110076"/>
            <a:ext cx="23058" cy="24289"/>
          </a:xfrm>
          <a:custGeom>
            <a:rect b="b" l="l" r="r" t="t"/>
            <a:pathLst>
              <a:path extrusionOk="0" h="1302" w="1236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5578695" y="3106326"/>
            <a:ext cx="59136" cy="20558"/>
          </a:xfrm>
          <a:custGeom>
            <a:rect b="b" l="l" r="r" t="t"/>
            <a:pathLst>
              <a:path extrusionOk="0" h="1102" w="317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6"/>
          <p:cNvSpPr/>
          <p:nvPr/>
        </p:nvSpPr>
        <p:spPr>
          <a:xfrm>
            <a:off x="5534520" y="3054689"/>
            <a:ext cx="34232" cy="22069"/>
          </a:xfrm>
          <a:custGeom>
            <a:rect b="b" l="l" r="r" t="t"/>
            <a:pathLst>
              <a:path extrusionOk="0" h="1183" w="1835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6"/>
          <p:cNvSpPr/>
          <p:nvPr/>
        </p:nvSpPr>
        <p:spPr>
          <a:xfrm>
            <a:off x="5496557" y="3046593"/>
            <a:ext cx="54155" cy="52290"/>
          </a:xfrm>
          <a:custGeom>
            <a:rect b="b" l="l" r="r" t="t"/>
            <a:pathLst>
              <a:path extrusionOk="0" h="2803" w="2903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6"/>
          <p:cNvSpPr/>
          <p:nvPr/>
        </p:nvSpPr>
        <p:spPr>
          <a:xfrm>
            <a:off x="7146834" y="2870639"/>
            <a:ext cx="688258" cy="491317"/>
          </a:xfrm>
          <a:custGeom>
            <a:rect b="b" l="l" r="r" t="t"/>
            <a:pathLst>
              <a:path extrusionOk="0" h="26337" w="36894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7113236" y="2870881"/>
            <a:ext cx="755453" cy="397725"/>
          </a:xfrm>
          <a:custGeom>
            <a:rect b="b" l="l" r="r" t="t"/>
            <a:pathLst>
              <a:path extrusionOk="0" h="21320" w="40496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7180432" y="2904087"/>
            <a:ext cx="621678" cy="212219"/>
          </a:xfrm>
          <a:custGeom>
            <a:rect b="b" l="l" r="r" t="t"/>
            <a:pathLst>
              <a:path extrusionOk="0" h="11376" w="33325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7180432" y="2904087"/>
            <a:ext cx="621678" cy="212219"/>
          </a:xfrm>
          <a:custGeom>
            <a:rect b="b" l="l" r="r" t="t"/>
            <a:pathLst>
              <a:path extrusionOk="0" h="11376" w="33325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6"/>
          <p:cNvSpPr/>
          <p:nvPr/>
        </p:nvSpPr>
        <p:spPr>
          <a:xfrm>
            <a:off x="7182931" y="2946415"/>
            <a:ext cx="616063" cy="288742"/>
          </a:xfrm>
          <a:custGeom>
            <a:rect b="b" l="l" r="r" t="t"/>
            <a:pathLst>
              <a:path extrusionOk="0" h="15478" w="33024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6"/>
          <p:cNvSpPr/>
          <p:nvPr/>
        </p:nvSpPr>
        <p:spPr>
          <a:xfrm>
            <a:off x="7093313" y="3224319"/>
            <a:ext cx="165544" cy="128085"/>
          </a:xfrm>
          <a:custGeom>
            <a:rect b="b" l="l" r="r" t="t"/>
            <a:pathLst>
              <a:path extrusionOk="0" h="6866" w="8874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6"/>
          <p:cNvSpPr/>
          <p:nvPr/>
        </p:nvSpPr>
        <p:spPr>
          <a:xfrm>
            <a:off x="7104524" y="3251331"/>
            <a:ext cx="154333" cy="101521"/>
          </a:xfrm>
          <a:custGeom>
            <a:rect b="b" l="l" r="r" t="t"/>
            <a:pathLst>
              <a:path extrusionOk="0" h="5442" w="8273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6"/>
          <p:cNvSpPr/>
          <p:nvPr/>
        </p:nvSpPr>
        <p:spPr>
          <a:xfrm>
            <a:off x="6784050" y="3290488"/>
            <a:ext cx="354725" cy="260797"/>
          </a:xfrm>
          <a:custGeom>
            <a:rect b="b" l="l" r="r" t="t"/>
            <a:pathLst>
              <a:path extrusionOk="0" h="13980" w="19015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6"/>
          <p:cNvSpPr/>
          <p:nvPr/>
        </p:nvSpPr>
        <p:spPr>
          <a:xfrm>
            <a:off x="6811436" y="3316046"/>
            <a:ext cx="327339" cy="235240"/>
          </a:xfrm>
          <a:custGeom>
            <a:rect b="b" l="l" r="r" t="t"/>
            <a:pathLst>
              <a:path extrusionOk="0" h="12610" w="17547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6"/>
          <p:cNvSpPr/>
          <p:nvPr/>
        </p:nvSpPr>
        <p:spPr>
          <a:xfrm>
            <a:off x="6770973" y="3447974"/>
            <a:ext cx="82175" cy="106427"/>
          </a:xfrm>
          <a:custGeom>
            <a:rect b="b" l="l" r="r" t="t"/>
            <a:pathLst>
              <a:path extrusionOk="0" h="5705" w="4405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6"/>
          <p:cNvSpPr/>
          <p:nvPr/>
        </p:nvSpPr>
        <p:spPr>
          <a:xfrm>
            <a:off x="6770973" y="3447974"/>
            <a:ext cx="82175" cy="106427"/>
          </a:xfrm>
          <a:custGeom>
            <a:rect b="b" l="l" r="r" t="t"/>
            <a:pathLst>
              <a:path extrusionOk="0" h="5705" w="4405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6"/>
          <p:cNvSpPr/>
          <p:nvPr/>
        </p:nvSpPr>
        <p:spPr>
          <a:xfrm>
            <a:off x="8061209" y="1766561"/>
            <a:ext cx="156590" cy="361441"/>
          </a:xfrm>
          <a:custGeom>
            <a:rect b="b" l="l" r="r" t="t"/>
            <a:pathLst>
              <a:path extrusionOk="0" h="19375" w="8394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6"/>
          <p:cNvSpPr/>
          <p:nvPr/>
        </p:nvSpPr>
        <p:spPr>
          <a:xfrm>
            <a:off x="7829476" y="2102594"/>
            <a:ext cx="197911" cy="138178"/>
          </a:xfrm>
          <a:custGeom>
            <a:rect b="b" l="l" r="r" t="t"/>
            <a:pathLst>
              <a:path extrusionOk="0" h="7407" w="10609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6"/>
          <p:cNvSpPr/>
          <p:nvPr/>
        </p:nvSpPr>
        <p:spPr>
          <a:xfrm>
            <a:off x="7764221" y="1961972"/>
            <a:ext cx="144931" cy="334036"/>
          </a:xfrm>
          <a:custGeom>
            <a:rect b="b" l="l" r="r" t="t"/>
            <a:pathLst>
              <a:path extrusionOk="0" h="17906" w="7769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6"/>
          <p:cNvSpPr/>
          <p:nvPr/>
        </p:nvSpPr>
        <p:spPr>
          <a:xfrm>
            <a:off x="8141239" y="1935837"/>
            <a:ext cx="187315" cy="130063"/>
          </a:xfrm>
          <a:custGeom>
            <a:rect b="b" l="l" r="r" t="t"/>
            <a:pathLst>
              <a:path extrusionOk="0" h="6972" w="10041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6"/>
          <p:cNvSpPr/>
          <p:nvPr/>
        </p:nvSpPr>
        <p:spPr>
          <a:xfrm>
            <a:off x="8242666" y="1785851"/>
            <a:ext cx="137543" cy="494898"/>
          </a:xfrm>
          <a:custGeom>
            <a:rect b="b" l="l" r="r" t="t"/>
            <a:pathLst>
              <a:path extrusionOk="0" h="26529" w="7373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6"/>
          <p:cNvSpPr/>
          <p:nvPr/>
        </p:nvSpPr>
        <p:spPr>
          <a:xfrm>
            <a:off x="7945846" y="1950761"/>
            <a:ext cx="453037" cy="275217"/>
          </a:xfrm>
          <a:custGeom>
            <a:rect b="b" l="l" r="r" t="t"/>
            <a:pathLst>
              <a:path extrusionOk="0" h="14753" w="24285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7947712" y="1950145"/>
            <a:ext cx="449306" cy="260741"/>
          </a:xfrm>
          <a:custGeom>
            <a:rect b="b" l="l" r="r" t="t"/>
            <a:pathLst>
              <a:path extrusionOk="0" h="13977" w="24085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6"/>
          <p:cNvSpPr/>
          <p:nvPr/>
        </p:nvSpPr>
        <p:spPr>
          <a:xfrm>
            <a:off x="7945846" y="2141807"/>
            <a:ext cx="121351" cy="83407"/>
          </a:xfrm>
          <a:custGeom>
            <a:rect b="b" l="l" r="r" t="t"/>
            <a:pathLst>
              <a:path extrusionOk="0" h="4471" w="6505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8067178" y="2019206"/>
            <a:ext cx="331705" cy="207238"/>
          </a:xfrm>
          <a:custGeom>
            <a:rect b="b" l="l" r="r" t="t"/>
            <a:pathLst>
              <a:path extrusionOk="0" h="11109" w="17781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7983175" y="2111772"/>
            <a:ext cx="453037" cy="275236"/>
          </a:xfrm>
          <a:custGeom>
            <a:rect b="b" l="l" r="r" t="t"/>
            <a:pathLst>
              <a:path extrusionOk="0" h="14754" w="24285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985040" y="2111306"/>
            <a:ext cx="449306" cy="260144"/>
          </a:xfrm>
          <a:custGeom>
            <a:rect b="b" l="l" r="r" t="t"/>
            <a:pathLst>
              <a:path extrusionOk="0" h="13945" w="24085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6"/>
          <p:cNvSpPr/>
          <p:nvPr/>
        </p:nvSpPr>
        <p:spPr>
          <a:xfrm>
            <a:off x="7983175" y="2302967"/>
            <a:ext cx="121369" cy="84041"/>
          </a:xfrm>
          <a:custGeom>
            <a:rect b="b" l="l" r="r" t="t"/>
            <a:pathLst>
              <a:path extrusionOk="0" h="4505" w="6506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6"/>
          <p:cNvSpPr/>
          <p:nvPr/>
        </p:nvSpPr>
        <p:spPr>
          <a:xfrm>
            <a:off x="8104526" y="2180385"/>
            <a:ext cx="331686" cy="206623"/>
          </a:xfrm>
          <a:custGeom>
            <a:rect b="b" l="l" r="r" t="t"/>
            <a:pathLst>
              <a:path extrusionOk="0" h="11076" w="1778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6"/>
          <p:cNvSpPr/>
          <p:nvPr/>
        </p:nvSpPr>
        <p:spPr>
          <a:xfrm>
            <a:off x="7829476" y="1741526"/>
            <a:ext cx="523982" cy="316445"/>
          </a:xfrm>
          <a:custGeom>
            <a:rect b="b" l="l" r="r" t="t"/>
            <a:pathLst>
              <a:path extrusionOk="0" h="16963" w="28088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6"/>
          <p:cNvSpPr/>
          <p:nvPr/>
        </p:nvSpPr>
        <p:spPr>
          <a:xfrm>
            <a:off x="8021753" y="1851815"/>
            <a:ext cx="331705" cy="206623"/>
          </a:xfrm>
          <a:custGeom>
            <a:rect b="b" l="l" r="r" t="t"/>
            <a:pathLst>
              <a:path extrusionOk="0" h="11076" w="17781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6"/>
          <p:cNvSpPr/>
          <p:nvPr/>
        </p:nvSpPr>
        <p:spPr>
          <a:xfrm>
            <a:off x="7829476" y="1932721"/>
            <a:ext cx="192296" cy="125100"/>
          </a:xfrm>
          <a:custGeom>
            <a:rect b="b" l="l" r="r" t="t"/>
            <a:pathLst>
              <a:path extrusionOk="0" h="6706" w="10308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6"/>
          <p:cNvSpPr/>
          <p:nvPr/>
        </p:nvSpPr>
        <p:spPr>
          <a:xfrm>
            <a:off x="7952693" y="2020456"/>
            <a:ext cx="125082" cy="434997"/>
          </a:xfrm>
          <a:custGeom>
            <a:rect b="b" l="l" r="r" t="t"/>
            <a:pathLst>
              <a:path extrusionOk="0" h="23318" w="6705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6"/>
          <p:cNvSpPr/>
          <p:nvPr/>
        </p:nvSpPr>
        <p:spPr>
          <a:xfrm>
            <a:off x="7904152" y="1860750"/>
            <a:ext cx="441825" cy="240314"/>
          </a:xfrm>
          <a:custGeom>
            <a:rect b="b" l="l" r="r" t="t"/>
            <a:pathLst>
              <a:path extrusionOk="0" h="12882" w="23684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6"/>
          <p:cNvSpPr/>
          <p:nvPr/>
        </p:nvSpPr>
        <p:spPr>
          <a:xfrm>
            <a:off x="7937134" y="1730482"/>
            <a:ext cx="191680" cy="234064"/>
          </a:xfrm>
          <a:custGeom>
            <a:rect b="b" l="l" r="r" t="t"/>
            <a:pathLst>
              <a:path extrusionOk="0" h="12547" w="10275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6"/>
          <p:cNvSpPr/>
          <p:nvPr/>
        </p:nvSpPr>
        <p:spPr>
          <a:xfrm>
            <a:off x="7932769" y="1859911"/>
            <a:ext cx="201026" cy="118907"/>
          </a:xfrm>
          <a:custGeom>
            <a:rect b="b" l="l" r="r" t="t"/>
            <a:pathLst>
              <a:path extrusionOk="0" h="6374" w="10776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6"/>
          <p:cNvSpPr/>
          <p:nvPr/>
        </p:nvSpPr>
        <p:spPr>
          <a:xfrm>
            <a:off x="7924057" y="1787343"/>
            <a:ext cx="208488" cy="180730"/>
          </a:xfrm>
          <a:custGeom>
            <a:rect b="b" l="l" r="r" t="t"/>
            <a:pathLst>
              <a:path extrusionOk="0" h="9688" w="11176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6"/>
          <p:cNvSpPr/>
          <p:nvPr/>
        </p:nvSpPr>
        <p:spPr>
          <a:xfrm>
            <a:off x="7923442" y="1904011"/>
            <a:ext cx="111408" cy="66113"/>
          </a:xfrm>
          <a:custGeom>
            <a:rect b="b" l="l" r="r" t="t"/>
            <a:pathLst>
              <a:path extrusionOk="0" h="3544" w="5972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6"/>
          <p:cNvSpPr/>
          <p:nvPr/>
        </p:nvSpPr>
        <p:spPr>
          <a:xfrm>
            <a:off x="8178567" y="1757849"/>
            <a:ext cx="170525" cy="314132"/>
          </a:xfrm>
          <a:custGeom>
            <a:rect b="b" l="l" r="r" t="t"/>
            <a:pathLst>
              <a:path extrusionOk="0" h="16839" w="9141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6"/>
          <p:cNvSpPr/>
          <p:nvPr/>
        </p:nvSpPr>
        <p:spPr>
          <a:xfrm>
            <a:off x="8184798" y="1934587"/>
            <a:ext cx="174872" cy="153381"/>
          </a:xfrm>
          <a:custGeom>
            <a:rect b="b" l="l" r="r" t="t"/>
            <a:pathLst>
              <a:path extrusionOk="0" h="8222" w="9374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6"/>
          <p:cNvSpPr/>
          <p:nvPr/>
        </p:nvSpPr>
        <p:spPr>
          <a:xfrm>
            <a:off x="8171721" y="1868809"/>
            <a:ext cx="184834" cy="205671"/>
          </a:xfrm>
          <a:custGeom>
            <a:rect b="b" l="l" r="r" t="t"/>
            <a:pathLst>
              <a:path extrusionOk="0" h="11025" w="9908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6"/>
          <p:cNvSpPr/>
          <p:nvPr/>
        </p:nvSpPr>
        <p:spPr>
          <a:xfrm>
            <a:off x="8170490" y="2014635"/>
            <a:ext cx="115139" cy="64658"/>
          </a:xfrm>
          <a:custGeom>
            <a:rect b="b" l="l" r="r" t="t"/>
            <a:pathLst>
              <a:path extrusionOk="0" h="3466" w="6172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6"/>
          <p:cNvSpPr/>
          <p:nvPr/>
        </p:nvSpPr>
        <p:spPr>
          <a:xfrm>
            <a:off x="7893575" y="1046590"/>
            <a:ext cx="440594" cy="812948"/>
          </a:xfrm>
          <a:custGeom>
            <a:rect b="b" l="l" r="r" t="t"/>
            <a:pathLst>
              <a:path extrusionOk="0" h="43578" w="23618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8029850" y="1184115"/>
            <a:ext cx="95234" cy="298088"/>
          </a:xfrm>
          <a:custGeom>
            <a:rect b="b" l="l" r="r" t="t"/>
            <a:pathLst>
              <a:path extrusionOk="0" h="15979" w="5105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6"/>
          <p:cNvSpPr/>
          <p:nvPr/>
        </p:nvSpPr>
        <p:spPr>
          <a:xfrm>
            <a:off x="7541369" y="448287"/>
            <a:ext cx="397016" cy="358698"/>
          </a:xfrm>
          <a:custGeom>
            <a:rect b="b" l="l" r="r" t="t"/>
            <a:pathLst>
              <a:path extrusionOk="0" h="19228" w="21282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6"/>
          <p:cNvSpPr/>
          <p:nvPr/>
        </p:nvSpPr>
        <p:spPr>
          <a:xfrm>
            <a:off x="7647777" y="505838"/>
            <a:ext cx="32366" cy="39847"/>
          </a:xfrm>
          <a:custGeom>
            <a:rect b="b" l="l" r="r" t="t"/>
            <a:pathLst>
              <a:path extrusionOk="0" h="2136" w="1735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6"/>
          <p:cNvSpPr/>
          <p:nvPr/>
        </p:nvSpPr>
        <p:spPr>
          <a:xfrm>
            <a:off x="7796494" y="676344"/>
            <a:ext cx="266972" cy="129447"/>
          </a:xfrm>
          <a:custGeom>
            <a:rect b="b" l="l" r="r" t="t"/>
            <a:pathLst>
              <a:path extrusionOk="0" h="6939" w="14311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6"/>
          <p:cNvSpPr/>
          <p:nvPr/>
        </p:nvSpPr>
        <p:spPr>
          <a:xfrm>
            <a:off x="7785301" y="684049"/>
            <a:ext cx="67214" cy="127955"/>
          </a:xfrm>
          <a:custGeom>
            <a:rect b="b" l="l" r="r" t="t"/>
            <a:pathLst>
              <a:path extrusionOk="0" h="6859" w="3603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6"/>
          <p:cNvSpPr/>
          <p:nvPr/>
        </p:nvSpPr>
        <p:spPr>
          <a:xfrm>
            <a:off x="7969482" y="673695"/>
            <a:ext cx="357206" cy="471039"/>
          </a:xfrm>
          <a:custGeom>
            <a:rect b="b" l="l" r="r" t="t"/>
            <a:pathLst>
              <a:path extrusionOk="0" h="25250" w="19148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7863074" y="714923"/>
            <a:ext cx="468595" cy="443336"/>
          </a:xfrm>
          <a:custGeom>
            <a:rect b="b" l="l" r="r" t="t"/>
            <a:pathLst>
              <a:path extrusionOk="0" h="23765" w="25119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6"/>
          <p:cNvSpPr/>
          <p:nvPr/>
        </p:nvSpPr>
        <p:spPr>
          <a:xfrm>
            <a:off x="8191645" y="709326"/>
            <a:ext cx="147486" cy="282530"/>
          </a:xfrm>
          <a:custGeom>
            <a:rect b="b" l="l" r="r" t="t"/>
            <a:pathLst>
              <a:path extrusionOk="0" h="15145" w="7906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>
            <a:off x="8177952" y="914587"/>
            <a:ext cx="125716" cy="99823"/>
          </a:xfrm>
          <a:custGeom>
            <a:rect b="b" l="l" r="r" t="t"/>
            <a:pathLst>
              <a:path extrusionOk="0" h="5351" w="6739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6"/>
          <p:cNvSpPr/>
          <p:nvPr/>
        </p:nvSpPr>
        <p:spPr>
          <a:xfrm>
            <a:off x="7937806" y="389692"/>
            <a:ext cx="266916" cy="253689"/>
          </a:xfrm>
          <a:custGeom>
            <a:rect b="b" l="l" r="r" t="t"/>
            <a:pathLst>
              <a:path extrusionOk="0" h="13599" w="14308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6"/>
          <p:cNvSpPr/>
          <p:nvPr/>
        </p:nvSpPr>
        <p:spPr>
          <a:xfrm>
            <a:off x="7975097" y="461887"/>
            <a:ext cx="235855" cy="294749"/>
          </a:xfrm>
          <a:custGeom>
            <a:rect b="b" l="l" r="r" t="t"/>
            <a:pathLst>
              <a:path extrusionOk="0" h="15800" w="12643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>
            <a:off x="8063447" y="588591"/>
            <a:ext cx="83407" cy="89003"/>
          </a:xfrm>
          <a:custGeom>
            <a:rect b="b" l="l" r="r" t="t"/>
            <a:pathLst>
              <a:path extrusionOk="0" h="4771" w="4471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6"/>
          <p:cNvSpPr/>
          <p:nvPr/>
        </p:nvSpPr>
        <p:spPr>
          <a:xfrm>
            <a:off x="8063447" y="533802"/>
            <a:ext cx="20409" cy="17890"/>
          </a:xfrm>
          <a:custGeom>
            <a:rect b="b" l="l" r="r" t="t"/>
            <a:pathLst>
              <a:path extrusionOk="0" h="959" w="1094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6"/>
          <p:cNvSpPr/>
          <p:nvPr/>
        </p:nvSpPr>
        <p:spPr>
          <a:xfrm>
            <a:off x="8063447" y="507218"/>
            <a:ext cx="22423" cy="14196"/>
          </a:xfrm>
          <a:custGeom>
            <a:rect b="b" l="l" r="r" t="t"/>
            <a:pathLst>
              <a:path extrusionOk="0" h="761" w="1202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7986906" y="511807"/>
            <a:ext cx="21808" cy="14570"/>
          </a:xfrm>
          <a:custGeom>
            <a:rect b="b" l="l" r="r" t="t"/>
            <a:pathLst>
              <a:path extrusionOk="0" h="781" w="1169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993752" y="536824"/>
            <a:ext cx="20278" cy="17349"/>
          </a:xfrm>
          <a:custGeom>
            <a:rect b="b" l="l" r="r" t="t"/>
            <a:pathLst>
              <a:path extrusionOk="0" h="930" w="1087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6"/>
          <p:cNvSpPr/>
          <p:nvPr/>
        </p:nvSpPr>
        <p:spPr>
          <a:xfrm>
            <a:off x="8007445" y="529474"/>
            <a:ext cx="34251" cy="62867"/>
          </a:xfrm>
          <a:custGeom>
            <a:rect b="b" l="l" r="r" t="t"/>
            <a:pathLst>
              <a:path extrusionOk="0" h="3370" w="1836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6"/>
          <p:cNvSpPr/>
          <p:nvPr/>
        </p:nvSpPr>
        <p:spPr>
          <a:xfrm>
            <a:off x="8040427" y="597937"/>
            <a:ext cx="38597" cy="25819"/>
          </a:xfrm>
          <a:custGeom>
            <a:rect b="b" l="l" r="r" t="t"/>
            <a:pathLst>
              <a:path extrusionOk="0" h="1384" w="2069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/>
          <p:nvPr/>
        </p:nvSpPr>
        <p:spPr>
          <a:xfrm>
            <a:off x="8056601" y="603534"/>
            <a:ext cx="19942" cy="19924"/>
          </a:xfrm>
          <a:custGeom>
            <a:rect b="b" l="l" r="r" t="t"/>
            <a:pathLst>
              <a:path extrusionOk="0" h="1068" w="1069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6"/>
          <p:cNvSpPr/>
          <p:nvPr/>
        </p:nvSpPr>
        <p:spPr>
          <a:xfrm>
            <a:off x="8068428" y="652429"/>
            <a:ext cx="146255" cy="134073"/>
          </a:xfrm>
          <a:custGeom>
            <a:rect b="b" l="l" r="r" t="t"/>
            <a:pathLst>
              <a:path extrusionOk="0" h="7187" w="784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6"/>
          <p:cNvSpPr/>
          <p:nvPr/>
        </p:nvSpPr>
        <p:spPr>
          <a:xfrm>
            <a:off x="8016157" y="665133"/>
            <a:ext cx="52290" cy="95849"/>
          </a:xfrm>
          <a:custGeom>
            <a:rect b="b" l="l" r="r" t="t"/>
            <a:pathLst>
              <a:path extrusionOk="0" h="5138" w="2803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6"/>
          <p:cNvSpPr/>
          <p:nvPr/>
        </p:nvSpPr>
        <p:spPr>
          <a:xfrm>
            <a:off x="5552382" y="4055068"/>
            <a:ext cx="261646" cy="35119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"/>
          <p:cNvSpPr/>
          <p:nvPr/>
        </p:nvSpPr>
        <p:spPr>
          <a:xfrm>
            <a:off x="2016721" y="754061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5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Bank Account Holder Rate per Job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Google Shape;1096;p55"/>
          <p:cNvPicPr preferRelativeResize="0"/>
          <p:nvPr/>
        </p:nvPicPr>
        <p:blipFill rotWithShape="1">
          <a:blip r:embed="rId3">
            <a:alphaModFix/>
          </a:blip>
          <a:srcRect b="4589" l="0" r="0" t="0"/>
          <a:stretch/>
        </p:blipFill>
        <p:spPr>
          <a:xfrm>
            <a:off x="1709975" y="709100"/>
            <a:ext cx="6462237" cy="44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Bank Account Holder Rate per Gender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2" name="Google Shape;11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25" y="865325"/>
            <a:ext cx="5535150" cy="40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Hypothesis for bank holder’s profile</a:t>
            </a:r>
            <a:endParaRPr b="1"/>
          </a:p>
        </p:txBody>
      </p:sp>
      <p:sp>
        <p:nvSpPr>
          <p:cNvPr id="1108" name="Google Shape;110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from specific country has more access to bank account.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Most people that don't have bank account are from rural area.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with cell phones have no bank account.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with high education have more access to bank account.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who are employed have more access to bank account.</a:t>
            </a:r>
            <a:endParaRPr sz="1700"/>
          </a:p>
        </p:txBody>
      </p:sp>
      <p:sp>
        <p:nvSpPr>
          <p:cNvPr id="1109" name="Google Shape;1109;p57"/>
          <p:cNvSpPr txBox="1"/>
          <p:nvPr/>
        </p:nvSpPr>
        <p:spPr>
          <a:xfrm>
            <a:off x="295175" y="216325"/>
            <a:ext cx="333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7"/>
          <p:cNvSpPr txBox="1"/>
          <p:nvPr/>
        </p:nvSpPr>
        <p:spPr>
          <a:xfrm>
            <a:off x="-960625" y="724000"/>
            <a:ext cx="57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8"/>
          <p:cNvSpPr txBox="1"/>
          <p:nvPr>
            <p:ph type="title"/>
          </p:nvPr>
        </p:nvSpPr>
        <p:spPr>
          <a:xfrm>
            <a:off x="221675" y="565775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b="1" lang="pt-BR" sz="3800"/>
              <a:t>The </a:t>
            </a:r>
            <a:r>
              <a:rPr b="1" lang="pt-BR" sz="3800"/>
              <a:t>potential</a:t>
            </a:r>
            <a:r>
              <a:rPr b="1" lang="pt-BR" sz="3800"/>
              <a:t> client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A man, between 30 and 40 years old, with a cell phone, from an urban area, with a technical or graduation degree, and formally employed is more likely to have a bank account.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9"/>
          <p:cNvSpPr txBox="1"/>
          <p:nvPr>
            <p:ph type="title"/>
          </p:nvPr>
        </p:nvSpPr>
        <p:spPr>
          <a:xfrm>
            <a:off x="1307625" y="380725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Basis model</a:t>
            </a:r>
            <a:endParaRPr/>
          </a:p>
        </p:txBody>
      </p:sp>
      <p:sp>
        <p:nvSpPr>
          <p:cNvPr id="1121" name="Google Shape;1121;p59"/>
          <p:cNvSpPr txBox="1"/>
          <p:nvPr>
            <p:ph type="title"/>
          </p:nvPr>
        </p:nvSpPr>
        <p:spPr>
          <a:xfrm>
            <a:off x="5791300" y="380725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Final model</a:t>
            </a:r>
            <a:endParaRPr/>
          </a:p>
        </p:txBody>
      </p:sp>
      <p:pic>
        <p:nvPicPr>
          <p:cNvPr id="1122" name="Google Shape;11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401" y="1086965"/>
            <a:ext cx="3962400" cy="361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25" y="1092513"/>
            <a:ext cx="3962400" cy="3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59"/>
          <p:cNvSpPr/>
          <p:nvPr/>
        </p:nvSpPr>
        <p:spPr>
          <a:xfrm>
            <a:off x="6568725" y="2906575"/>
            <a:ext cx="1438800" cy="1413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9"/>
          <p:cNvSpPr txBox="1"/>
          <p:nvPr/>
        </p:nvSpPr>
        <p:spPr>
          <a:xfrm>
            <a:off x="7138725" y="4487100"/>
            <a:ext cx="1870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 u="sng">
                <a:solidFill>
                  <a:schemeClr val="dk1"/>
                </a:solidFill>
              </a:rPr>
              <a:t>High TP = True Positive. Most importantly to capture potential clients.</a:t>
            </a:r>
            <a:endParaRPr i="1" sz="11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60"/>
          <p:cNvSpPr txBox="1"/>
          <p:nvPr>
            <p:ph type="title"/>
          </p:nvPr>
        </p:nvSpPr>
        <p:spPr>
          <a:xfrm>
            <a:off x="3557700" y="72100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Basis model</a:t>
            </a:r>
            <a:endParaRPr/>
          </a:p>
        </p:txBody>
      </p:sp>
      <p:sp>
        <p:nvSpPr>
          <p:cNvPr id="1131" name="Google Shape;1131;p60"/>
          <p:cNvSpPr txBox="1"/>
          <p:nvPr>
            <p:ph type="title"/>
          </p:nvPr>
        </p:nvSpPr>
        <p:spPr>
          <a:xfrm>
            <a:off x="3453150" y="2498700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Final model</a:t>
            </a:r>
            <a:endParaRPr/>
          </a:p>
        </p:txBody>
      </p:sp>
      <p:pic>
        <p:nvPicPr>
          <p:cNvPr id="1132" name="Google Shape;11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475" y="565750"/>
            <a:ext cx="4823950" cy="17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475" y="3071400"/>
            <a:ext cx="4823950" cy="175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60"/>
          <p:cNvSpPr/>
          <p:nvPr/>
        </p:nvSpPr>
        <p:spPr>
          <a:xfrm>
            <a:off x="4530000" y="1145650"/>
            <a:ext cx="514200" cy="2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0"/>
          <p:cNvSpPr/>
          <p:nvPr/>
        </p:nvSpPr>
        <p:spPr>
          <a:xfrm>
            <a:off x="4530000" y="3690900"/>
            <a:ext cx="514200" cy="233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0"/>
          <p:cNvSpPr/>
          <p:nvPr/>
        </p:nvSpPr>
        <p:spPr>
          <a:xfrm>
            <a:off x="3676200" y="1145650"/>
            <a:ext cx="514200" cy="233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0"/>
          <p:cNvSpPr/>
          <p:nvPr/>
        </p:nvSpPr>
        <p:spPr>
          <a:xfrm>
            <a:off x="3676200" y="3690900"/>
            <a:ext cx="514200" cy="2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Google Shape;11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401" y="1086965"/>
            <a:ext cx="3962400" cy="361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61"/>
          <p:cNvSpPr txBox="1"/>
          <p:nvPr>
            <p:ph type="title"/>
          </p:nvPr>
        </p:nvSpPr>
        <p:spPr>
          <a:xfrm>
            <a:off x="1307625" y="380725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Basis model</a:t>
            </a:r>
            <a:endParaRPr/>
          </a:p>
        </p:txBody>
      </p:sp>
      <p:sp>
        <p:nvSpPr>
          <p:cNvPr id="1144" name="Google Shape;1144;p61"/>
          <p:cNvSpPr txBox="1"/>
          <p:nvPr>
            <p:ph type="title"/>
          </p:nvPr>
        </p:nvSpPr>
        <p:spPr>
          <a:xfrm>
            <a:off x="5791300" y="380725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Final model</a:t>
            </a:r>
            <a:endParaRPr/>
          </a:p>
        </p:txBody>
      </p:sp>
      <p:pic>
        <p:nvPicPr>
          <p:cNvPr id="1145" name="Google Shape;11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25" y="1092513"/>
            <a:ext cx="3962400" cy="3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61"/>
          <p:cNvSpPr/>
          <p:nvPr/>
        </p:nvSpPr>
        <p:spPr>
          <a:xfrm>
            <a:off x="6587351" y="1485300"/>
            <a:ext cx="1402800" cy="140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1"/>
          <p:cNvSpPr txBox="1"/>
          <p:nvPr/>
        </p:nvSpPr>
        <p:spPr>
          <a:xfrm>
            <a:off x="7239175" y="766350"/>
            <a:ext cx="1402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 u="sng"/>
              <a:t>Higher FP = False Positive could be double-checked</a:t>
            </a:r>
            <a:endParaRPr i="1" sz="11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2"/>
          <p:cNvSpPr txBox="1"/>
          <p:nvPr>
            <p:ph type="title"/>
          </p:nvPr>
        </p:nvSpPr>
        <p:spPr>
          <a:xfrm>
            <a:off x="1307625" y="380725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 sz="1800">
                <a:solidFill>
                  <a:schemeClr val="dk2"/>
                </a:solidFill>
              </a:rPr>
              <a:t>Basis model</a:t>
            </a:r>
            <a:endParaRPr/>
          </a:p>
        </p:txBody>
      </p:sp>
      <p:sp>
        <p:nvSpPr>
          <p:cNvPr id="1153" name="Google Shape;1153;p62"/>
          <p:cNvSpPr txBox="1"/>
          <p:nvPr>
            <p:ph type="title"/>
          </p:nvPr>
        </p:nvSpPr>
        <p:spPr>
          <a:xfrm>
            <a:off x="5791300" y="380725"/>
            <a:ext cx="20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pt-BR" sz="1800">
                <a:solidFill>
                  <a:schemeClr val="dk2"/>
                </a:solidFill>
              </a:rPr>
              <a:t>Model 2</a:t>
            </a:r>
            <a:endParaRPr/>
          </a:p>
        </p:txBody>
      </p:sp>
      <p:pic>
        <p:nvPicPr>
          <p:cNvPr id="1154" name="Google Shape;115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25" y="1092513"/>
            <a:ext cx="3962400" cy="3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62"/>
          <p:cNvSpPr/>
          <p:nvPr/>
        </p:nvSpPr>
        <p:spPr>
          <a:xfrm>
            <a:off x="5246326" y="2887800"/>
            <a:ext cx="1402800" cy="1331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6" name="Google Shape;1156;p62"/>
          <p:cNvPicPr preferRelativeResize="0"/>
          <p:nvPr/>
        </p:nvPicPr>
        <p:blipFill rotWithShape="1">
          <a:blip r:embed="rId4">
            <a:alphaModFix/>
          </a:blip>
          <a:srcRect b="0" l="19" r="29" t="0"/>
          <a:stretch/>
        </p:blipFill>
        <p:spPr>
          <a:xfrm>
            <a:off x="4824401" y="1086965"/>
            <a:ext cx="3962400" cy="3618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62"/>
          <p:cNvSpPr/>
          <p:nvPr/>
        </p:nvSpPr>
        <p:spPr>
          <a:xfrm>
            <a:off x="5246325" y="2887800"/>
            <a:ext cx="1332300" cy="1402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62"/>
          <p:cNvSpPr/>
          <p:nvPr/>
        </p:nvSpPr>
        <p:spPr>
          <a:xfrm>
            <a:off x="6636592" y="1485300"/>
            <a:ext cx="1402800" cy="140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62"/>
          <p:cNvSpPr txBox="1"/>
          <p:nvPr/>
        </p:nvSpPr>
        <p:spPr>
          <a:xfrm>
            <a:off x="7293100" y="791100"/>
            <a:ext cx="1593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 u="sng"/>
              <a:t>Higher FP = could be double-checked(worse precision)</a:t>
            </a:r>
            <a:endParaRPr i="1" sz="1100" u="sng"/>
          </a:p>
        </p:txBody>
      </p:sp>
      <p:sp>
        <p:nvSpPr>
          <p:cNvPr id="1160" name="Google Shape;1160;p62"/>
          <p:cNvSpPr txBox="1"/>
          <p:nvPr/>
        </p:nvSpPr>
        <p:spPr>
          <a:xfrm>
            <a:off x="7338375" y="4380175"/>
            <a:ext cx="1018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 u="sng"/>
              <a:t>recall = 0.75</a:t>
            </a:r>
            <a:endParaRPr i="1" sz="11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6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Agenda</a:t>
            </a:r>
            <a:endParaRPr b="1"/>
          </a:p>
        </p:txBody>
      </p:sp>
      <p:sp>
        <p:nvSpPr>
          <p:cNvPr id="1041" name="Google Shape;1041;p47"/>
          <p:cNvSpPr txBox="1"/>
          <p:nvPr>
            <p:ph idx="1" type="body"/>
          </p:nvPr>
        </p:nvSpPr>
        <p:spPr>
          <a:xfrm>
            <a:off x="845100" y="1152475"/>
            <a:ext cx="7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Client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Our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2" name="Google Shape;1042;p47"/>
          <p:cNvPicPr preferRelativeResize="0"/>
          <p:nvPr/>
        </p:nvPicPr>
        <p:blipFill rotWithShape="1">
          <a:blip r:embed="rId3">
            <a:alphaModFix/>
          </a:blip>
          <a:srcRect b="0" l="12683" r="11230" t="0"/>
          <a:stretch/>
        </p:blipFill>
        <p:spPr>
          <a:xfrm>
            <a:off x="4319425" y="521225"/>
            <a:ext cx="4394373" cy="412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65"/>
          <p:cNvPicPr preferRelativeResize="0"/>
          <p:nvPr/>
        </p:nvPicPr>
        <p:blipFill rotWithShape="1">
          <a:blip r:embed="rId3">
            <a:alphaModFix/>
          </a:blip>
          <a:srcRect b="29" l="0" r="0" t="19"/>
          <a:stretch/>
        </p:blipFill>
        <p:spPr>
          <a:xfrm>
            <a:off x="1492350" y="152400"/>
            <a:ext cx="615930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Google Shape;11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00" y="0"/>
            <a:ext cx="6090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7"/>
          <p:cNvSpPr txBox="1"/>
          <p:nvPr>
            <p:ph type="title"/>
          </p:nvPr>
        </p:nvSpPr>
        <p:spPr>
          <a:xfrm>
            <a:off x="655800" y="565775"/>
            <a:ext cx="79725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b="1" lang="pt-BR" sz="3800"/>
              <a:t>Next steps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If the client agrees to double-check the analysis. We will tune the model to capture as many potential customers as possible.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Our Team</a:t>
            </a:r>
            <a:endParaRPr b="1"/>
          </a:p>
        </p:txBody>
      </p:sp>
      <p:sp>
        <p:nvSpPr>
          <p:cNvPr id="1048" name="Google Shape;10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are a Financial</a:t>
            </a:r>
            <a:r>
              <a:rPr lang="pt-BR"/>
              <a:t> analytics solutions provider.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We offers tailored data analysis and machine learning solutions for financial providers.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Data scientists: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Alex Volosha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Hiroi Isomura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Ron Silva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49"/>
          <p:cNvGrpSpPr/>
          <p:nvPr/>
        </p:nvGrpSpPr>
        <p:grpSpPr>
          <a:xfrm>
            <a:off x="4400472" y="567858"/>
            <a:ext cx="4571442" cy="4524483"/>
            <a:chOff x="4909325" y="1039513"/>
            <a:chExt cx="3922975" cy="3823937"/>
          </a:xfrm>
        </p:grpSpPr>
        <p:pic>
          <p:nvPicPr>
            <p:cNvPr id="1054" name="Google Shape;105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89975" y="1039513"/>
              <a:ext cx="3642325" cy="36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5" name="Google Shape;1055;p49"/>
            <p:cNvSpPr txBox="1"/>
            <p:nvPr/>
          </p:nvSpPr>
          <p:spPr>
            <a:xfrm>
              <a:off x="6519825" y="4517850"/>
              <a:ext cx="1594800" cy="34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Have a bank account?</a:t>
              </a:r>
              <a:endParaRPr sz="1100"/>
            </a:p>
          </p:txBody>
        </p:sp>
        <p:sp>
          <p:nvSpPr>
            <p:cNvPr id="1056" name="Google Shape;1056;p49"/>
            <p:cNvSpPr txBox="1"/>
            <p:nvPr/>
          </p:nvSpPr>
          <p:spPr>
            <a:xfrm flipH="1" rot="-5400000">
              <a:off x="4385525" y="2397675"/>
              <a:ext cx="14625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/>
                <a:t>Number of people</a:t>
              </a:r>
              <a:endParaRPr sz="1200"/>
            </a:p>
          </p:txBody>
        </p:sp>
      </p:grpSp>
      <p:sp>
        <p:nvSpPr>
          <p:cNvPr id="1057" name="Google Shape;1057;p4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chemeClr val="dk1"/>
                </a:solidFill>
              </a:rPr>
              <a:t>Who in Africa is most likely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chemeClr val="dk1"/>
                </a:solidFill>
              </a:rPr>
              <a:t>to have a bank account?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0F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0F4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0F4F"/>
              </a:buClr>
              <a:buSzPts val="1200"/>
              <a:buChar char="●"/>
            </a:pPr>
            <a:r>
              <a:rPr lang="pt-BR" sz="1200">
                <a:solidFill>
                  <a:srgbClr val="1F0F4F"/>
                </a:solidFill>
              </a:rPr>
              <a:t>Only around 14% of adults have a bank account </a:t>
            </a:r>
            <a:endParaRPr sz="1200">
              <a:solidFill>
                <a:srgbClr val="1F0F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0F4F"/>
                </a:solidFill>
              </a:rPr>
              <a:t>in Kenya, Rwanda, Tanzania and Uganda</a:t>
            </a:r>
            <a:endParaRPr sz="1200">
              <a:solidFill>
                <a:srgbClr val="1F0F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rgbClr val="1F0F4F"/>
                </a:solidFill>
              </a:rPr>
            </a:b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0F4F"/>
              </a:buClr>
              <a:buSzPts val="1200"/>
              <a:buChar char="●"/>
            </a:pPr>
            <a:r>
              <a:rPr lang="pt-BR" sz="1200">
                <a:solidFill>
                  <a:srgbClr val="1F0F4F"/>
                </a:solidFill>
              </a:rPr>
              <a:t>Our goal is to develop a model that can predict </a:t>
            </a:r>
            <a:endParaRPr sz="1200">
              <a:solidFill>
                <a:srgbClr val="1F0F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0F4F"/>
                </a:solidFill>
              </a:rPr>
              <a:t>which individuals are most likely to have or use</a:t>
            </a:r>
            <a:endParaRPr sz="1200">
              <a:solidFill>
                <a:srgbClr val="1F0F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0F4F"/>
                </a:solidFill>
              </a:rPr>
              <a:t>a bank account.</a:t>
            </a:r>
            <a:endParaRPr sz="1200">
              <a:solidFill>
                <a:srgbClr val="1F0F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0F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0F4F"/>
              </a:solidFill>
            </a:endParaRPr>
          </a:p>
        </p:txBody>
      </p:sp>
      <p:sp>
        <p:nvSpPr>
          <p:cNvPr id="1058" name="Google Shape;10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Our Client Case</a:t>
            </a:r>
            <a:endParaRPr b="1"/>
          </a:p>
        </p:txBody>
      </p:sp>
      <p:sp>
        <p:nvSpPr>
          <p:cNvPr id="1059" name="Google Shape;1059;p49"/>
          <p:cNvSpPr txBox="1"/>
          <p:nvPr/>
        </p:nvSpPr>
        <p:spPr>
          <a:xfrm>
            <a:off x="2114425" y="2953075"/>
            <a:ext cx="225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Hypotheses for bank holder’s profile</a:t>
            </a:r>
            <a:endParaRPr b="1"/>
          </a:p>
        </p:txBody>
      </p:sp>
      <p:sp>
        <p:nvSpPr>
          <p:cNvPr id="1065" name="Google Shape;10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from specific country has more access to bank account.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Most people that don't have bank account are from rural area.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with cell phones have no bank account.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with high education have more access to bank account.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People who are </a:t>
            </a:r>
            <a:r>
              <a:rPr lang="pt-BR">
                <a:solidFill>
                  <a:schemeClr val="dk1"/>
                </a:solidFill>
              </a:rPr>
              <a:t>employed</a:t>
            </a:r>
            <a:r>
              <a:rPr lang="pt-BR">
                <a:solidFill>
                  <a:schemeClr val="dk1"/>
                </a:solidFill>
              </a:rPr>
              <a:t> have more access to bank account.</a:t>
            </a:r>
            <a:endParaRPr sz="1700"/>
          </a:p>
        </p:txBody>
      </p:sp>
      <p:sp>
        <p:nvSpPr>
          <p:cNvPr id="1066" name="Google Shape;1066;p50"/>
          <p:cNvSpPr txBox="1"/>
          <p:nvPr/>
        </p:nvSpPr>
        <p:spPr>
          <a:xfrm>
            <a:off x="295175" y="216325"/>
            <a:ext cx="333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Google Shape;1071;p51"/>
          <p:cNvPicPr preferRelativeResize="0"/>
          <p:nvPr/>
        </p:nvPicPr>
        <p:blipFill rotWithShape="1">
          <a:blip r:embed="rId3">
            <a:alphaModFix/>
          </a:blip>
          <a:srcRect b="5731" l="0" r="0" t="0"/>
          <a:stretch/>
        </p:blipFill>
        <p:spPr>
          <a:xfrm>
            <a:off x="1467550" y="801575"/>
            <a:ext cx="7043875" cy="43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Bank Account Holder Rate per Countries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Bank Account Holder Rate per Cellphone Possession</a:t>
            </a:r>
            <a:endParaRPr b="1"/>
          </a:p>
        </p:txBody>
      </p:sp>
      <p:pic>
        <p:nvPicPr>
          <p:cNvPr id="1078" name="Google Shape;1078;p52"/>
          <p:cNvPicPr preferRelativeResize="0"/>
          <p:nvPr/>
        </p:nvPicPr>
        <p:blipFill rotWithShape="1">
          <a:blip r:embed="rId3">
            <a:alphaModFix/>
          </a:blip>
          <a:srcRect b="4951" l="0" r="0" t="0"/>
          <a:stretch/>
        </p:blipFill>
        <p:spPr>
          <a:xfrm>
            <a:off x="1808750" y="941525"/>
            <a:ext cx="5788063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Bank Account Holder Rate per Location Type</a:t>
            </a:r>
            <a:endParaRPr b="1"/>
          </a:p>
        </p:txBody>
      </p:sp>
      <p:pic>
        <p:nvPicPr>
          <p:cNvPr id="1084" name="Google Shape;1084;p53"/>
          <p:cNvPicPr preferRelativeResize="0"/>
          <p:nvPr/>
        </p:nvPicPr>
        <p:blipFill rotWithShape="1">
          <a:blip r:embed="rId3">
            <a:alphaModFix/>
          </a:blip>
          <a:srcRect b="5900" l="0" r="0" t="0"/>
          <a:stretch/>
        </p:blipFill>
        <p:spPr>
          <a:xfrm>
            <a:off x="1899000" y="1093925"/>
            <a:ext cx="5570875" cy="39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Bank Account Holder Rate per Education 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0" name="Google Shape;1090;p54"/>
          <p:cNvPicPr preferRelativeResize="0"/>
          <p:nvPr/>
        </p:nvPicPr>
        <p:blipFill rotWithShape="1">
          <a:blip r:embed="rId3">
            <a:alphaModFix/>
          </a:blip>
          <a:srcRect b="7097" l="0" r="0" t="0"/>
          <a:stretch/>
        </p:blipFill>
        <p:spPr>
          <a:xfrm>
            <a:off x="1643075" y="941525"/>
            <a:ext cx="6178950" cy="41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