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38E"/>
    <a:srgbClr val="ABACAC"/>
    <a:srgbClr val="FF33CC"/>
    <a:srgbClr val="3A4481"/>
    <a:srgbClr val="E6E6E6"/>
    <a:srgbClr val="333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0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0BD0-CD20-4C02-AC76-E66579705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FD6F0-4201-4148-9228-F8628A1D9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76225-E540-419F-BB13-84C8DA1C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2F6-54AD-4A36-9FC6-9F7E8748F1A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2BF9-AADF-448E-B8C6-651F1162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4C43-A7A1-4C93-B75C-7E60C413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7E44-5E5C-4167-A362-1EA32F23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2AC-1509-40D2-B410-DA273287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2B764-E552-4AF7-9D36-83132A6E1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FDD5-BBDF-4C65-B779-60D4D870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2F6-54AD-4A36-9FC6-9F7E8748F1A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05ED-8CFE-4BC7-A372-2367BC63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EA6B-FE0F-4905-AC9B-3AD70FD7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7E44-5E5C-4167-A362-1EA32F23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CF550-CBE1-4A9F-91C3-2D308C539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E6168-AD95-44E4-96E1-A5A3AF12F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B4E31-5741-4116-AF99-9360B081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2F6-54AD-4A36-9FC6-9F7E8748F1A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4533-0B8C-477C-A095-EEE89781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8D86-8E73-4FAB-9A8B-4A135C2F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7E44-5E5C-4167-A362-1EA32F23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81E4-3978-44BA-AD80-7F4966DE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CB1E-563D-4760-A69B-15FB46BD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C59CD-AEC0-4650-9770-71627FE5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2F6-54AD-4A36-9FC6-9F7E8748F1A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22524-7FC5-4EA9-8653-B13C76C5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0CF4-9436-49BE-AD31-BE54DFA3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7E44-5E5C-4167-A362-1EA32F23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CD44-71A1-4549-B056-29F700C6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2301-FC7B-47E4-A47A-93A82B96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698C-A7D0-401C-BF69-7B6DBF22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2F6-54AD-4A36-9FC6-9F7E8748F1A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4B510-B69B-4F70-97D9-E37761B2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89F7-7E56-4407-AD59-57B2C43D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7E44-5E5C-4167-A362-1EA32F23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2390-18CD-47BF-8061-8D2EEE68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516B-16E7-4D59-944B-4436794EC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3602E-1920-4F19-8259-284A52BE1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E76F-D242-4A59-8FA1-F4F9AE7B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2F6-54AD-4A36-9FC6-9F7E8748F1A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E9EC-1374-4069-871E-E93983E3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33AAB-6329-4219-8029-07F3185A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7E44-5E5C-4167-A362-1EA32F23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4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63A1-C380-4A92-8599-B4D16E78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DC4C-8996-4EC6-BC76-003EA113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F32E9-D5D7-44D3-B64B-D08F5698E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9522C-4A47-4944-9C56-A68A5BE5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DE6A0-DBF5-4EF6-9ACE-BA88D793C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CB98D-0864-4DFB-AA45-FE0D88B5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2F6-54AD-4A36-9FC6-9F7E8748F1A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A836C-B0F4-4545-8EEA-9D423AC3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D19A5-AF20-40C8-80D6-62C76C41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7E44-5E5C-4167-A362-1EA32F23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C126-515F-4043-9F24-6A679222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F338B-A742-49A3-B65A-B804349E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2F6-54AD-4A36-9FC6-9F7E8748F1A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77755-E26E-460B-B137-2F90F7F7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DAE32-96CC-4435-AF65-50DBC877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7E44-5E5C-4167-A362-1EA32F23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0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7DB15-AB23-479D-81E0-D82E1B7A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2F6-54AD-4A36-9FC6-9F7E8748F1A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D9620-A9B2-4F45-A750-630D60F6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FF563-E242-4793-93C7-859F9626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7E44-5E5C-4167-A362-1EA32F23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9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44A7-0A8E-49D4-AD52-BCC2CFAD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8B1E-D2F2-4357-A846-6415FD84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5F925-6ECF-4462-BB05-914740948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3E0AF-AF95-478D-AC3F-82B3CA52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2F6-54AD-4A36-9FC6-9F7E8748F1A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78786-8551-46CB-8F6B-AECA956F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8EB5F-EAE7-472D-9CF0-BE073F28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7E44-5E5C-4167-A362-1EA32F23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DCA0-63C6-4C28-B89F-5E555635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FFA13-8929-4045-BB03-6C42BA6A8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CCCCF-DBC3-4648-BD87-2481C04D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9E9DC-7880-40C3-B426-CEA34B3D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02F6-54AD-4A36-9FC6-9F7E8748F1A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93C4-ACDE-4D51-892E-3AAAAEC5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4F864-5627-4FBF-9E34-1C4280C7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7E44-5E5C-4167-A362-1EA32F23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B64AA-056A-4DC9-B745-247AABEC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82DC4-8041-461B-AF4F-7404F79EB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5558F-A32E-4CC6-814A-99CA53BBB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02F6-54AD-4A36-9FC6-9F7E8748F1AC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3BC6-3E57-41EB-9F35-4D81D2249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0B3E-9630-40F8-95B6-096DB787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7E44-5E5C-4167-A362-1EA32F23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about.me/ronniehick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gif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jp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DDAB-06ED-B649-A1A4-3B9B0737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Shootout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080576-D95A-5244-9DF8-ECCCFCAD1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Ronnie Hicks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about.me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ronniehicks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0298BAC-B3A9-DE41-AB3B-31EB0F9751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81" y="2721769"/>
            <a:ext cx="3251200" cy="32512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C57401-61C2-D247-972A-32E9AFBC0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 Main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A579FF-AB29-0C44-95A2-9750642581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0075-FEB6-E941-8189-5480EEA1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4ECD-A6FD-5346-AFC2-FAF655FF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6"/>
            <a:ext cx="10515600" cy="50292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AWS – Amazon Web Services</a:t>
            </a:r>
          </a:p>
          <a:p>
            <a:r>
              <a:rPr lang="en-US" dirty="0"/>
              <a:t>Azure – Microsoft’s cloud offering</a:t>
            </a:r>
          </a:p>
          <a:p>
            <a:r>
              <a:rPr lang="en-US" dirty="0"/>
              <a:t>GCP – Google Cloud Platform</a:t>
            </a:r>
          </a:p>
          <a:p>
            <a:r>
              <a:rPr lang="en-US" dirty="0" err="1"/>
              <a:t>FaaS</a:t>
            </a:r>
            <a:r>
              <a:rPr lang="en-US" dirty="0"/>
              <a:t> (Function as a Service) - </a:t>
            </a:r>
            <a:r>
              <a:rPr lang="en-US" sz="2900" dirty="0"/>
              <a:t>platform</a:t>
            </a:r>
            <a:r>
              <a:rPr lang="en-US" dirty="0"/>
              <a:t> allowing customers to develop, run, and manage application functionalities without the complexity of building and maintaining the infrastructure typically associated with developing and launching an app</a:t>
            </a:r>
          </a:p>
          <a:p>
            <a:r>
              <a:rPr lang="en-US" dirty="0" err="1"/>
              <a:t>Serverless</a:t>
            </a:r>
            <a:r>
              <a:rPr lang="en-US" dirty="0"/>
              <a:t> – refer to </a:t>
            </a:r>
            <a:r>
              <a:rPr lang="en-US" dirty="0" err="1"/>
              <a:t>FaaS</a:t>
            </a:r>
            <a:r>
              <a:rPr lang="en-US" dirty="0"/>
              <a:t>, also any platform that abstracts the infrastructure management away from the customer</a:t>
            </a:r>
          </a:p>
          <a:p>
            <a:r>
              <a:rPr lang="en-US" dirty="0" err="1"/>
              <a:t>Serverless</a:t>
            </a:r>
            <a:r>
              <a:rPr lang="en-US" dirty="0"/>
              <a:t> Platform – community product offered by </a:t>
            </a:r>
            <a:r>
              <a:rPr lang="en-US" dirty="0" err="1"/>
              <a:t>Serverless</a:t>
            </a:r>
            <a:r>
              <a:rPr lang="en-US" dirty="0"/>
              <a:t>, </a:t>
            </a:r>
            <a:r>
              <a:rPr lang="en-US" dirty="0" err="1"/>
              <a:t>Inc</a:t>
            </a:r>
            <a:r>
              <a:rPr lang="en-US" dirty="0"/>
              <a:t>, with commercial options, that provides abstractions and dashboard/metrics</a:t>
            </a:r>
          </a:p>
          <a:p>
            <a:r>
              <a:rPr lang="en-US" dirty="0"/>
              <a:t>Lambda – AWS </a:t>
            </a:r>
            <a:r>
              <a:rPr lang="en-US" dirty="0" err="1"/>
              <a:t>FaaS</a:t>
            </a:r>
            <a:endParaRPr lang="en-US" dirty="0"/>
          </a:p>
          <a:p>
            <a:r>
              <a:rPr lang="en-US" dirty="0"/>
              <a:t>Function App – Azure </a:t>
            </a:r>
            <a:r>
              <a:rPr lang="en-US" dirty="0" err="1"/>
              <a:t>FaaS</a:t>
            </a:r>
            <a:endParaRPr lang="en-US" dirty="0"/>
          </a:p>
          <a:p>
            <a:r>
              <a:rPr lang="en-US" dirty="0"/>
              <a:t>Cloud Function – GCP </a:t>
            </a:r>
            <a:r>
              <a:rPr lang="en-US" dirty="0" err="1"/>
              <a:t>FaaS</a:t>
            </a:r>
            <a:endParaRPr lang="en-US" dirty="0"/>
          </a:p>
          <a:p>
            <a:r>
              <a:rPr lang="en-US" dirty="0"/>
              <a:t>CFN (Cloud Formation) – AWS infrastructure as code</a:t>
            </a:r>
          </a:p>
          <a:p>
            <a:r>
              <a:rPr lang="en-US" dirty="0"/>
              <a:t>DM (Deployment Manager) – GCP infrastructure as code</a:t>
            </a:r>
          </a:p>
          <a:p>
            <a:r>
              <a:rPr lang="en-US" dirty="0"/>
              <a:t>ARM (Azure Resource Manager) – Azure infrastructure as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7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972497-D559-4FE5-9845-0E27E9AB6F69}"/>
              </a:ext>
            </a:extLst>
          </p:cNvPr>
          <p:cNvSpPr/>
          <p:nvPr/>
        </p:nvSpPr>
        <p:spPr>
          <a:xfrm>
            <a:off x="-19723" y="-6276"/>
            <a:ext cx="9624467" cy="865991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501BE-589B-4344-B677-7E2C83682EA1}"/>
              </a:ext>
            </a:extLst>
          </p:cNvPr>
          <p:cNvSpPr/>
          <p:nvPr/>
        </p:nvSpPr>
        <p:spPr>
          <a:xfrm>
            <a:off x="1" y="3708378"/>
            <a:ext cx="9533860" cy="652739"/>
          </a:xfrm>
          <a:prstGeom prst="rect">
            <a:avLst/>
          </a:prstGeom>
          <a:solidFill>
            <a:srgbClr val="3A4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C6019-A32D-41C3-A651-14E5AD1B7476}"/>
              </a:ext>
            </a:extLst>
          </p:cNvPr>
          <p:cNvSpPr txBox="1"/>
          <p:nvPr/>
        </p:nvSpPr>
        <p:spPr>
          <a:xfrm>
            <a:off x="252805" y="172122"/>
            <a:ext cx="629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Platinum Sponsors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75A36-4BC5-42BB-9157-CDBDF9708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t="40314" r="20290" b="42902"/>
          <a:stretch/>
        </p:blipFill>
        <p:spPr>
          <a:xfrm>
            <a:off x="4481040" y="2829276"/>
            <a:ext cx="3563778" cy="764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0694BB-5129-4A03-B27F-2C21C924C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7" t="33645" r="28054" b="31215"/>
          <a:stretch/>
        </p:blipFill>
        <p:spPr>
          <a:xfrm>
            <a:off x="2905130" y="1552648"/>
            <a:ext cx="2452243" cy="1482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DA130-AAAC-479B-977E-4E964A6C4C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-173152" y="1094102"/>
            <a:ext cx="2107536" cy="1994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900312-E5C8-4E80-AA9B-A41C93A00A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3" b="27937"/>
          <a:stretch/>
        </p:blipFill>
        <p:spPr>
          <a:xfrm>
            <a:off x="791103" y="2864628"/>
            <a:ext cx="2538371" cy="858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6E5D0F-94DE-49ED-9DA9-2C8C674F98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5614295" y="870073"/>
            <a:ext cx="3244890" cy="1166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85B9A3-F405-4804-A0B6-47C08D57174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" t="34528" r="-936" b="37544"/>
          <a:stretch/>
        </p:blipFill>
        <p:spPr>
          <a:xfrm>
            <a:off x="1996666" y="992833"/>
            <a:ext cx="3357272" cy="706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426DB2-4F1E-4A89-B3F6-3E4C822EB0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6" b="28082"/>
          <a:stretch/>
        </p:blipFill>
        <p:spPr>
          <a:xfrm>
            <a:off x="6149389" y="1902180"/>
            <a:ext cx="3237638" cy="10969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E5C4F2-5814-4EDD-AC4A-46EC085443B5}"/>
              </a:ext>
            </a:extLst>
          </p:cNvPr>
          <p:cNvSpPr txBox="1"/>
          <p:nvPr/>
        </p:nvSpPr>
        <p:spPr>
          <a:xfrm>
            <a:off x="209773" y="3824119"/>
            <a:ext cx="484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Gold Sponsors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098E4A-F2BC-41A4-A269-1A75776432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26" b="35861"/>
          <a:stretch/>
        </p:blipFill>
        <p:spPr>
          <a:xfrm>
            <a:off x="1067994" y="5026364"/>
            <a:ext cx="1823644" cy="3932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9EFEF5-26FD-44F6-9098-0C70300DB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38818" r="13442" b="33189"/>
          <a:stretch/>
        </p:blipFill>
        <p:spPr>
          <a:xfrm>
            <a:off x="252805" y="4510638"/>
            <a:ext cx="1714430" cy="4373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1339C0-F553-47A0-A368-B49A2A24AFF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3" b="31331"/>
          <a:stretch/>
        </p:blipFill>
        <p:spPr>
          <a:xfrm>
            <a:off x="2427490" y="4439967"/>
            <a:ext cx="1540305" cy="4373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F3F324-33B9-4DE9-BC46-DD2B3C4CC6E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7" b="18407"/>
          <a:stretch/>
        </p:blipFill>
        <p:spPr>
          <a:xfrm>
            <a:off x="2460390" y="5436103"/>
            <a:ext cx="1035513" cy="512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30EBDD6-67FD-4482-94A6-C00CCFF459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t="39657" r="11975" b="39512"/>
          <a:stretch/>
        </p:blipFill>
        <p:spPr>
          <a:xfrm>
            <a:off x="6370217" y="5175632"/>
            <a:ext cx="1710835" cy="351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1FB3D7-300B-4163-9DAF-F63B718308C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4973188" y="5145059"/>
            <a:ext cx="872363" cy="8708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C3DF6B-AF34-4015-AB2C-04425853D83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22572" r="30550" b="22008"/>
          <a:stretch/>
        </p:blipFill>
        <p:spPr>
          <a:xfrm>
            <a:off x="92539" y="5146375"/>
            <a:ext cx="913049" cy="10052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938C5E1-86AA-432B-BC1C-3946F0B6565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9" b="12562"/>
          <a:stretch/>
        </p:blipFill>
        <p:spPr>
          <a:xfrm>
            <a:off x="5927527" y="4323108"/>
            <a:ext cx="1540304" cy="8372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1131DA8-0512-4E33-8A42-C3AA6023DC11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3" b="20927"/>
          <a:stretch/>
        </p:blipFill>
        <p:spPr>
          <a:xfrm>
            <a:off x="2446939" y="6002584"/>
            <a:ext cx="1471304" cy="69418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034DD88-B3D5-4195-87ED-561DBC400FC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4" t="31736" r="31795" b="32061"/>
          <a:stretch/>
        </p:blipFill>
        <p:spPr>
          <a:xfrm>
            <a:off x="8089785" y="5175632"/>
            <a:ext cx="1154639" cy="8708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2A38EAC-B054-492E-80ED-6DB28B1B2D1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3" b="40848"/>
          <a:stretch/>
        </p:blipFill>
        <p:spPr>
          <a:xfrm>
            <a:off x="4165605" y="6463999"/>
            <a:ext cx="2065480" cy="28513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CF1946-7A58-411B-8B0B-91DF3E0A101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4" t="40178" r="23642" b="40459"/>
          <a:stretch/>
        </p:blipFill>
        <p:spPr>
          <a:xfrm>
            <a:off x="7763328" y="6290353"/>
            <a:ext cx="1577848" cy="43390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4DCF0B-627D-4519-B18A-50ADFCFFAFA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6" t="21551" r="15285" b="24149"/>
          <a:stretch/>
        </p:blipFill>
        <p:spPr>
          <a:xfrm>
            <a:off x="609804" y="5702388"/>
            <a:ext cx="1660603" cy="96605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9B9791-E3B1-41F4-8CD3-48A20F8972F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2" t="32649" r="10503" b="32358"/>
          <a:stretch/>
        </p:blipFill>
        <p:spPr>
          <a:xfrm>
            <a:off x="6348353" y="5751879"/>
            <a:ext cx="1461786" cy="49442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87AD4E-C8FF-4B7A-941F-A3A39786AA9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 t="21073" r="19306" b="21815"/>
          <a:stretch/>
        </p:blipFill>
        <p:spPr>
          <a:xfrm>
            <a:off x="4490474" y="4443971"/>
            <a:ext cx="774000" cy="52576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849F42A-5CBB-4657-8E2B-5EF09161C1DC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r="15173"/>
          <a:stretch/>
        </p:blipFill>
        <p:spPr>
          <a:xfrm>
            <a:off x="3747304" y="5004501"/>
            <a:ext cx="811434" cy="87088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56CD6D-D06D-4367-9C0C-1073561AC449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3" t="39191" r="24919" b="38323"/>
          <a:stretch/>
        </p:blipFill>
        <p:spPr>
          <a:xfrm>
            <a:off x="10419615" y="6189794"/>
            <a:ext cx="978916" cy="33224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5E4E741-9177-4C90-B8CA-BD8B1693812D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4" t="36496" r="7856" b="43497"/>
          <a:stretch/>
        </p:blipFill>
        <p:spPr>
          <a:xfrm>
            <a:off x="9761682" y="543430"/>
            <a:ext cx="2268279" cy="415881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61FEEF4-654D-4746-9121-019C5822D0A7}"/>
              </a:ext>
            </a:extLst>
          </p:cNvPr>
          <p:cNvSpPr/>
          <p:nvPr/>
        </p:nvSpPr>
        <p:spPr>
          <a:xfrm>
            <a:off x="9647274" y="5880602"/>
            <a:ext cx="2473842" cy="924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F4BB2-0C68-49F4-8EFC-DF93FFCC2060}"/>
              </a:ext>
            </a:extLst>
          </p:cNvPr>
          <p:cNvSpPr txBox="1"/>
          <p:nvPr/>
        </p:nvSpPr>
        <p:spPr>
          <a:xfrm>
            <a:off x="10206566" y="5604624"/>
            <a:ext cx="125024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6CC81A9-F2B9-4158-A822-C017824D184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t="8514" r="19270" b="9888"/>
          <a:stretch/>
        </p:blipFill>
        <p:spPr>
          <a:xfrm>
            <a:off x="10362277" y="1697129"/>
            <a:ext cx="1035512" cy="103375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095C728-9493-420E-AF4D-1EBD1D6E70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33397" r="2200" b="22486"/>
          <a:stretch/>
        </p:blipFill>
        <p:spPr>
          <a:xfrm>
            <a:off x="9868683" y="4708406"/>
            <a:ext cx="2025031" cy="72769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E403CE2D-AD2A-4A5D-938F-5B27051F8569}"/>
              </a:ext>
            </a:extLst>
          </p:cNvPr>
          <p:cNvSpPr/>
          <p:nvPr/>
        </p:nvSpPr>
        <p:spPr>
          <a:xfrm>
            <a:off x="9654276" y="4517313"/>
            <a:ext cx="2455661" cy="1106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109B72-1EB8-430B-9D9B-BABAE192279E}"/>
              </a:ext>
            </a:extLst>
          </p:cNvPr>
          <p:cNvSpPr txBox="1"/>
          <p:nvPr/>
        </p:nvSpPr>
        <p:spPr>
          <a:xfrm>
            <a:off x="9851217" y="4225214"/>
            <a:ext cx="213101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A96A26-6009-41BA-B0CA-A56C405831A1}"/>
              </a:ext>
            </a:extLst>
          </p:cNvPr>
          <p:cNvSpPr/>
          <p:nvPr/>
        </p:nvSpPr>
        <p:spPr>
          <a:xfrm>
            <a:off x="9620728" y="3088257"/>
            <a:ext cx="2489210" cy="1164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B18486-81BA-415D-811C-48C262DDB877}"/>
              </a:ext>
            </a:extLst>
          </p:cNvPr>
          <p:cNvSpPr txBox="1"/>
          <p:nvPr/>
        </p:nvSpPr>
        <p:spPr>
          <a:xfrm>
            <a:off x="10262641" y="2783151"/>
            <a:ext cx="12588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5D0931-2101-4C74-AC86-2EAFE98DF88E}"/>
              </a:ext>
            </a:extLst>
          </p:cNvPr>
          <p:cNvSpPr/>
          <p:nvPr/>
        </p:nvSpPr>
        <p:spPr>
          <a:xfrm>
            <a:off x="9640245" y="1544797"/>
            <a:ext cx="2473842" cy="1284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9E2785-D52B-410E-BDFC-AF4DED7F5845}"/>
              </a:ext>
            </a:extLst>
          </p:cNvPr>
          <p:cNvSpPr txBox="1"/>
          <p:nvPr/>
        </p:nvSpPr>
        <p:spPr>
          <a:xfrm>
            <a:off x="9990106" y="1234007"/>
            <a:ext cx="19036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Lanyards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ADC62D-2FAD-48EA-94E3-B6D2228D322D}"/>
              </a:ext>
            </a:extLst>
          </p:cNvPr>
          <p:cNvSpPr/>
          <p:nvPr/>
        </p:nvSpPr>
        <p:spPr>
          <a:xfrm>
            <a:off x="9662575" y="162134"/>
            <a:ext cx="2459004" cy="1099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3D74D0-DBA3-4D08-BFC7-52A275550E69}"/>
              </a:ext>
            </a:extLst>
          </p:cNvPr>
          <p:cNvSpPr txBox="1"/>
          <p:nvPr/>
        </p:nvSpPr>
        <p:spPr>
          <a:xfrm>
            <a:off x="9906626" y="-71487"/>
            <a:ext cx="21233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313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Swag Bags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42BA30-82D2-4146-82B0-B7D6CC64B71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82" y="4252991"/>
            <a:ext cx="1183756" cy="89206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EF8726E-ACC4-4061-86CE-16B8AC8DB4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26523" r="30051" b="23955"/>
          <a:stretch/>
        </p:blipFill>
        <p:spPr>
          <a:xfrm>
            <a:off x="10324963" y="3173912"/>
            <a:ext cx="1119143" cy="10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48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Serverless Shootout</vt:lpstr>
      <vt:lpstr>Terms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Querimit</dc:creator>
  <cp:lastModifiedBy>Ronnie Hicks</cp:lastModifiedBy>
  <cp:revision>19</cp:revision>
  <dcterms:created xsi:type="dcterms:W3CDTF">2018-10-04T13:37:58Z</dcterms:created>
  <dcterms:modified xsi:type="dcterms:W3CDTF">2018-10-08T22:51:41Z</dcterms:modified>
</cp:coreProperties>
</file>