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C4BE-7E09-40EA-85B8-EB486F5F4C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099-A5FA-4C03-B89E-BED1E26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Grammar in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programming is grammar-based</a:t>
            </a:r>
          </a:p>
          <a:p>
            <a:r>
              <a:rPr lang="en-US" dirty="0" smtClean="0"/>
              <a:t>Grammar </a:t>
            </a:r>
            <a:r>
              <a:rPr lang="en-US" dirty="0" smtClean="0"/>
              <a:t>is programming-language specific</a:t>
            </a:r>
          </a:p>
          <a:p>
            <a:r>
              <a:rPr lang="en-US" dirty="0" smtClean="0"/>
              <a:t>Pieces of code repeated with variations</a:t>
            </a:r>
          </a:p>
          <a:p>
            <a:r>
              <a:rPr lang="en-US" dirty="0" smtClean="0"/>
              <a:t>Initial step of compilation is matching appropriate source code to predefined grammar rules</a:t>
            </a:r>
          </a:p>
        </p:txBody>
      </p:sp>
    </p:spTree>
    <p:extLst>
      <p:ext uri="{BB962C8B-B14F-4D97-AF65-F5344CB8AC3E}">
        <p14:creationId xmlns:p14="http://schemas.microsoft.com/office/powerpoint/2010/main" val="7225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grammar rule from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74889"/>
          </a:xfrm>
        </p:spPr>
        <p:txBody>
          <a:bodyPr/>
          <a:lstStyle/>
          <a:p>
            <a:r>
              <a:rPr lang="en-US" dirty="0" smtClean="0"/>
              <a:t>To limit number of possible grammar rules to consider, compiler takes into account context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2875090"/>
            <a:ext cx="5760640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Product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int _price;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price)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_price = price;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}”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7" y="1340768"/>
            <a:ext cx="8229600" cy="129614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Create </a:t>
            </a:r>
            <a:r>
              <a:rPr lang="en-US" sz="2200" dirty="0" smtClean="0"/>
              <a:t>objects </a:t>
            </a:r>
            <a:r>
              <a:rPr lang="en-US" sz="2200" dirty="0" smtClean="0"/>
              <a:t>using default/no argument constructor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c = new Car();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&lt;data type&gt; &lt;variable name&gt; = new &lt;data type&gt;();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707" y="4005064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Create instances of intrinsic types 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Int32(42);  // compiler error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 j = 42;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k = 42;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true || false;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&lt;data type&gt; &lt;variable name&gt; = &lt;expression&gt;;</a:t>
            </a: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707" y="2780928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Create </a:t>
            </a:r>
            <a:r>
              <a:rPr lang="en-US" sz="2200" dirty="0" smtClean="0"/>
              <a:t>objects </a:t>
            </a:r>
            <a:r>
              <a:rPr lang="en-US" sz="2200" dirty="0" smtClean="0"/>
              <a:t>using custom constructor with arguments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c = new Car(”BMW”, 80000, 17.3);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&lt;data type&gt; &lt;variable name&gt; = new &lt;data type&gt;(arg1, ...,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83" y="3284984"/>
            <a:ext cx="8229600" cy="2188839"/>
          </a:xfrm>
        </p:spPr>
        <p:txBody>
          <a:bodyPr>
            <a:normAutofit/>
          </a:bodyPr>
          <a:lstStyle/>
          <a:p>
            <a:r>
              <a:rPr lang="en-US" dirty="0" smtClean="0"/>
              <a:t>Grammar</a:t>
            </a:r>
          </a:p>
          <a:p>
            <a:pPr lvl="1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&lt;access modifier&gt; &lt;return type&gt; &lt;method name&gt;(&lt;type1&gt; &lt;argName1&gt;, ..., &lt;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argNameN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17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Signatures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lvl="1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CalculateBodyMassIndex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height, int weight);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36" y="1464166"/>
            <a:ext cx="4356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cs typeface="Courier New" panose="02070309020205020404" pitchFamily="49" charset="0"/>
              </a:rPr>
              <a:t>Class declaration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Product {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0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_price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Product(double price)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_price = price;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 { 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price; 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_price;  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46675" y="1494944"/>
            <a:ext cx="426182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ourier New" panose="02070309020205020404" pitchFamily="49" charset="0"/>
              </a:rPr>
              <a:t>Call site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p = new Product(42.1);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p.SetPrice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(123.45);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price =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119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Grammar in programming</vt:lpstr>
      <vt:lpstr>Grammar in programming</vt:lpstr>
      <vt:lpstr>Determine grammar rule from input</vt:lpstr>
      <vt:lpstr>Variable declarations</vt:lpstr>
      <vt:lpstr>Method declarations</vt:lpstr>
      <vt:lpstr>Method calls</vt:lpstr>
    </vt:vector>
  </TitlesOfParts>
  <Company>CPH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programming</dc:title>
  <dc:creator>Ronnie Holm (ROHO - Underviser - CPH Business)</dc:creator>
  <cp:lastModifiedBy>Ronnie Holm (ROHO - Underviser - CPH Business)</cp:lastModifiedBy>
  <cp:revision>20</cp:revision>
  <dcterms:created xsi:type="dcterms:W3CDTF">2015-03-02T19:23:20Z</dcterms:created>
  <dcterms:modified xsi:type="dcterms:W3CDTF">2015-03-06T09:11:53Z</dcterms:modified>
</cp:coreProperties>
</file>