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4" r:id="rId5"/>
    <p:sldId id="265" r:id="rId6"/>
    <p:sldId id="258" r:id="rId7"/>
    <p:sldId id="259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78" autoAdjust="0"/>
  </p:normalViewPr>
  <p:slideViewPr>
    <p:cSldViewPr>
      <p:cViewPr>
        <p:scale>
          <a:sx n="78" d="100"/>
          <a:sy n="78" d="100"/>
        </p:scale>
        <p:origin x="-336" y="9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F9C28-48FB-4C7A-A822-647B62ECAA2A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C781C-4ADC-46C5-9F1D-BE933A8C2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9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C781C-4ADC-46C5-9F1D-BE933A8C23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4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ASP.NET Web 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Ronnie Holm</a:t>
            </a:r>
          </a:p>
          <a:p>
            <a:r>
              <a:rPr lang="en-US" dirty="0" smtClean="0"/>
              <a:t>Lecture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0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7400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Classes that are the building blocks of ASP.NET pages</a:t>
            </a:r>
          </a:p>
          <a:p>
            <a:r>
              <a:rPr lang="en-US" dirty="0" smtClean="0"/>
              <a:t>Generate HTML by taking </a:t>
            </a:r>
            <a:r>
              <a:rPr lang="en-US" dirty="0"/>
              <a:t>browser </a:t>
            </a:r>
            <a:r>
              <a:rPr lang="en-US" dirty="0" smtClean="0"/>
              <a:t>capabilities into account</a:t>
            </a:r>
          </a:p>
          <a:p>
            <a:r>
              <a:rPr lang="en-US" dirty="0" smtClean="0"/>
              <a:t>Exposes set of events on server side, e.g., button clicked</a:t>
            </a:r>
          </a:p>
          <a:p>
            <a:r>
              <a:rPr lang="en-US" dirty="0" smtClean="0"/>
              <a:t>Web control eventually becomes a </a:t>
            </a:r>
            <a:r>
              <a:rPr lang="en-US" smtClean="0"/>
              <a:t>member variable </a:t>
            </a:r>
            <a:r>
              <a:rPr lang="en-US" dirty="0" smtClean="0"/>
              <a:t>of the Page subclass available server-side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6092" y="5474205"/>
            <a:ext cx="720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TextBox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txtNameTextBox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runat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="server"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BackColor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="#C0FFC0"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BorderStyle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="Dotted"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BorderWidth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="3px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"&gt;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Enter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Your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TextBox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203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applications and web </a:t>
            </a:r>
            <a:r>
              <a:rPr lang="en-US" dirty="0" smtClean="0"/>
              <a:t>servers</a:t>
            </a:r>
          </a:p>
          <a:p>
            <a:r>
              <a:rPr lang="en-US" dirty="0"/>
              <a:t>HTTP </a:t>
            </a:r>
            <a:r>
              <a:rPr lang="en-US" dirty="0" smtClean="0"/>
              <a:t>protocol</a:t>
            </a:r>
          </a:p>
          <a:p>
            <a:r>
              <a:rPr lang="en-US" dirty="0"/>
              <a:t>Server-side event </a:t>
            </a:r>
            <a:r>
              <a:rPr lang="en-US" dirty="0" smtClean="0"/>
              <a:t>handling</a:t>
            </a:r>
          </a:p>
          <a:p>
            <a:r>
              <a:rPr lang="en-US" dirty="0"/>
              <a:t>Web project </a:t>
            </a:r>
            <a:r>
              <a:rPr lang="en-US" dirty="0" smtClean="0"/>
              <a:t>types</a:t>
            </a:r>
          </a:p>
          <a:p>
            <a:r>
              <a:rPr lang="en-US" dirty="0"/>
              <a:t>Demo: hello world </a:t>
            </a:r>
            <a:r>
              <a:rPr lang="en-US" dirty="0" smtClean="0"/>
              <a:t>ASP.NET</a:t>
            </a:r>
          </a:p>
          <a:p>
            <a:r>
              <a:rPr lang="en-US" dirty="0"/>
              <a:t>Page inheritance </a:t>
            </a:r>
            <a:r>
              <a:rPr lang="en-US" dirty="0" smtClean="0"/>
              <a:t>chain</a:t>
            </a:r>
          </a:p>
          <a:p>
            <a:r>
              <a:rPr lang="en-US" dirty="0"/>
              <a:t>Page life </a:t>
            </a:r>
            <a:r>
              <a:rPr lang="en-US" dirty="0" smtClean="0"/>
              <a:t>cycle</a:t>
            </a:r>
          </a:p>
          <a:p>
            <a:r>
              <a:rPr lang="en-US" dirty="0"/>
              <a:t>Web controls</a:t>
            </a:r>
          </a:p>
        </p:txBody>
      </p:sp>
    </p:spTree>
    <p:extLst>
      <p:ext uri="{BB962C8B-B14F-4D97-AF65-F5344CB8AC3E}">
        <p14:creationId xmlns:p14="http://schemas.microsoft.com/office/powerpoint/2010/main" val="23581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applications and web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Information Services</a:t>
            </a:r>
          </a:p>
          <a:p>
            <a:r>
              <a:rPr lang="en-US" dirty="0" smtClean="0"/>
              <a:t>Internet Information Services Express</a:t>
            </a:r>
          </a:p>
          <a:p>
            <a:r>
              <a:rPr lang="en-US" dirty="0" smtClean="0"/>
              <a:t>ASP.NET Development Web Server</a:t>
            </a:r>
          </a:p>
        </p:txBody>
      </p:sp>
    </p:spTree>
    <p:extLst>
      <p:ext uri="{BB962C8B-B14F-4D97-AF65-F5344CB8AC3E}">
        <p14:creationId xmlns:p14="http://schemas.microsoft.com/office/powerpoint/2010/main" val="48898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19442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HTTP protocol is stateless</a:t>
            </a:r>
          </a:p>
          <a:p>
            <a:r>
              <a:rPr lang="en-US" dirty="0" smtClean="0"/>
              <a:t>telnet bugfree.dk 80</a:t>
            </a:r>
            <a:br>
              <a:rPr lang="en-US" dirty="0" smtClean="0"/>
            </a:br>
            <a:r>
              <a:rPr lang="en-US" dirty="0" smtClean="0"/>
              <a:t>get /blog HTTP/1.0</a:t>
            </a:r>
          </a:p>
          <a:p>
            <a:r>
              <a:rPr lang="en-US" dirty="0" smtClean="0"/>
              <a:t>Example: Google Developer Toolbar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97" y="3356992"/>
            <a:ext cx="4967347" cy="33508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01801" y="3343801"/>
            <a:ext cx="1414215" cy="14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2443" y="3879832"/>
            <a:ext cx="1293294" cy="14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is stateless</a:t>
            </a:r>
          </a:p>
          <a:p>
            <a:r>
              <a:rPr lang="en-US" dirty="0" smtClean="0"/>
              <a:t>Makes events appear as </a:t>
            </a:r>
            <a:r>
              <a:rPr lang="en-US" dirty="0" smtClean="0"/>
              <a:t>in </a:t>
            </a:r>
            <a:r>
              <a:rPr lang="en-US" dirty="0" err="1" smtClean="0"/>
              <a:t>Winform</a:t>
            </a:r>
            <a:r>
              <a:rPr lang="en-US" dirty="0" smtClean="0"/>
              <a:t> or WPF application</a:t>
            </a:r>
          </a:p>
          <a:p>
            <a:r>
              <a:rPr lang="en-US" dirty="0" smtClean="0"/>
              <a:t>ASP.NET web control events result in </a:t>
            </a:r>
            <a:r>
              <a:rPr lang="en-US" dirty="0" err="1" smtClean="0"/>
              <a:t>postback</a:t>
            </a:r>
            <a:r>
              <a:rPr lang="en-US" dirty="0" smtClean="0"/>
              <a:t> to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8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project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ASP.NET web application</a:t>
            </a:r>
          </a:p>
          <a:p>
            <a:pPr lvl="1"/>
            <a:r>
              <a:rPr lang="en-US" dirty="0" smtClean="0"/>
              <a:t>Allows for most control of project output</a:t>
            </a:r>
          </a:p>
          <a:p>
            <a:pPr lvl="1"/>
            <a:r>
              <a:rPr lang="en-US" dirty="0" smtClean="0"/>
              <a:t>Useful when you have multiple projects in your solution, one being the web application project</a:t>
            </a:r>
          </a:p>
          <a:p>
            <a:pPr lvl="1"/>
            <a:r>
              <a:rPr lang="en-US" dirty="0" smtClean="0"/>
              <a:t>Web page composed of .</a:t>
            </a:r>
            <a:r>
              <a:rPr lang="en-US" dirty="0" err="1" smtClean="0"/>
              <a:t>aspx</a:t>
            </a:r>
            <a:r>
              <a:rPr lang="en-US" dirty="0" smtClean="0"/>
              <a:t> (markup), .</a:t>
            </a:r>
            <a:r>
              <a:rPr lang="en-US" dirty="0" err="1" smtClean="0"/>
              <a:t>designer.cs</a:t>
            </a:r>
            <a:r>
              <a:rPr lang="en-US" dirty="0" smtClean="0"/>
              <a:t> (designer-generated code), and primary C# code behind file</a:t>
            </a:r>
          </a:p>
          <a:p>
            <a:r>
              <a:rPr lang="en-US" dirty="0" smtClean="0"/>
              <a:t>ASP.NET web sites</a:t>
            </a:r>
          </a:p>
          <a:p>
            <a:pPr lvl="1"/>
            <a:r>
              <a:rPr lang="en-US" dirty="0" smtClean="0"/>
              <a:t>Hides the .</a:t>
            </a:r>
            <a:r>
              <a:rPr lang="en-US" dirty="0" err="1" smtClean="0"/>
              <a:t>designer.cs</a:t>
            </a:r>
            <a:r>
              <a:rPr lang="en-US" dirty="0" smtClean="0"/>
              <a:t> file/creates it in memory</a:t>
            </a:r>
          </a:p>
          <a:p>
            <a:pPr lvl="1"/>
            <a:r>
              <a:rPr lang="en-US" dirty="0" smtClean="0"/>
              <a:t>Can be deployed to production as-is, without compiling the project</a:t>
            </a:r>
          </a:p>
          <a:p>
            <a:pPr lvl="1"/>
            <a:r>
              <a:rPr lang="en-US" dirty="0" smtClean="0"/>
              <a:t>Bin folders simplifies referencing additional DLLs</a:t>
            </a:r>
          </a:p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1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hello world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 of </a:t>
            </a:r>
            <a:r>
              <a:rPr lang="en-US" dirty="0"/>
              <a:t>&lt;%=1 + 2</a:t>
            </a:r>
            <a:r>
              <a:rPr lang="en-US" dirty="0" smtClean="0"/>
              <a:t>%&gt;</a:t>
            </a:r>
          </a:p>
          <a:p>
            <a:r>
              <a:rPr lang="en-US" dirty="0" smtClean="0"/>
              <a:t>Example of setting label’s Text property</a:t>
            </a:r>
          </a:p>
          <a:p>
            <a:pPr lvl="1"/>
            <a:r>
              <a:rPr lang="en-US" dirty="0" smtClean="0"/>
              <a:t>Illustrates code behind</a:t>
            </a:r>
          </a:p>
          <a:p>
            <a:pPr lvl="1"/>
            <a:r>
              <a:rPr lang="en-US" dirty="0" smtClean="0"/>
              <a:t>UI constructed using various web controls</a:t>
            </a:r>
          </a:p>
          <a:p>
            <a:r>
              <a:rPr lang="en-US" dirty="0" smtClean="0"/>
              <a:t>Example of clicking button</a:t>
            </a:r>
          </a:p>
          <a:p>
            <a:pPr lvl="1"/>
            <a:r>
              <a:rPr lang="en-US" dirty="0" smtClean="0"/>
              <a:t>Look at generated HTML</a:t>
            </a:r>
          </a:p>
          <a:p>
            <a:r>
              <a:rPr lang="en-US" dirty="0" smtClean="0"/>
              <a:t>Example with </a:t>
            </a:r>
            <a:r>
              <a:rPr lang="en-US" dirty="0" err="1" smtClean="0"/>
              <a:t>runat</a:t>
            </a:r>
            <a:r>
              <a:rPr lang="en-US" dirty="0" smtClean="0"/>
              <a:t>=“server” attribute</a:t>
            </a:r>
          </a:p>
          <a:p>
            <a:r>
              <a:rPr lang="en-US" dirty="0" smtClean="0"/>
              <a:t>Example with </a:t>
            </a:r>
            <a:r>
              <a:rPr lang="en-US" dirty="0" err="1" smtClean="0"/>
              <a:t>Response.Write</a:t>
            </a:r>
            <a:endParaRPr lang="en-US" dirty="0" smtClean="0"/>
          </a:p>
          <a:p>
            <a:r>
              <a:rPr lang="en-US" dirty="0" smtClean="0"/>
              <a:t>Illustrate compilation model with ILSpy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6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inheritance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6016" y="1412776"/>
            <a:ext cx="3682752" cy="4525963"/>
          </a:xfrm>
        </p:spPr>
        <p:txBody>
          <a:bodyPr/>
          <a:lstStyle/>
          <a:p>
            <a:r>
              <a:rPr lang="en-US" dirty="0" smtClean="0"/>
              <a:t>Page: Request, Response, Application, Session, </a:t>
            </a:r>
            <a:r>
              <a:rPr lang="en-US" dirty="0" err="1" smtClean="0"/>
              <a:t>IsPostBack</a:t>
            </a:r>
            <a:endParaRPr lang="en-US" dirty="0" smtClean="0"/>
          </a:p>
          <a:p>
            <a:r>
              <a:rPr lang="en-US" dirty="0" smtClean="0"/>
              <a:t>Control: ID, Page, Parent, Controls, Visible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9323" y="3757682"/>
            <a:ext cx="6314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0106" y="4693786"/>
            <a:ext cx="752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9203" y="4706219"/>
            <a:ext cx="86902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27435" y="4693786"/>
            <a:ext cx="90909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0"/>
            <a:endCxn id="4" idx="1"/>
          </p:cNvCxnSpPr>
          <p:nvPr/>
        </p:nvCxnSpPr>
        <p:spPr>
          <a:xfrm flipV="1">
            <a:off x="873713" y="3942348"/>
            <a:ext cx="645610" cy="76387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  <a:endCxn id="4" idx="2"/>
          </p:cNvCxnSpPr>
          <p:nvPr/>
        </p:nvCxnSpPr>
        <p:spPr>
          <a:xfrm flipH="1" flipV="1">
            <a:off x="1835051" y="4127014"/>
            <a:ext cx="21364" cy="56677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  <a:endCxn id="4" idx="3"/>
          </p:cNvCxnSpPr>
          <p:nvPr/>
        </p:nvCxnSpPr>
        <p:spPr>
          <a:xfrm flipH="1" flipV="1">
            <a:off x="2150778" y="3942348"/>
            <a:ext cx="831205" cy="75143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1600" y="2965594"/>
            <a:ext cx="1742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TemplateControl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03648" y="2245514"/>
            <a:ext cx="8777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41741" y="1525434"/>
            <a:ext cx="8034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0"/>
            <a:endCxn id="16" idx="2"/>
          </p:cNvCxnSpPr>
          <p:nvPr/>
        </p:nvCxnSpPr>
        <p:spPr>
          <a:xfrm flipV="1">
            <a:off x="1835051" y="3334926"/>
            <a:ext cx="7685" cy="42275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0"/>
            <a:endCxn id="17" idx="2"/>
          </p:cNvCxnSpPr>
          <p:nvPr/>
        </p:nvCxnSpPr>
        <p:spPr>
          <a:xfrm flipH="1" flipV="1">
            <a:off x="1842519" y="2614846"/>
            <a:ext cx="217" cy="35074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  <a:endCxn id="18" idx="2"/>
          </p:cNvCxnSpPr>
          <p:nvPr/>
        </p:nvCxnSpPr>
        <p:spPr>
          <a:xfrm flipV="1">
            <a:off x="1842519" y="1894766"/>
            <a:ext cx="935" cy="35074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63078" y="2965594"/>
            <a:ext cx="13117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WebControl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0"/>
            <a:endCxn id="17" idx="3"/>
          </p:cNvCxnSpPr>
          <p:nvPr/>
        </p:nvCxnSpPr>
        <p:spPr>
          <a:xfrm flipH="1" flipV="1">
            <a:off x="2281389" y="2430180"/>
            <a:ext cx="1237542" cy="53541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00160" y="3757682"/>
            <a:ext cx="9071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TextBox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995936" y="3757682"/>
            <a:ext cx="8235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2" idx="0"/>
            <a:endCxn id="28" idx="2"/>
          </p:cNvCxnSpPr>
          <p:nvPr/>
        </p:nvCxnSpPr>
        <p:spPr>
          <a:xfrm flipV="1">
            <a:off x="3353714" y="3334926"/>
            <a:ext cx="165217" cy="42275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0"/>
            <a:endCxn id="28" idx="2"/>
          </p:cNvCxnSpPr>
          <p:nvPr/>
        </p:nvCxnSpPr>
        <p:spPr>
          <a:xfrm flipH="1" flipV="1">
            <a:off x="3518931" y="3334926"/>
            <a:ext cx="888785" cy="42275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89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life 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73" y="2228135"/>
            <a:ext cx="5836799" cy="3898027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Most important events (Template pattern)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8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336</Words>
  <Application>Microsoft Office PowerPoint</Application>
  <PresentationFormat>On-screen Show (4:3)</PresentationFormat>
  <Paragraphs>69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Kontortema</vt:lpstr>
      <vt:lpstr>Introducing ASP.NET Web Forms</vt:lpstr>
      <vt:lpstr>Agenda</vt:lpstr>
      <vt:lpstr>Web applications and web servers</vt:lpstr>
      <vt:lpstr>HTTP protocol</vt:lpstr>
      <vt:lpstr>Server-side event handling</vt:lpstr>
      <vt:lpstr>Web project types</vt:lpstr>
      <vt:lpstr>Demo: hello world ASP.NET</vt:lpstr>
      <vt:lpstr>Page inheritance chain</vt:lpstr>
      <vt:lpstr>Page life cycle</vt:lpstr>
      <vt:lpstr>Web controls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ASP.NET Web forms</dc:title>
  <dc:creator>Ronnie Holm (ROHO - Underviser - Cphbusiness)</dc:creator>
  <cp:lastModifiedBy>Ronnie Holm (ROHO - Underviser - CPH Business)</cp:lastModifiedBy>
  <cp:revision>47</cp:revision>
  <dcterms:created xsi:type="dcterms:W3CDTF">2013-05-05T10:35:29Z</dcterms:created>
  <dcterms:modified xsi:type="dcterms:W3CDTF">2013-11-08T21:09:16Z</dcterms:modified>
</cp:coreProperties>
</file>