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08" autoAdjust="0"/>
  </p:normalViewPr>
  <p:slideViewPr>
    <p:cSldViewPr>
      <p:cViewPr varScale="1">
        <p:scale>
          <a:sx n="53" d="100"/>
          <a:sy n="53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92A63-6257-40FC-BC83-B43ED20300C5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E109E-6207-49B7-840A-26E3D5968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9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7E109E-6207-49B7-840A-26E3D59683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7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Ronnie Holm</a:t>
            </a:r>
          </a:p>
          <a:p>
            <a:r>
              <a:rPr lang="en-US" dirty="0" smtClean="0"/>
              <a:t>Lecture </a:t>
            </a:r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regular expressions?</a:t>
            </a:r>
          </a:p>
          <a:p>
            <a:r>
              <a:rPr lang="en-US" dirty="0" smtClean="0"/>
              <a:t>Regular expression basics</a:t>
            </a:r>
          </a:p>
          <a:p>
            <a:r>
              <a:rPr lang="en-US" dirty="0" smtClean="0"/>
              <a:t>Character sets</a:t>
            </a:r>
          </a:p>
          <a:p>
            <a:r>
              <a:rPr lang="en-US" dirty="0" smtClean="0"/>
              <a:t>Quantifiers</a:t>
            </a:r>
          </a:p>
          <a:p>
            <a:r>
              <a:rPr lang="en-US" dirty="0" smtClean="0"/>
              <a:t>Groups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specific language for describing patterns in strings</a:t>
            </a:r>
          </a:p>
          <a:p>
            <a:r>
              <a:rPr lang="en-US" dirty="0" smtClean="0"/>
              <a:t>Useful for validating user input</a:t>
            </a:r>
          </a:p>
          <a:p>
            <a:r>
              <a:rPr lang="en-US" dirty="0" smtClean="0"/>
              <a:t>Useful for extracting substrings in a string</a:t>
            </a:r>
          </a:p>
          <a:p>
            <a:r>
              <a:rPr lang="en-US" dirty="0" smtClean="0"/>
              <a:t>Useful for replacing substrings in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basics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7544" y="4493438"/>
            <a:ext cx="81369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Regex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"any color you like"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colou?r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m.Success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true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m.Index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4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m.Length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    </a:t>
            </a:r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5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color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m.ToString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color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61895" y="3267561"/>
            <a:ext cx="8136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Regex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"color"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colou?r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).Success);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true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Regex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colour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colou?r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).Success);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true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Regex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colouur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colou?r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).Success);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false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6876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Regex.Match</a:t>
            </a:r>
            <a:r>
              <a:rPr lang="en-US" dirty="0" smtClean="0"/>
              <a:t> is a more powerful version of the </a:t>
            </a:r>
            <a:r>
              <a:rPr lang="en-US" dirty="0" err="1" smtClean="0"/>
              <a:t>String.IndexOf</a:t>
            </a:r>
            <a:r>
              <a:rPr lang="en-US" dirty="0" smtClean="0"/>
              <a:t> method</a:t>
            </a:r>
          </a:p>
          <a:p>
            <a:r>
              <a:rPr lang="en-US" dirty="0" err="1" smtClean="0"/>
              <a:t>Regex.Match</a:t>
            </a:r>
            <a:r>
              <a:rPr lang="en-US" dirty="0" smtClean="0"/>
              <a:t> searches for pattern rather than literal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7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sets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340768"/>
            <a:ext cx="6552728" cy="3480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1560" y="5085184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Regex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.Matches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"That is that."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"[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]hat"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).Count);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2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Regex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"quiz qwerty"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"q[^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aeiou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]"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).Index);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5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Regex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"b1-c4"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@"[a-h]\d-[a-h]\d"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).Success);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true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331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36" y="1340769"/>
            <a:ext cx="3043661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4136" y="4077072"/>
            <a:ext cx="84683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Regex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.Match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"cv15.doc"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@"cv\d*\.doc"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).Success);    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true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Regex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.Matches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"slow! yeah </a:t>
            </a:r>
            <a:r>
              <a:rPr lang="en-US" sz="15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slooow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!"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slo+w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).Count);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2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Regex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bp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Regex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@"\d{2,3}/\d{2,3}"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bp.Match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"It used to be 160/110"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160/110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bp.Match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"Now it's only 115/75"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 </a:t>
            </a:r>
            <a:r>
              <a:rPr lang="en-US" sz="15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5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5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115/75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4461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478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Separate </a:t>
            </a:r>
            <a:r>
              <a:rPr lang="en-US" dirty="0"/>
              <a:t>a regular expression into a series of </a:t>
            </a:r>
            <a:r>
              <a:rPr lang="en-US" dirty="0" smtClean="0"/>
              <a:t>subexpressions</a:t>
            </a:r>
          </a:p>
          <a:p>
            <a:r>
              <a:rPr lang="en-US" dirty="0"/>
              <a:t>consider the following regular expression that represents a</a:t>
            </a:r>
          </a:p>
          <a:p>
            <a:r>
              <a:rPr lang="en-US" dirty="0"/>
              <a:t>U.S. phone number such as 206-465-1918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3426464"/>
            <a:ext cx="79208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Regex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.Match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"206-465-1918"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@"(\d{3})-(\d{3}-\d{4})"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m.Groups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206-465-1918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m.Groups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206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m.Groups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[2]);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465-1918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335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318</Words>
  <Application>Microsoft Office PowerPoint</Application>
  <PresentationFormat>On-screen Show (4:3)</PresentationFormat>
  <Paragraphs>51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Kontortema</vt:lpstr>
      <vt:lpstr>Regular expressions</vt:lpstr>
      <vt:lpstr>Agenda</vt:lpstr>
      <vt:lpstr>What are regular expressions?</vt:lpstr>
      <vt:lpstr>Regular expression basics</vt:lpstr>
      <vt:lpstr>Character sets</vt:lpstr>
      <vt:lpstr>Quantifiers</vt:lpstr>
      <vt:lpstr>Groups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Ronnie Holm (ROHO - Underviser - Cphbusiness)</dc:creator>
  <cp:lastModifiedBy>Ronnie Holm (ROHO - Underviser - CPH Business)</cp:lastModifiedBy>
  <cp:revision>16</cp:revision>
  <dcterms:created xsi:type="dcterms:W3CDTF">2013-04-29T19:14:19Z</dcterms:created>
  <dcterms:modified xsi:type="dcterms:W3CDTF">2013-11-08T21:09:39Z</dcterms:modified>
</cp:coreProperties>
</file>