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66" r:id="rId5"/>
    <p:sldId id="268" r:id="rId6"/>
    <p:sldId id="273" r:id="rId7"/>
    <p:sldId id="274" r:id="rId8"/>
    <p:sldId id="267" r:id="rId9"/>
    <p:sldId id="262" r:id="rId10"/>
    <p:sldId id="264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758" autoAdjust="0"/>
  </p:normalViewPr>
  <p:slideViewPr>
    <p:cSldViewPr>
      <p:cViewPr>
        <p:scale>
          <a:sx n="55" d="100"/>
          <a:sy n="55" d="100"/>
        </p:scale>
        <p:origin x="-100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2ECF6-0E4D-4E67-8C5A-6A01A7FD646A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D419-A710-47F6-BD7C-26CA136A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OO </a:t>
            </a:r>
            <a:r>
              <a:rPr lang="da-DK" baseline="0" dirty="0" err="1" smtClean="0"/>
              <a:t>may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partially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simulated</a:t>
            </a:r>
            <a:r>
              <a:rPr lang="da-DK" baseline="0" dirty="0" smtClean="0"/>
              <a:t> in non-OO </a:t>
            </a:r>
            <a:r>
              <a:rPr lang="da-DK" baseline="0" dirty="0" err="1" smtClean="0"/>
              <a:t>languages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C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support </a:t>
            </a:r>
            <a:r>
              <a:rPr lang="da-DK" baseline="0" dirty="0" err="1" smtClean="0"/>
              <a:t>inheritance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support all </a:t>
            </a:r>
            <a:r>
              <a:rPr lang="da-DK" baseline="0" dirty="0" err="1" smtClean="0"/>
              <a:t>four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pillars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considered</a:t>
            </a:r>
            <a:r>
              <a:rPr lang="da-DK" baseline="0" dirty="0" smtClean="0"/>
              <a:t> real OO </a:t>
            </a:r>
            <a:r>
              <a:rPr lang="da-DK" baseline="0" dirty="0" err="1" smtClean="0"/>
              <a:t>languages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Sometimes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abstraction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absorbed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pillars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dirty="0" smtClean="0"/>
              <a:t>- Removes </a:t>
            </a:r>
            <a:r>
              <a:rPr lang="da-DK" dirty="0" err="1" smtClean="0"/>
              <a:t>boilerplate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pPr marL="0" indent="0">
              <a:buFontTx/>
              <a:buNone/>
            </a:pPr>
            <a:r>
              <a:rPr lang="da-DK" dirty="0" smtClean="0"/>
              <a:t>-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baseline="0" dirty="0" smtClean="0"/>
              <a:t>  - </a:t>
            </a:r>
            <a:r>
              <a:rPr lang="da-DK" dirty="0" smtClean="0"/>
              <a:t>Default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the setter of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property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Can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well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C</a:t>
            </a:r>
            <a:r>
              <a:rPr lang="en-US" dirty="0" smtClean="0"/>
              <a:t>hange the implementation details of one class without affecting any other class</a:t>
            </a:r>
          </a:p>
          <a:p>
            <a:pPr marL="0" indent="0">
              <a:buFontTx/>
              <a:buNone/>
            </a:pPr>
            <a:r>
              <a:rPr lang="da-DK" dirty="0" smtClean="0"/>
              <a:t>- Public interface and </a:t>
            </a:r>
            <a:r>
              <a:rPr lang="da-DK" dirty="0" err="1" smtClean="0"/>
              <a:t>pre</a:t>
            </a:r>
            <a:r>
              <a:rPr lang="da-DK" dirty="0" smtClean="0"/>
              <a:t>- and </a:t>
            </a:r>
            <a:r>
              <a:rPr lang="da-DK" dirty="0" err="1" smtClean="0"/>
              <a:t>postconditions</a:t>
            </a:r>
            <a:endParaRPr lang="da-DK" dirty="0" smtClean="0"/>
          </a:p>
          <a:p>
            <a:pPr marL="0" indent="0">
              <a:buFontTx/>
              <a:buNone/>
            </a:pPr>
            <a:r>
              <a:rPr lang="en-US" dirty="0" smtClean="0"/>
              <a:t>- Methods act as intermediaries for retrieving or modifying the data they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Methods will typically include safeguards specific to types of contained</a:t>
            </a:r>
            <a:r>
              <a:rPr lang="en-US" baseline="0" dirty="0" smtClean="0"/>
              <a:t> data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da-DK" dirty="0" smtClean="0"/>
              <a:t>- Sinus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: Provide angle as argument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Internally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table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lookup-values</a:t>
            </a:r>
            <a:r>
              <a:rPr lang="da-DK" baseline="0" dirty="0" smtClean="0"/>
              <a:t> or </a:t>
            </a:r>
            <a:r>
              <a:rPr lang="da-DK" baseline="0" dirty="0" err="1" smtClean="0"/>
              <a:t>actual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formula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Often confused as a way to reuse code which isn’t a good practice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Control data: </a:t>
            </a:r>
            <a:r>
              <a:rPr lang="da-DK" baseline="0" dirty="0" err="1" smtClean="0"/>
              <a:t>color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size</a:t>
            </a:r>
            <a:r>
              <a:rPr lang="da-DK" baseline="0" dirty="0" smtClean="0"/>
              <a:t>, location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Control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draw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Inheritance for implementation reuse leads to high coupling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re-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by re-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hierarchy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upwards</a:t>
            </a:r>
            <a:endParaRPr lang="da-DK" baseline="0" dirty="0" smtClean="0"/>
          </a:p>
          <a:p>
            <a:pPr marL="0" lvl="0" indent="0">
              <a:buFontTx/>
              <a:buNone/>
            </a:pPr>
            <a:r>
              <a:rPr lang="da-DK" baseline="0" dirty="0" smtClean="0"/>
              <a:t>- Classes vs. interfaces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Re-usability of code is better achieved through composition</a:t>
            </a:r>
            <a:br>
              <a:rPr lang="en-US" baseline="0" dirty="0" smtClean="0"/>
            </a:br>
            <a:r>
              <a:rPr lang="en-US" baseline="0" dirty="0" smtClean="0"/>
              <a:t>  - Interfaces allow composition to support polymorphic behavior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da-DK" baseline="0" dirty="0" smtClean="0"/>
              <a:t>Class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type, but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implement</a:t>
            </a:r>
            <a:r>
              <a:rPr lang="da-DK" baseline="0" dirty="0" smtClean="0"/>
              <a:t> multiple interfaces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baseline="0" dirty="0" smtClean="0"/>
              <a:t>Business-domain classes may all be base classes without any inheritance at all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Abstraction captures only those details about an object that are relevant to the current perspective</a:t>
            </a:r>
          </a:p>
          <a:p>
            <a:pPr marL="0" indent="0">
              <a:buFontTx/>
              <a:buNone/>
            </a:pPr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dirty="0" smtClean="0"/>
              <a:t>Object</a:t>
            </a:r>
            <a:r>
              <a:rPr lang="da-DK" baseline="0" dirty="0" smtClean="0"/>
              <a:t> is an </a:t>
            </a:r>
            <a:r>
              <a:rPr lang="en-US" baseline="0" dirty="0" smtClean="0"/>
              <a:t>attempt to combine abstractions of data and code</a:t>
            </a:r>
          </a:p>
          <a:p>
            <a:pPr marL="0" indent="0">
              <a:buFontTx/>
              <a:buNone/>
            </a:pPr>
            <a:r>
              <a:rPr lang="en-US" dirty="0" smtClean="0"/>
              <a:t>- Allows handling data bits in meaningful ways, i.e., it’s the basic motivation behind a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Each individual control does the right thing according to its specific type</a:t>
            </a:r>
          </a:p>
          <a:p>
            <a:pPr marL="0" indent="0">
              <a:buFontTx/>
              <a:buNone/>
            </a:pPr>
            <a:r>
              <a:rPr lang="da-DK" dirty="0" smtClean="0"/>
              <a:t>- In </a:t>
            </a:r>
            <a:r>
              <a:rPr lang="da-DK" dirty="0" err="1" smtClean="0"/>
              <a:t>TextBox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the base </a:t>
            </a:r>
            <a:r>
              <a:rPr lang="da-DK" baseline="0" dirty="0" err="1" smtClean="0"/>
              <a:t>method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Virtual vs. abstract </a:t>
            </a:r>
            <a:r>
              <a:rPr lang="da-DK" baseline="0" dirty="0" err="1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always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named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name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If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provide a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, a default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ILSply</a:t>
            </a:r>
            <a:r>
              <a:rPr lang="da-DK" baseline="0" dirty="0" smtClean="0"/>
              <a:t>)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Default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arguments</a:t>
            </a:r>
            <a:br>
              <a:rPr lang="da-DK" baseline="0" dirty="0" smtClean="0"/>
            </a:br>
            <a:r>
              <a:rPr lang="da-DK" baseline="0" dirty="0" smtClean="0"/>
              <a:t>  - Overload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take</a:t>
            </a:r>
            <a:r>
              <a:rPr lang="da-DK" baseline="0" dirty="0" smtClean="0"/>
              <a:t> arguments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Data is set to default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as part of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executes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bool</a:t>
            </a:r>
            <a:r>
              <a:rPr lang="da-DK" baseline="0" dirty="0" smtClean="0"/>
              <a:t> is false, </a:t>
            </a:r>
            <a:r>
              <a:rPr lang="da-DK" baseline="0" dirty="0" err="1" smtClean="0"/>
              <a:t>ref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null</a:t>
            </a:r>
            <a:r>
              <a:rPr lang="da-DK" baseline="0" dirty="0" smtClean="0"/>
              <a:t>, int is 0, </a:t>
            </a:r>
            <a:r>
              <a:rPr lang="da-DK" baseline="0" dirty="0" err="1" smtClean="0"/>
              <a:t>float</a:t>
            </a:r>
            <a:r>
              <a:rPr lang="da-DK" baseline="0" dirty="0" smtClean="0"/>
              <a:t> is 0.0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Provide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to set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at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time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Naming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convenion</a:t>
            </a:r>
            <a:r>
              <a:rPr lang="da-DK" baseline="0" dirty="0" smtClean="0"/>
              <a:t> with _ to </a:t>
            </a:r>
            <a:r>
              <a:rPr lang="da-DK" baseline="0" dirty="0" err="1" smtClean="0"/>
              <a:t>avoid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ambiguity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t</a:t>
            </a:r>
            <a:r>
              <a:rPr lang="da-DK" dirty="0" err="1" smtClean="0"/>
              <a:t>his</a:t>
            </a:r>
            <a:r>
              <a:rPr lang="da-DK" dirty="0" smtClean="0"/>
              <a:t> </a:t>
            </a:r>
            <a:r>
              <a:rPr lang="da-DK" dirty="0" err="1" smtClean="0"/>
              <a:t>resolves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ambiguity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 resolution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: with ”</a:t>
            </a:r>
            <a:r>
              <a:rPr lang="da-DK" baseline="0" dirty="0" err="1" smtClean="0"/>
              <a:t>this.make</a:t>
            </a:r>
            <a:r>
              <a:rPr lang="da-DK" baseline="0" dirty="0" smtClean="0"/>
              <a:t>” it </a:t>
            </a:r>
            <a:r>
              <a:rPr lang="da-DK" baseline="0" dirty="0" err="1" smtClean="0"/>
              <a:t>resolves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ambiguity</a:t>
            </a:r>
            <a:r>
              <a:rPr lang="da-DK" baseline="0" dirty="0" smtClean="0"/>
              <a:t>. For </a:t>
            </a:r>
            <a:r>
              <a:rPr lang="da-DK" baseline="0" dirty="0" err="1" smtClean="0"/>
              <a:t>Speedup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anything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I </a:t>
            </a:r>
            <a:r>
              <a:rPr lang="da-DK" baseline="0" dirty="0" err="1" smtClean="0"/>
              <a:t>hardly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as it </a:t>
            </a:r>
            <a:r>
              <a:rPr lang="da-DK" baseline="0" dirty="0" err="1" smtClean="0"/>
              <a:t>adds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noise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code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optional</a:t>
            </a:r>
            <a:r>
              <a:rPr lang="da-DK" baseline="0" dirty="0" smtClean="0"/>
              <a:t> arguments with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as alternative to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 for &gt;= .NET version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 </a:t>
            </a:r>
            <a:r>
              <a:rPr lang="da-DK" dirty="0" err="1" smtClean="0"/>
              <a:t>Without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access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modifiers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encapsulation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achivable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we’d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have OO as a </a:t>
            </a:r>
            <a:r>
              <a:rPr lang="da-DK" baseline="0" dirty="0" err="1" smtClean="0"/>
              <a:t>grouping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mechanism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baseline="0" dirty="0" smtClean="0"/>
              <a:t>  - </a:t>
            </a:r>
            <a:r>
              <a:rPr lang="da-DK" dirty="0" smtClean="0"/>
              <a:t>Types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internal</a:t>
            </a:r>
            <a:r>
              <a:rPr lang="da-DK" dirty="0" smtClean="0"/>
              <a:t> by default</a:t>
            </a:r>
            <a:br>
              <a:rPr lang="da-DK" dirty="0" smtClean="0"/>
            </a:br>
            <a:r>
              <a:rPr lang="da-DK" baseline="0" dirty="0" smtClean="0"/>
              <a:t>  - </a:t>
            </a:r>
            <a:r>
              <a:rPr lang="da-DK" dirty="0" smtClean="0"/>
              <a:t>Type </a:t>
            </a:r>
            <a:r>
              <a:rPr lang="da-DK" dirty="0" err="1" smtClean="0"/>
              <a:t>members</a:t>
            </a:r>
            <a:r>
              <a:rPr lang="da-DK" dirty="0" smtClean="0"/>
              <a:t> private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Implemented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accessor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mutator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in CIL (</a:t>
            </a:r>
            <a:r>
              <a:rPr lang="da-DK" baseline="0" dirty="0" err="1" smtClean="0"/>
              <a:t>verify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ILSpy</a:t>
            </a:r>
            <a:r>
              <a:rPr lang="da-DK" baseline="0" dirty="0" smtClean="0"/>
              <a:t>)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Removes </a:t>
            </a:r>
            <a:r>
              <a:rPr lang="da-DK" baseline="0" dirty="0" err="1" smtClean="0"/>
              <a:t>boilerplate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properties have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associated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logic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</a:t>
            </a:r>
            <a:r>
              <a:rPr lang="en-US" baseline="0" noProof="0" dirty="0" smtClean="0"/>
              <a:t>within</a:t>
            </a:r>
            <a:r>
              <a:rPr lang="da-DK" baseline="0" dirty="0" smtClean="0"/>
              <a:t> mutator is a </a:t>
            </a:r>
            <a:r>
              <a:rPr lang="da-DK" baseline="0" dirty="0" err="1" smtClean="0"/>
              <a:t>special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token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compiler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Oftentimes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validation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logic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 to set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Name</a:t>
            </a:r>
            <a:r>
              <a:rPr lang="da-DK" baseline="0" dirty="0" smtClean="0"/>
              <a:t> of backing </a:t>
            </a:r>
            <a:r>
              <a:rPr lang="da-DK" baseline="0" dirty="0" err="1" smtClean="0"/>
              <a:t>field</a:t>
            </a:r>
            <a:r>
              <a:rPr lang="da-DK" baseline="0" dirty="0" smtClean="0"/>
              <a:t> is invalid in C# but valid in CIL (</a:t>
            </a:r>
            <a:r>
              <a:rPr lang="da-DK" baseline="0" dirty="0" err="1" smtClean="0"/>
              <a:t>prevents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conflicts</a:t>
            </a:r>
            <a:r>
              <a:rPr lang="da-DK" baseline="0" dirty="0" smtClean="0"/>
              <a:t> with C#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)</a:t>
            </a:r>
          </a:p>
          <a:p>
            <a:pPr marL="0" indent="0">
              <a:buFontTx/>
              <a:buNone/>
            </a:pPr>
            <a:r>
              <a:rPr lang="da-DK" dirty="0" smtClean="0"/>
              <a:t>- Start with simple</a:t>
            </a:r>
            <a:r>
              <a:rPr lang="da-DK" baseline="0" dirty="0" smtClean="0"/>
              <a:t> properties,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expand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hand-written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Understanding </a:t>
            </a:r>
            <a:r>
              <a:rPr lang="en-US" noProof="0" smtClean="0"/>
              <a:t>encapsulation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Ronnie Holm</a:t>
            </a:r>
          </a:p>
          <a:p>
            <a:r>
              <a:rPr lang="en-US" noProof="0" dirty="0" smtClean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6760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keyword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noProof="0" dirty="0" smtClean="0"/>
              <a:t>Provides explicit access to instance data</a:t>
            </a:r>
          </a:p>
          <a:p>
            <a:r>
              <a:rPr lang="en-US" noProof="0" dirty="0" smtClean="0"/>
              <a:t>this keyword is implicitly implied</a:t>
            </a:r>
          </a:p>
          <a:p>
            <a:r>
              <a:rPr lang="en-US" noProof="0" dirty="0" smtClean="0"/>
              <a:t>Used for constructor chaining as well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644008" y="1628800"/>
            <a:ext cx="3851920" cy="30931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string make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 : this("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Kia")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Car(string make)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this.make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make;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SpeedUp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delta)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this.currentSpeed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+= delta;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Access modifiers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425881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Controls visibility of types and members to other types, members, and assemblies</a:t>
            </a:r>
          </a:p>
          <a:p>
            <a:r>
              <a:rPr lang="en-US" noProof="0" dirty="0" smtClean="0"/>
              <a:t>Makes encapsulation possible</a:t>
            </a:r>
          </a:p>
          <a:p>
            <a:r>
              <a:rPr lang="en-US" noProof="0" dirty="0" smtClean="0"/>
              <a:t>Common modifiers</a:t>
            </a:r>
          </a:p>
          <a:p>
            <a:pPr lvl="1"/>
            <a:r>
              <a:rPr lang="en-US" noProof="0" dirty="0" smtClean="0"/>
              <a:t>public</a:t>
            </a:r>
          </a:p>
          <a:p>
            <a:pPr lvl="1"/>
            <a:r>
              <a:rPr lang="en-US" noProof="0" dirty="0" smtClean="0"/>
              <a:t>private</a:t>
            </a:r>
          </a:p>
          <a:p>
            <a:pPr lvl="1"/>
            <a:r>
              <a:rPr lang="en-US" noProof="0" dirty="0" smtClean="0"/>
              <a:t>protected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1700808"/>
            <a:ext cx="4176464" cy="101566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// internal class with private constructor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Radio()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2924944"/>
            <a:ext cx="4176464" cy="101566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// public class with public constructor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Radio()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6016" y="4077072"/>
            <a:ext cx="4176464" cy="267765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member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accessible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derived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string _model;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GetModel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return _model;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protected 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SetModel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(string model)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_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model = model;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DABRadio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DABRadio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SetModel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("DAB");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Properties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4258816" cy="5040560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Short-hand accessor and mutator methods</a:t>
            </a:r>
          </a:p>
          <a:p>
            <a:r>
              <a:rPr lang="en-US" noProof="0" dirty="0" smtClean="0"/>
              <a:t>Supports read-only or write-only properties</a:t>
            </a:r>
          </a:p>
          <a:p>
            <a:r>
              <a:rPr lang="en-US" noProof="0" dirty="0" smtClean="0"/>
              <a:t>Automatic properties remove boilerplate code</a:t>
            </a:r>
          </a:p>
          <a:p>
            <a:r>
              <a:rPr lang="en-US" noProof="0" dirty="0" smtClean="0"/>
              <a:t>Automatic properties always implement both read and write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04048" y="1484784"/>
            <a:ext cx="3528392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Person {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_name;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return _name;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(string name)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_name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name;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048" y="3645024"/>
            <a:ext cx="3528392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_name;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string Name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return _name;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set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_name = value;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4048" y="5805264"/>
            <a:ext cx="3540710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606226" y="3212976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612385" y="5373216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 initialization syntax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26768" cy="4781127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Class may not provide constructor to set value of all public fields or properties</a:t>
            </a:r>
          </a:p>
          <a:p>
            <a:r>
              <a:rPr lang="en-US" noProof="0" dirty="0" smtClean="0"/>
              <a:t>Short-hand way to set values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554396" y="1628800"/>
            <a:ext cx="4172805" cy="83099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4397" y="2780928"/>
            <a:ext cx="4172805" cy="13849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Person p = new Person();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p.Firstname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"John";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p.Lastname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"Doe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9646" y="4811668"/>
            <a:ext cx="4157556" cy="156966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        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Person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new Person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"John",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"Doe"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};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8781" y="4365104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noProof="0" dirty="0" smtClean="0"/>
              <a:t>Pillar of object orientation</a:t>
            </a:r>
          </a:p>
          <a:p>
            <a:r>
              <a:rPr lang="en-US" noProof="0" dirty="0" smtClean="0"/>
              <a:t>Language constructs supporting pillar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74" y="1628800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Pillars of OOP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89551" cy="4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Encapsulation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205" cy="4525963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Keeps each class self-contained</a:t>
            </a:r>
          </a:p>
          <a:p>
            <a:r>
              <a:rPr lang="en-US" noProof="0" dirty="0" smtClean="0"/>
              <a:t>Public interface vs. private implementation</a:t>
            </a:r>
          </a:p>
          <a:p>
            <a:r>
              <a:rPr lang="en-US" noProof="0" dirty="0" smtClean="0"/>
              <a:t>Changing public interface means notifying clients</a:t>
            </a:r>
          </a:p>
          <a:p>
            <a:r>
              <a:rPr lang="en-US" noProof="0" dirty="0" smtClean="0"/>
              <a:t>Internal details known only to class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05" y="1844824"/>
            <a:ext cx="38555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Inheritance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noProof="0" dirty="0" smtClean="0"/>
              <a:t>Derived inherits methods/data from parent</a:t>
            </a:r>
          </a:p>
          <a:p>
            <a:r>
              <a:rPr lang="en-US" noProof="0" dirty="0" smtClean="0"/>
              <a:t>Enables reuse of data and code</a:t>
            </a:r>
          </a:p>
          <a:p>
            <a:r>
              <a:rPr lang="en-US" noProof="0" dirty="0" smtClean="0"/>
              <a:t>”is-a” vs. ”has-a” relationships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7" y="4030169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492025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Button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5737" y="493319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ListBox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04479" y="493319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GridView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0"/>
            <a:endCxn id="4" idx="1"/>
          </p:cNvCxnSpPr>
          <p:nvPr/>
        </p:nvCxnSpPr>
        <p:spPr>
          <a:xfrm flipV="1">
            <a:off x="1286212" y="4258769"/>
            <a:ext cx="909525" cy="661484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4" idx="2"/>
          </p:cNvCxnSpPr>
          <p:nvPr/>
        </p:nvCxnSpPr>
        <p:spPr>
          <a:xfrm flipV="1">
            <a:off x="2870389" y="4487369"/>
            <a:ext cx="0" cy="445824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0"/>
            <a:endCxn id="4" idx="3"/>
          </p:cNvCxnSpPr>
          <p:nvPr/>
        </p:nvCxnSpPr>
        <p:spPr>
          <a:xfrm flipH="1" flipV="1">
            <a:off x="3545040" y="4258769"/>
            <a:ext cx="934091" cy="674424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1560" y="6068144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LinkButton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2" idx="0"/>
            <a:endCxn id="5" idx="2"/>
          </p:cNvCxnSpPr>
          <p:nvPr/>
        </p:nvCxnSpPr>
        <p:spPr>
          <a:xfrm flipV="1">
            <a:off x="1286212" y="5377453"/>
            <a:ext cx="0" cy="690691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56176" y="4005064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Car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364087" y="492025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Wheel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020271" y="492025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Engine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0" idx="0"/>
          </p:cNvCxnSpPr>
          <p:nvPr/>
        </p:nvCxnSpPr>
        <p:spPr>
          <a:xfrm flipH="1" flipV="1">
            <a:off x="7164288" y="4487369"/>
            <a:ext cx="530635" cy="432884"/>
          </a:xfrm>
          <a:prstGeom prst="straightConnector1">
            <a:avLst/>
          </a:prstGeom>
          <a:ln w="25400" cap="flat" cmpd="sng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0"/>
          </p:cNvCxnSpPr>
          <p:nvPr/>
        </p:nvCxnSpPr>
        <p:spPr>
          <a:xfrm flipV="1">
            <a:off x="6038739" y="4487369"/>
            <a:ext cx="405469" cy="432884"/>
          </a:xfrm>
          <a:prstGeom prst="straightConnector1">
            <a:avLst/>
          </a:prstGeom>
          <a:ln w="25400" cap="flat" cmpd="sng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62" grpId="0" animBg="1"/>
      <p:bldP spid="78" grpId="0" animBg="1"/>
      <p:bldP spid="79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Data abstraction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00808"/>
            <a:ext cx="4825922" cy="295232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600200"/>
            <a:ext cx="3250704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details </a:t>
            </a:r>
            <a:r>
              <a:rPr lang="en-US" dirty="0"/>
              <a:t>so </a:t>
            </a:r>
            <a:r>
              <a:rPr lang="en-US" dirty="0" smtClean="0"/>
              <a:t>programmer </a:t>
            </a:r>
            <a:r>
              <a:rPr lang="en-US" dirty="0"/>
              <a:t>can focus on a few concepts at a time</a:t>
            </a:r>
          </a:p>
        </p:txBody>
      </p:sp>
    </p:spTree>
    <p:extLst>
      <p:ext uri="{BB962C8B-B14F-4D97-AF65-F5344CB8AC3E}">
        <p14:creationId xmlns:p14="http://schemas.microsoft.com/office/powerpoint/2010/main" val="17783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Polymorphism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23" y="1340768"/>
            <a:ext cx="4562034" cy="496855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97492"/>
            <a:ext cx="3600400" cy="2131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No </a:t>
            </a:r>
            <a:r>
              <a:rPr lang="da-DK" dirty="0" err="1" smtClean="0"/>
              <a:t>need</a:t>
            </a:r>
            <a:r>
              <a:rPr lang="da-DK" dirty="0" smtClean="0"/>
              <a:t> to </a:t>
            </a:r>
            <a:r>
              <a:rPr lang="da-DK" dirty="0" err="1" smtClean="0"/>
              <a:t>know</a:t>
            </a:r>
            <a:r>
              <a:rPr lang="da-DK" dirty="0" smtClean="0"/>
              <a:t> </a:t>
            </a:r>
            <a:r>
              <a:rPr lang="da-DK" dirty="0" err="1" smtClean="0"/>
              <a:t>specific</a:t>
            </a:r>
            <a:r>
              <a:rPr lang="da-DK" dirty="0" smtClean="0"/>
              <a:t> type as long as type </a:t>
            </a:r>
            <a:r>
              <a:rPr lang="da-DK" dirty="0" err="1" smtClean="0"/>
              <a:t>inherits</a:t>
            </a:r>
            <a:r>
              <a:rPr lang="da-DK" dirty="0" smtClean="0"/>
              <a:t> </a:t>
            </a:r>
            <a:r>
              <a:rPr lang="da-DK" dirty="0" err="1" smtClean="0"/>
              <a:t>shared</a:t>
            </a:r>
            <a:r>
              <a:rPr lang="da-DK" dirty="0" smtClean="0"/>
              <a:t> </a:t>
            </a:r>
            <a:r>
              <a:rPr lang="da-DK" dirty="0" err="1" smtClean="0"/>
              <a:t>ability</a:t>
            </a:r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Polymorphism (2)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72" y="1231532"/>
            <a:ext cx="3627572" cy="1540768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Allows values of different types to be “handled” using a uniform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1417104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0072" y="233229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Button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04248" y="234523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ListBox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5894724" y="1874304"/>
            <a:ext cx="314612" cy="457989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7073431" y="1874304"/>
            <a:ext cx="405469" cy="470929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372" y="2992154"/>
            <a:ext cx="3627572" cy="34163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Control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virtual void Draw()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("Control");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Button : Control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override void Draw()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base.Draw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("Button");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Control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override void Draw()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48472" y="2992154"/>
            <a:ext cx="4572000" cy="230832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Control[] controls =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new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(Control c in controls)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c.Draw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37840" y="5392811"/>
            <a:ext cx="4572000" cy="101566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Output 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Control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Button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Constructor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noProof="0" dirty="0" smtClean="0"/>
              <a:t>Method(s) that create instances of class</a:t>
            </a:r>
          </a:p>
          <a:p>
            <a:r>
              <a:rPr lang="en-US" noProof="0" dirty="0" smtClean="0"/>
              <a:t>Called implicitly through new keyword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4644008" y="1628800"/>
            <a:ext cx="3851920" cy="30931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_make;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Car(string make)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make = make;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SpeedUp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delta)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+= delta;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4008" y="4960620"/>
            <a:ext cx="3851920" cy="149271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Program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Main(string[]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Car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c1 = new Car();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Car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c2 = new Car("Kia");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c2.SpeedUp(10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1141</Words>
  <Application>Microsoft Office PowerPoint</Application>
  <PresentationFormat>On-screen Show (4:3)</PresentationFormat>
  <Paragraphs>241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Kontortema</vt:lpstr>
      <vt:lpstr>Understanding encapsulation</vt:lpstr>
      <vt:lpstr>Agenda</vt:lpstr>
      <vt:lpstr>Pillars of OOP</vt:lpstr>
      <vt:lpstr>Encapsulation</vt:lpstr>
      <vt:lpstr>Inheritance</vt:lpstr>
      <vt:lpstr>Data abstraction</vt:lpstr>
      <vt:lpstr>Polymorphism</vt:lpstr>
      <vt:lpstr>Polymorphism (2)</vt:lpstr>
      <vt:lpstr>Constructor</vt:lpstr>
      <vt:lpstr>this keyword</vt:lpstr>
      <vt:lpstr>Access modifiers</vt:lpstr>
      <vt:lpstr>Properties</vt:lpstr>
      <vt:lpstr>Object initialization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encapsulation</dc:title>
  <dc:creator>Ronnie Holm (ROHO - Underviser - CPH Business)</dc:creator>
  <cp:lastModifiedBy>Ronnie Holm (ROHO - Underviser - CPH Business)</cp:lastModifiedBy>
  <cp:revision>131</cp:revision>
  <dcterms:created xsi:type="dcterms:W3CDTF">2013-03-09T13:02:23Z</dcterms:created>
  <dcterms:modified xsi:type="dcterms:W3CDTF">2013-11-05T21:17:32Z</dcterms:modified>
</cp:coreProperties>
</file>