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7" r:id="rId9"/>
    <p:sldId id="262" r:id="rId10"/>
    <p:sldId id="266" r:id="rId11"/>
    <p:sldId id="263" r:id="rId12"/>
    <p:sldId id="268" r:id="rId13"/>
    <p:sldId id="270" r:id="rId14"/>
    <p:sldId id="264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69202" autoAdjust="0"/>
  </p:normalViewPr>
  <p:slideViewPr>
    <p:cSldViewPr>
      <p:cViewPr>
        <p:scale>
          <a:sx n="50" d="100"/>
          <a:sy n="50" d="100"/>
        </p:scale>
        <p:origin x="-11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D943A-B517-4F23-9B8E-2B1F58C3670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2642E-63AA-4C3D-8B16-AA47722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Query operator is a method that transforms a sequence</a:t>
            </a:r>
            <a:br>
              <a:rPr lang="en-US" baseline="0" dirty="0" smtClean="0"/>
            </a:br>
            <a:r>
              <a:rPr lang="en-US" baseline="0" dirty="0" smtClean="0"/>
              <a:t>- Typical query operator accepts an input sequence and emits a transformed output sequence</a:t>
            </a:r>
            <a:br>
              <a:rPr lang="en-US" baseline="0" dirty="0" smtClean="0"/>
            </a:br>
            <a:r>
              <a:rPr lang="en-US" baseline="0" dirty="0" smtClean="0"/>
              <a:t>- IEnumerable in </a:t>
            </a:r>
            <a:r>
              <a:rPr lang="en-US" baseline="0" dirty="0" err="1" smtClean="0"/>
              <a:t>System.Linq</a:t>
            </a:r>
            <a:r>
              <a:rPr lang="en-US" baseline="0" dirty="0" smtClean="0"/>
              <a:t> contains around 40 standard query operators implemented as static extension methods</a:t>
            </a:r>
            <a:br>
              <a:rPr lang="en-US" baseline="0" dirty="0" smtClean="0"/>
            </a:br>
            <a:r>
              <a:rPr lang="en-US" baseline="0" dirty="0" smtClean="0"/>
              <a:t>- Queries that operate </a:t>
            </a:r>
            <a:r>
              <a:rPr lang="en-US" baseline="0" dirty="0" smtClean="0"/>
              <a:t>on </a:t>
            </a:r>
            <a:r>
              <a:rPr lang="en-US" baseline="0" dirty="0" smtClean="0"/>
              <a:t>local sequences are called local queries or LINQ to object queries</a:t>
            </a:r>
            <a:br>
              <a:rPr lang="en-US" baseline="0" dirty="0" smtClean="0"/>
            </a:br>
            <a:r>
              <a:rPr lang="en-US" baseline="0" dirty="0" smtClean="0"/>
              <a:t>- LINQ also supports sequences originating from </a:t>
            </a:r>
            <a:r>
              <a:rPr lang="en-US" baseline="0" dirty="0" smtClean="0"/>
              <a:t>a </a:t>
            </a:r>
            <a:r>
              <a:rPr lang="en-US" baseline="0" dirty="0" smtClean="0"/>
              <a:t>remote data source</a:t>
            </a:r>
            <a:br>
              <a:rPr lang="en-US" baseline="0" dirty="0" smtClean="0"/>
            </a:br>
            <a:r>
              <a:rPr lang="en-US" baseline="0" dirty="0" smtClean="0"/>
              <a:t>  - These sequences additionally </a:t>
            </a:r>
            <a:r>
              <a:rPr lang="en-US" baseline="0" dirty="0" smtClean="0"/>
              <a:t>implement </a:t>
            </a:r>
            <a:r>
              <a:rPr lang="en-US" baseline="0" dirty="0" smtClean="0"/>
              <a:t>IQueryable</a:t>
            </a:r>
            <a:r>
              <a:rPr lang="en-US" dirty="0" smtClean="0"/>
              <a:t>&lt;T&gt;</a:t>
            </a:r>
            <a:br>
              <a:rPr lang="en-US" dirty="0" smtClean="0"/>
            </a:br>
            <a:r>
              <a:rPr lang="en-US" baseline="0" dirty="0" smtClean="0"/>
              <a:t>  - Queryable class has a matching set of query </a:t>
            </a:r>
            <a:r>
              <a:rPr lang="en-US" baseline="0" dirty="0" smtClean="0"/>
              <a:t>operators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Left: imperative</a:t>
            </a:r>
            <a:br>
              <a:rPr lang="en-US" baseline="0" dirty="0" smtClean="0"/>
            </a:br>
            <a:r>
              <a:rPr lang="en-US" baseline="0" dirty="0" smtClean="0"/>
              <a:t>- Right: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Query expression </a:t>
            </a:r>
            <a:r>
              <a:rPr lang="en-US" dirty="0" smtClean="0"/>
              <a:t>syntax vs</a:t>
            </a:r>
            <a:r>
              <a:rPr lang="en-US" dirty="0" smtClean="0"/>
              <a:t>. method invocation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Note how the query</a:t>
            </a:r>
            <a:r>
              <a:rPr lang="en-US" baseline="0" dirty="0" smtClean="0"/>
              <a:t> executes lazily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2642E-63AA-4C3D-8B16-AA4772254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gfree.dk/blog/2010/10/19/demystifying-linq-to-objects/" TargetMode="External"/><Relationship Id="rId2" Type="http://schemas.openxmlformats.org/officeDocument/2006/relationships/hyperlink" Target="http://code.msdn.microsoft.com/101-LINQ-Samples-3fb9811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Ronnie Holm</a:t>
            </a:r>
          </a:p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412776"/>
            <a:ext cx="403362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games =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Morrowind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"Uncharted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"Fallout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Daxter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"System Shock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subset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games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572000" y="1429014"/>
            <a:ext cx="4392488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games =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Morrowind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"Uncharted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"Fallout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Daxter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"System Shock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subset = games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.Where(g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 =&gt; g)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.Select(g =&gt; g);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1560" y="5536772"/>
            <a:ext cx="792088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games.Where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orderedGames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gamesWithSpaces.OrderBy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 =&gt; g);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orderedGames.Select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(g =&gt; g);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4572000" y="3397935"/>
            <a:ext cx="1080120" cy="2138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adding methods to any class without modifying its source code or sub-classing it</a:t>
            </a:r>
          </a:p>
          <a:p>
            <a:r>
              <a:rPr lang="en-US" dirty="0" smtClean="0"/>
              <a:t>Extension methods </a:t>
            </a:r>
            <a:r>
              <a:rPr lang="en-US" dirty="0" smtClean="0"/>
              <a:t>get </a:t>
            </a:r>
            <a:r>
              <a:rPr lang="en-US" dirty="0" smtClean="0"/>
              <a:t>added through the using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37170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StringExtensions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ConvertWhitespacesToSingleSpaces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.Replace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@"\s+"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116" y="501317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   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StringExtensions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.ConvertWhitespacesToSingleSpaces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s.ConvertWhitespacesToSingleSpaces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1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en-US" dirty="0" smtClean="0"/>
              <a:t>methods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273985"/>
            <a:ext cx="57606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EnumerableExtensions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source,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predicate)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element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source)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(predicate(element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MySelect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source,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selector)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element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source)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selector(element);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139952" y="3645024"/>
            <a:ext cx="490301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people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 Doe"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"Jane Doe"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 = people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8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8873"/>
          </a:xfrm>
        </p:spPr>
        <p:txBody>
          <a:bodyPr/>
          <a:lstStyle/>
          <a:p>
            <a:r>
              <a:rPr lang="en-US" dirty="0"/>
              <a:t>Extension methods </a:t>
            </a:r>
            <a:r>
              <a:rPr lang="en-US" dirty="0" smtClean="0"/>
              <a:t>provide </a:t>
            </a:r>
            <a:r>
              <a:rPr lang="en-US" dirty="0"/>
              <a:t>the </a:t>
            </a:r>
            <a:r>
              <a:rPr lang="en-US" dirty="0" smtClean="0"/>
              <a:t>syntactic </a:t>
            </a:r>
            <a:r>
              <a:rPr lang="en-US" dirty="0"/>
              <a:t>sugar to make chaining </a:t>
            </a:r>
            <a:r>
              <a:rPr lang="en-US" dirty="0" smtClean="0"/>
              <a:t>methods </a:t>
            </a:r>
            <a:r>
              <a:rPr lang="en-US" dirty="0"/>
              <a:t>on a collection feel like chaining on an object of your 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738" y="3789040"/>
            <a:ext cx="858750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subset = people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p.Name.StartsWith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lvl="0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474" y="5420673"/>
            <a:ext cx="859776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EnumerableExtensions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.MySelect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EnumerableExtensions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.MyWhere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(people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p.Name.StartsWith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p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504870" y="4880827"/>
            <a:ext cx="27923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compiler to generate a new class </a:t>
            </a:r>
            <a:r>
              <a:rPr lang="en-US" dirty="0" smtClean="0"/>
              <a:t>to </a:t>
            </a:r>
            <a:r>
              <a:rPr lang="en-US" dirty="0" smtClean="0"/>
              <a:t>model the shape of data based on </a:t>
            </a:r>
            <a:r>
              <a:rPr lang="en-US" dirty="0" smtClean="0"/>
              <a:t>the supplied </a:t>
            </a:r>
            <a:r>
              <a:rPr lang="en-US" dirty="0" smtClean="0"/>
              <a:t>set of key/value pairs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3284984"/>
            <a:ext cx="7272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&lt;&gt;f__AnonymousType0`2[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System.String,System.String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John doe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person.Firstname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person.Lastname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23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query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2" y="4847023"/>
            <a:ext cx="6192688" cy="1959522"/>
          </a:xfrm>
        </p:spPr>
      </p:pic>
      <p:sp>
        <p:nvSpPr>
          <p:cNvPr id="5" name="Rectangle 4"/>
          <p:cNvSpPr/>
          <p:nvPr/>
        </p:nvSpPr>
        <p:spPr>
          <a:xfrm>
            <a:off x="428787" y="1444134"/>
            <a:ext cx="377129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names = {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Tom"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"Harry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"Mary"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query = names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.Where(n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n.Contains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.Select(n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n.ToUpper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query)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499992" y="1444134"/>
            <a:ext cx="416049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names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"Harry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"Mary"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same query constructed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progressively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Harry, Mary, Jay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filtered =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names.Where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n.Contains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Jay, Mary, Harry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sorted =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filtered.OrderBy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JAY, MARY, HARRY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finalQuery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sorted.Select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n.ToUpper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17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5" y="4213371"/>
            <a:ext cx="4807483" cy="2563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query </a:t>
            </a:r>
            <a:r>
              <a:rPr lang="en-US" dirty="0" smtClean="0"/>
              <a:t>operators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24744"/>
            <a:ext cx="4501115" cy="31305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169904"/>
            <a:ext cx="3966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query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5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12, 3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.Where(n =&gt; n &lt; 10)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=&gt; n)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.Select(n =&gt; n * 10);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query)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(item);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98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code.msdn.microsoft.com/101-LINQ-Samples-3fb9811b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://www.bugfree.dk/blog/2010/10/19/demystifying-linq-to-objects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LINQ</a:t>
            </a:r>
          </a:p>
          <a:p>
            <a:r>
              <a:rPr lang="en-US" dirty="0" smtClean="0"/>
              <a:t>Implicitly typed local variables</a:t>
            </a:r>
          </a:p>
          <a:p>
            <a:r>
              <a:rPr lang="en-US" dirty="0" smtClean="0"/>
              <a:t>Object/collection initialization syntax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Extension methods</a:t>
            </a:r>
          </a:p>
          <a:p>
            <a:r>
              <a:rPr lang="en-US" dirty="0" smtClean="0"/>
              <a:t>Adding all the pieces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LINQ is a strongly-typed symmetric query language</a:t>
            </a:r>
          </a:p>
          <a:p>
            <a:r>
              <a:rPr lang="en-US" dirty="0" smtClean="0"/>
              <a:t>Enables querying any collection implementing </a:t>
            </a:r>
            <a:r>
              <a:rPr lang="en-US" dirty="0" err="1"/>
              <a:t>IEnumerable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r>
              <a:rPr lang="en-US" dirty="0" err="1"/>
              <a:t>IEnumerable</a:t>
            </a:r>
            <a:r>
              <a:rPr lang="en-US" dirty="0"/>
              <a:t>&lt;T</a:t>
            </a:r>
            <a:r>
              <a:rPr lang="en-US" dirty="0" smtClean="0"/>
              <a:t>&gt; denotes a sequence of elements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Xml DOM</a:t>
            </a:r>
          </a:p>
          <a:p>
            <a:pPr lvl="1"/>
            <a:r>
              <a:rPr lang="en-US" dirty="0" smtClean="0"/>
              <a:t>Tables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LINQ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2040" y="1502818"/>
            <a:ext cx="403362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games =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Morrowind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"Uncharted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"Fallout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Daxter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"System Shock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subset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games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subset)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95536" y="1456652"/>
            <a:ext cx="432048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games = {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Morrowind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"Uncharted 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"Fallout 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Daxter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"System Shock 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(games[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].Contains(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games[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gamesWithSpaces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51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Implicitly typed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for the definition of local variables without specifying their type</a:t>
            </a:r>
          </a:p>
          <a:p>
            <a:r>
              <a:rPr lang="en-US" dirty="0" smtClean="0"/>
              <a:t>With LINQ, the return type quickly becomes very complicated and sometimes impossible to express without the var keyword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6672" y="4437112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"some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</a:t>
            </a:r>
            <a:r>
              <a:rPr lang="en-US" dirty="0" smtClean="0"/>
              <a:t>variables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153" y="148478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{ 10, 20, 30, 40, 1, 2, 3, 8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generally use var as the type of LINQ queries as the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// exact type is rarely important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subset1 =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System.Linq.Enumerable+WhereArrayIterator`1[System.Int32]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(subset1.GetType());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subset2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System.Linq.OrderedEnumerable`2[System.Int32,System.Int32]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(subset2.GetType());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78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Object/collection initialization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dirty="0" smtClean="0"/>
              <a:t>Object syntax allows you to create a instance of a type and set any number of public properties at the same time</a:t>
            </a:r>
          </a:p>
          <a:p>
            <a:r>
              <a:rPr lang="en-US" dirty="0" smtClean="0"/>
              <a:t>Collection syntax allows you to initialize a collection upon 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771" y="4422591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myListOfRects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X = 10, Y = 10 },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BottomRight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X = 200, Y = 200 }},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X = 2, Y = 2 },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BottomRight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X = 100, Y = 100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9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Object/collection initialization </a:t>
            </a:r>
            <a:r>
              <a:rPr lang="en-US" sz="3800" dirty="0" smtClean="0"/>
              <a:t>syntax (2)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4067944" y="1268760"/>
            <a:ext cx="5112568" cy="5293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orders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 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OrderNumber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1, 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Recipient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 Doe"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Amount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19.99m },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OrderNumber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2, 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Recipient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"Jane Doe"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Amount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29.99m } 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};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 =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orders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o.Amount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25m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o.Recipient.Split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)[0],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o.Recipient.Split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)[1],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};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people)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p.Firstname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p.Lastname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94793" y="1268760"/>
            <a:ext cx="3913853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Order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OrderNumber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Recipient {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Amount {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300" dirty="0"/>
          </a:p>
        </p:txBody>
      </p:sp>
      <p:cxnSp>
        <p:nvCxnSpPr>
          <p:cNvPr id="8" name="Straight Arrow Connector 7"/>
          <p:cNvCxnSpPr>
            <a:stCxn id="10" idx="0"/>
          </p:cNvCxnSpPr>
          <p:nvPr/>
        </p:nvCxnSpPr>
        <p:spPr>
          <a:xfrm flipV="1">
            <a:off x="2051719" y="4509120"/>
            <a:ext cx="316835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7090" y="4941168"/>
            <a:ext cx="1969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using</a:t>
            </a:r>
          </a:p>
          <a:p>
            <a:r>
              <a:rPr lang="en-US" dirty="0" smtClean="0"/>
              <a:t>object initialization</a:t>
            </a:r>
            <a:br>
              <a:rPr lang="en-US" dirty="0" smtClean="0"/>
            </a:br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Greatly </a:t>
            </a:r>
            <a:r>
              <a:rPr lang="en-US" dirty="0" smtClean="0"/>
              <a:t>simplifies </a:t>
            </a:r>
            <a:r>
              <a:rPr lang="en-US" dirty="0" smtClean="0"/>
              <a:t>how you work with delegates</a:t>
            </a:r>
          </a:p>
          <a:p>
            <a:r>
              <a:rPr lang="en-US" dirty="0"/>
              <a:t>Query </a:t>
            </a:r>
            <a:r>
              <a:rPr lang="en-US" dirty="0" smtClean="0"/>
              <a:t>operators </a:t>
            </a:r>
            <a:r>
              <a:rPr lang="en-US" dirty="0"/>
              <a:t>are shorthand notation for calling methods on </a:t>
            </a:r>
            <a:r>
              <a:rPr lang="en-US" dirty="0" smtClean="0"/>
              <a:t>System.Linq.Enumerable</a:t>
            </a:r>
          </a:p>
          <a:p>
            <a:r>
              <a:rPr lang="en-US" dirty="0" smtClean="0"/>
              <a:t>These methods typically require delegates as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71633" y="4077072"/>
            <a:ext cx="74888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{ 20, 1, 4, 8, 9, 44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delegate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Predicate(int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compatible with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&lt;int,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&gt; delegate</a:t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List&lt;int&gt; List&lt;int&gt;.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FindAll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(Predicate&lt;int&gt; match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ArgumentsToProcess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StatementsToProcessThem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even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list.FindAll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2) == 0);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72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1706</Words>
  <Application>Microsoft Office PowerPoint</Application>
  <PresentationFormat>On-screen Show (4:3)</PresentationFormat>
  <Paragraphs>339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Kontortema</vt:lpstr>
      <vt:lpstr>LINQ to Objects</vt:lpstr>
      <vt:lpstr>Agenda</vt:lpstr>
      <vt:lpstr>Introduction to LINQ</vt:lpstr>
      <vt:lpstr>Introduction to LINQ (2)</vt:lpstr>
      <vt:lpstr>Implicitly typed local variables</vt:lpstr>
      <vt:lpstr>Implicitly typed local variables (2)</vt:lpstr>
      <vt:lpstr>Object/collection initialization syntax</vt:lpstr>
      <vt:lpstr>Object/collection initialization syntax (2)</vt:lpstr>
      <vt:lpstr>Lambda expressions</vt:lpstr>
      <vt:lpstr>Lambda expressions (2)</vt:lpstr>
      <vt:lpstr>Extension methods</vt:lpstr>
      <vt:lpstr>Extension methods (2)</vt:lpstr>
      <vt:lpstr>Extension methods (3)</vt:lpstr>
      <vt:lpstr>Anonymous types</vt:lpstr>
      <vt:lpstr>Chaining query operators</vt:lpstr>
      <vt:lpstr>Chaining query operators (2)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Objects</dc:title>
  <dc:creator>Ronnie Holm (ROHO - Underviser - CPH Business)</dc:creator>
  <cp:lastModifiedBy>Ronnie Holm (ROHO - Underviser - CPH Business)</cp:lastModifiedBy>
  <cp:revision>54</cp:revision>
  <dcterms:created xsi:type="dcterms:W3CDTF">2013-04-19T20:07:29Z</dcterms:created>
  <dcterms:modified xsi:type="dcterms:W3CDTF">2013-11-08T18:22:09Z</dcterms:modified>
</cp:coreProperties>
</file>