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28" autoAdjust="0"/>
  </p:normalViewPr>
  <p:slideViewPr>
    <p:cSldViewPr>
      <p:cViewPr varScale="1">
        <p:scale>
          <a:sx n="37" d="100"/>
          <a:sy n="37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376C-5A70-4045-92F6-B7FA1DCAAE0D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C689B-61B8-4A56-BE2C-96818C11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Running distributed</a:t>
            </a:r>
            <a:r>
              <a:rPr lang="en-US" baseline="0" dirty="0" smtClean="0"/>
              <a:t> system in-house means</a:t>
            </a:r>
            <a:br>
              <a:rPr lang="en-US" baseline="0" dirty="0" smtClean="0"/>
            </a:br>
            <a:r>
              <a:rPr lang="en-US" baseline="0" dirty="0" smtClean="0"/>
              <a:t>  - You have greater control over OS and frameworks used (.NET/COM/Java)</a:t>
            </a:r>
            <a:br>
              <a:rPr lang="en-US" baseline="0" dirty="0" smtClean="0"/>
            </a:br>
            <a:r>
              <a:rPr lang="en-US" baseline="0" dirty="0" smtClean="0"/>
              <a:t>  - Can leverage existing authentication and authorization infrastructure</a:t>
            </a:r>
            <a:br>
              <a:rPr lang="en-US" baseline="0" dirty="0" smtClean="0"/>
            </a:br>
            <a:r>
              <a:rPr lang="en-US" baseline="0" dirty="0" smtClean="0"/>
              <a:t>  - You might pick a distributed technology that ties you to OS and framework for performance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Running an external, distributed system means</a:t>
            </a:r>
            <a:br>
              <a:rPr lang="en-US" baseline="0" dirty="0" smtClean="0"/>
            </a:br>
            <a:r>
              <a:rPr lang="en-US" baseline="0" dirty="0" smtClean="0"/>
              <a:t>  - Not </a:t>
            </a:r>
            <a:r>
              <a:rPr lang="en-US" baseline="0" dirty="0" smtClean="0"/>
              <a:t>being able </a:t>
            </a:r>
            <a:r>
              <a:rPr lang="en-US" baseline="0" dirty="0" smtClean="0"/>
              <a:t>to dictate OS, framework, and security settings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Technologies predating WCF</a:t>
            </a:r>
            <a:br>
              <a:rPr lang="en-US" baseline="0" dirty="0" smtClean="0"/>
            </a:br>
            <a:r>
              <a:rPr lang="en-US" baseline="0" dirty="0" smtClean="0"/>
              <a:t>  - DCOM</a:t>
            </a:r>
            <a:br>
              <a:rPr lang="en-US" baseline="0" dirty="0" smtClean="0"/>
            </a:br>
            <a:r>
              <a:rPr lang="en-US" baseline="0" dirty="0" smtClean="0"/>
              <a:t>  - COM+</a:t>
            </a:r>
            <a:br>
              <a:rPr lang="en-US" baseline="0" dirty="0" smtClean="0"/>
            </a:br>
            <a:r>
              <a:rPr lang="en-US" baseline="0" dirty="0" smtClean="0"/>
              <a:t>  - MSMQ</a:t>
            </a:r>
            <a:br>
              <a:rPr lang="en-US" baseline="0" dirty="0" smtClean="0"/>
            </a:br>
            <a:r>
              <a:rPr lang="en-US" baseline="0" dirty="0" smtClean="0"/>
              <a:t>  - .NET </a:t>
            </a:r>
            <a:r>
              <a:rPr lang="en-US" baseline="0" dirty="0" err="1" smtClean="0"/>
              <a:t>remoting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With WCF, you can plug and play the underlying plumping, yet keep your code constant</a:t>
            </a:r>
            <a:br>
              <a:rPr lang="en-US" baseline="0" dirty="0" smtClean="0"/>
            </a:br>
            <a:r>
              <a:rPr lang="en-US" baseline="0" dirty="0" smtClean="0"/>
              <a:t>- No need to change your code if you change binding (from XML to binary)</a:t>
            </a:r>
            <a:br>
              <a:rPr lang="en-US" baseline="0" dirty="0" smtClean="0"/>
            </a:br>
            <a:r>
              <a:rPr lang="en-US" baseline="0" dirty="0" smtClean="0"/>
              <a:t>- Most times you only need to modify your service’s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HTTP isn’t the fastest protocol</a:t>
            </a:r>
            <a:br>
              <a:rPr lang="en-US" dirty="0" smtClean="0"/>
            </a:br>
            <a:r>
              <a:rPr lang="en-US" dirty="0" smtClean="0"/>
              <a:t>- XML is</a:t>
            </a:r>
            <a:r>
              <a:rPr lang="en-US" baseline="0" dirty="0" smtClean="0"/>
              <a:t> a verbose means of communications</a:t>
            </a:r>
            <a:br>
              <a:rPr lang="en-US" baseline="0" dirty="0" smtClean="0"/>
            </a:br>
            <a:r>
              <a:rPr lang="en-US" baseline="0" dirty="0" smtClean="0"/>
              <a:t>- For in-house solutions, </a:t>
            </a:r>
            <a:r>
              <a:rPr lang="en-US" baseline="0" dirty="0" smtClean="0"/>
              <a:t>raw </a:t>
            </a:r>
            <a:r>
              <a:rPr lang="en-US" baseline="0" dirty="0" smtClean="0"/>
              <a:t>TCP offers </a:t>
            </a:r>
            <a:r>
              <a:rPr lang="en-US" baseline="0" dirty="0" smtClean="0"/>
              <a:t>better </a:t>
            </a:r>
            <a:r>
              <a:rPr lang="en-US" baseline="0" dirty="0" smtClean="0"/>
              <a:t>performance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Some standardization needs to be in place for services from different vendors to talk to each other</a:t>
            </a:r>
            <a:br>
              <a:rPr lang="en-US" baseline="0" dirty="0" smtClean="0"/>
            </a:br>
            <a:r>
              <a:rPr lang="en-US" baseline="0" dirty="0" smtClean="0"/>
              <a:t>  - WS-* specifications specify standards for</a:t>
            </a:r>
            <a:br>
              <a:rPr lang="en-US" baseline="0" dirty="0" smtClean="0"/>
            </a:br>
            <a:r>
              <a:rPr lang="en-US" baseline="0" dirty="0" smtClean="0"/>
              <a:t>    - Security</a:t>
            </a:r>
            <a:br>
              <a:rPr lang="en-US" baseline="0" dirty="0" smtClean="0"/>
            </a:br>
            <a:r>
              <a:rPr lang="en-US" baseline="0" dirty="0" smtClean="0"/>
              <a:t>    - WSDL</a:t>
            </a:r>
            <a:br>
              <a:rPr lang="en-US" baseline="0" dirty="0" smtClean="0"/>
            </a:br>
            <a:r>
              <a:rPr lang="en-US" baseline="0" dirty="0" smtClean="0"/>
              <a:t>    - SOAP formats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WCF supports many of the WS-*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SOA is</a:t>
            </a:r>
            <a:r>
              <a:rPr lang="en-US" baseline="0" dirty="0" smtClean="0"/>
              <a:t> a design principle and a major buzzword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smtClean="0"/>
              <a:t>Enables </a:t>
            </a:r>
            <a:r>
              <a:rPr lang="en-US" baseline="0" dirty="0" smtClean="0"/>
              <a:t>reuse of code in many different contexts (or </a:t>
            </a:r>
            <a:r>
              <a:rPr lang="en-US" baseline="0" dirty="0" smtClean="0"/>
              <a:t>that </a:t>
            </a:r>
            <a:r>
              <a:rPr lang="en-US" baseline="0" dirty="0" smtClean="0"/>
              <a:t>was the idea)</a:t>
            </a:r>
            <a:br>
              <a:rPr lang="en-US" baseline="0" dirty="0" smtClean="0"/>
            </a:br>
            <a:r>
              <a:rPr lang="en-US" baseline="0" dirty="0" smtClean="0"/>
              <a:t>- SOA promotes </a:t>
            </a:r>
            <a:r>
              <a:rPr lang="en-US" baseline="0" dirty="0" smtClean="0"/>
              <a:t>loose </a:t>
            </a:r>
            <a:r>
              <a:rPr lang="en-US" baseline="0" dirty="0" smtClean="0"/>
              <a:t>coupling between </a:t>
            </a:r>
            <a:r>
              <a:rPr lang="en-US" baseline="0" dirty="0" smtClean="0"/>
              <a:t>components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SOA is a way to design a distributed system where several autonomous </a:t>
            </a:r>
            <a:r>
              <a:rPr lang="en-US" baseline="0" dirty="0" smtClean="0"/>
              <a:t>services </a:t>
            </a:r>
            <a:r>
              <a:rPr lang="en-US" baseline="0" dirty="0" smtClean="0"/>
              <a:t>work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in conjunction by passing messages across boundaries using well-defined interfaces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Boundaries</a:t>
            </a:r>
            <a:r>
              <a:rPr lang="en-US" baseline="0" dirty="0" smtClean="0"/>
              <a:t> are explicit</a:t>
            </a:r>
            <a:br>
              <a:rPr lang="en-US" baseline="0" dirty="0" smtClean="0"/>
            </a:br>
            <a:r>
              <a:rPr lang="en-US" baseline="0" dirty="0" smtClean="0"/>
              <a:t>  - Only way an external caller can communicate with </a:t>
            </a:r>
            <a:r>
              <a:rPr lang="en-US" baseline="0" dirty="0" smtClean="0"/>
              <a:t>WCF </a:t>
            </a:r>
            <a:r>
              <a:rPr lang="en-US" baseline="0" dirty="0" smtClean="0"/>
              <a:t>service is through </a:t>
            </a:r>
            <a:r>
              <a:rPr lang="en-US" baseline="0" dirty="0" smtClean="0"/>
              <a:t>interface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Interface specifies each </a:t>
            </a:r>
            <a:r>
              <a:rPr lang="en-US" baseline="0" dirty="0" smtClean="0"/>
              <a:t>member, </a:t>
            </a:r>
            <a:r>
              <a:rPr lang="en-US" baseline="0" dirty="0" smtClean="0"/>
              <a:t>its parameters, and its return type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smtClean="0"/>
              <a:t>Services are autonomous</a:t>
            </a:r>
            <a:br>
              <a:rPr lang="en-US" baseline="0" dirty="0" smtClean="0"/>
            </a:br>
            <a:r>
              <a:rPr lang="en-US" baseline="0" dirty="0" smtClean="0"/>
              <a:t>  - Each service is a self-contained application</a:t>
            </a:r>
            <a:br>
              <a:rPr lang="en-US" baseline="0" dirty="0" smtClean="0"/>
            </a:br>
            <a:r>
              <a:rPr lang="en-US" baseline="0" dirty="0" smtClean="0"/>
              <a:t>  - Typically each service would have its own database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smtClean="0"/>
              <a:t>Services communicate via contract, not implementation</a:t>
            </a:r>
            <a:br>
              <a:rPr lang="en-US" baseline="0" dirty="0" smtClean="0"/>
            </a:br>
            <a:r>
              <a:rPr lang="en-US" baseline="0" dirty="0" smtClean="0"/>
              <a:t>  - Implementation details of </a:t>
            </a:r>
            <a:r>
              <a:rPr lang="en-US" baseline="0" dirty="0" smtClean="0"/>
              <a:t>service </a:t>
            </a:r>
            <a:r>
              <a:rPr lang="en-US" baseline="0" dirty="0" smtClean="0"/>
              <a:t>are of no concern to </a:t>
            </a:r>
            <a:r>
              <a:rPr lang="en-US" baseline="0" dirty="0" smtClean="0"/>
              <a:t>callers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dirty="0" smtClean="0"/>
              <a:t>Service compatibility is based on policy</a:t>
            </a:r>
          </a:p>
          <a:p>
            <a:r>
              <a:rPr lang="en-US" dirty="0" smtClean="0"/>
              <a:t>  - Interfaces and WSDL alone aren’t expressive</a:t>
            </a:r>
            <a:r>
              <a:rPr lang="en-US" baseline="0" dirty="0" smtClean="0"/>
              <a:t> enough to detail every aspect of a service</a:t>
            </a:r>
            <a:br>
              <a:rPr lang="en-US" baseline="0" dirty="0" smtClean="0"/>
            </a:br>
            <a:r>
              <a:rPr lang="en-US" baseline="0" dirty="0" smtClean="0"/>
              <a:t>  - Define policies that define semantic properties of the service, such as security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Change configuration in</a:t>
            </a:r>
            <a:r>
              <a:rPr lang="en-US" baseline="0" dirty="0" smtClean="0"/>
              <a:t> *.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rather than recompiling/redeploying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When you create </a:t>
            </a:r>
            <a:r>
              <a:rPr lang="en-US" dirty="0" smtClean="0"/>
              <a:t>a service</a:t>
            </a:r>
            <a:r>
              <a:rPr lang="en-US" dirty="0" smtClean="0"/>
              <a:t>,</a:t>
            </a:r>
            <a:r>
              <a:rPr lang="en-US" baseline="0" dirty="0" smtClean="0"/>
              <a:t> the developer don’t have to define ABC in that order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Service contract</a:t>
            </a:r>
            <a:br>
              <a:rPr lang="en-US" baseline="0" dirty="0" smtClean="0"/>
            </a:br>
            <a:r>
              <a:rPr lang="en-US" baseline="0" dirty="0" smtClean="0"/>
              <a:t>  - Interface that represents a WCF contract</a:t>
            </a:r>
            <a:br>
              <a:rPr lang="en-US" baseline="0" dirty="0" smtClean="0"/>
            </a:br>
            <a:r>
              <a:rPr lang="en-US" baseline="0" dirty="0" smtClean="0"/>
              <a:t>  - Type is adorned with various attributes</a:t>
            </a:r>
            <a:br>
              <a:rPr lang="en-US" baseline="0" dirty="0" smtClean="0"/>
            </a:br>
            <a:r>
              <a:rPr lang="en-US" baseline="0" dirty="0" smtClean="0"/>
              <a:t>- Service type</a:t>
            </a:r>
            <a:br>
              <a:rPr lang="en-US" baseline="0" dirty="0" smtClean="0"/>
            </a:br>
            <a:r>
              <a:rPr lang="en-US" baseline="0" dirty="0" smtClean="0"/>
              <a:t>  - Class (or structure) that implement the interface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You’re not required to use CLR interfaces to a WCF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C689B-61B8-4A56-BE2C-96818C117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Windows Communication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WCF</a:t>
            </a:r>
          </a:p>
          <a:p>
            <a:r>
              <a:rPr lang="en-US" dirty="0" smtClean="0"/>
              <a:t>Service-oriented architecture</a:t>
            </a:r>
          </a:p>
          <a:p>
            <a:r>
              <a:rPr lang="en-US" dirty="0" smtClean="0"/>
              <a:t>Demo: creating a Hello World service</a:t>
            </a:r>
          </a:p>
          <a:p>
            <a:r>
              <a:rPr lang="en-US" dirty="0" smtClean="0"/>
              <a:t>ABCs of WCF</a:t>
            </a:r>
          </a:p>
          <a:p>
            <a:r>
              <a:rPr lang="en-US" dirty="0" smtClean="0"/>
              <a:t>Metadata Exchange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API for building distributed applications</a:t>
            </a:r>
          </a:p>
          <a:p>
            <a:r>
              <a:rPr lang="en-US" dirty="0" smtClean="0"/>
              <a:t>Distributed refers not only to two networked computers, but also to two executables on the same machine</a:t>
            </a:r>
          </a:p>
          <a:p>
            <a:r>
              <a:rPr lang="en-US" dirty="0" smtClean="0"/>
              <a:t>Running distributed system in-house vs. externally impacts choice of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smtClean="0"/>
              <a:t>WCF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XML is the way to go when you need to expose “remote objects” to any OS and any programming model</a:t>
            </a:r>
          </a:p>
          <a:p>
            <a:r>
              <a:rPr lang="en-US" dirty="0" smtClean="0"/>
              <a:t>WCF uses predominantly the HTTP protocol and XML as its message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1628800"/>
            <a:ext cx="4863685" cy="43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many smaller services that collectively provide the complete functionality of a complex piece of software</a:t>
            </a:r>
          </a:p>
          <a:p>
            <a:r>
              <a:rPr lang="en-US" dirty="0" smtClean="0"/>
              <a:t>Tenets of SOA</a:t>
            </a:r>
          </a:p>
          <a:p>
            <a:pPr lvl="1"/>
            <a:r>
              <a:rPr lang="en-US" dirty="0" smtClean="0"/>
              <a:t>Boundaries are explicit</a:t>
            </a:r>
          </a:p>
          <a:p>
            <a:pPr lvl="1"/>
            <a:r>
              <a:rPr lang="en-US" dirty="0" smtClean="0"/>
              <a:t>Services are autonomous</a:t>
            </a:r>
          </a:p>
          <a:p>
            <a:pPr lvl="1"/>
            <a:r>
              <a:rPr lang="en-US" dirty="0" smtClean="0"/>
              <a:t>Services communicate via contracts, not implementation</a:t>
            </a:r>
          </a:p>
          <a:p>
            <a:pPr lvl="1"/>
            <a:r>
              <a:rPr lang="en-US" dirty="0" smtClean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19775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Creating a Hello World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510988" cy="259228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server and client code</a:t>
            </a:r>
          </a:p>
          <a:p>
            <a:r>
              <a:rPr lang="en-US" dirty="0" smtClean="0"/>
              <a:t>Show WCF Test Client</a:t>
            </a:r>
          </a:p>
          <a:p>
            <a:r>
              <a:rPr lang="en-US" dirty="0" smtClean="0"/>
              <a:t>Show browser-based WSDL file</a:t>
            </a:r>
          </a:p>
        </p:txBody>
      </p:sp>
    </p:spTree>
    <p:extLst>
      <p:ext uri="{BB962C8B-B14F-4D97-AF65-F5344CB8AC3E}">
        <p14:creationId xmlns:p14="http://schemas.microsoft.com/office/powerpoint/2010/main" val="35797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9552" y="1397674"/>
            <a:ext cx="4176464" cy="5343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397674"/>
            <a:ext cx="4176464" cy="5343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WCF 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397675"/>
            <a:ext cx="43540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server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IPersonService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048" y="306896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DataMember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DataMember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95612" y="4918848"/>
            <a:ext cx="396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IPersonService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Id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id,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Name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"John Doe"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1397094"/>
            <a:ext cx="4137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svc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PersonServiceClient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svc.GetPerson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(12);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12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ABCs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Hosts and clients communicate with each other by agreeing on the ABCs</a:t>
            </a:r>
          </a:p>
          <a:p>
            <a:pPr lvl="1"/>
            <a:r>
              <a:rPr lang="en-US" dirty="0" smtClean="0"/>
              <a:t>Address</a:t>
            </a:r>
          </a:p>
          <a:p>
            <a:pPr lvl="2"/>
            <a:r>
              <a:rPr lang="en-US" dirty="0"/>
              <a:t>scheme://&lt;MachineName</a:t>
            </a:r>
            <a:r>
              <a:rPr lang="en-US" dirty="0" smtClean="0"/>
              <a:t>&gt;[:port]/Path</a:t>
            </a:r>
          </a:p>
          <a:p>
            <a:pPr lvl="1"/>
            <a:r>
              <a:rPr lang="en-US" dirty="0" smtClean="0"/>
              <a:t>Binding	</a:t>
            </a:r>
          </a:p>
          <a:p>
            <a:pPr lvl="2"/>
            <a:r>
              <a:rPr lang="en-US" dirty="0" smtClean="0"/>
              <a:t>HTTP, MSMQ, named pipes, TCP</a:t>
            </a:r>
          </a:p>
          <a:p>
            <a:pPr lvl="2"/>
            <a:r>
              <a:rPr lang="en-US" dirty="0" smtClean="0"/>
              <a:t>XML, binary</a:t>
            </a:r>
          </a:p>
          <a:p>
            <a:pPr lvl="1"/>
            <a:r>
              <a:rPr lang="en-US" dirty="0" smtClean="0"/>
              <a:t>Contract</a:t>
            </a:r>
          </a:p>
          <a:p>
            <a:pPr lvl="2"/>
            <a:r>
              <a:rPr lang="en-US" dirty="0" err="1" smtClean="0"/>
              <a:t>ServiceContract</a:t>
            </a:r>
            <a:r>
              <a:rPr lang="en-US" dirty="0" smtClean="0"/>
              <a:t>, </a:t>
            </a:r>
            <a:r>
              <a:rPr lang="en-US" dirty="0" err="1" smtClean="0"/>
              <a:t>OperationContract</a:t>
            </a:r>
            <a:r>
              <a:rPr lang="en-US" dirty="0" smtClean="0"/>
              <a:t>, </a:t>
            </a:r>
            <a:r>
              <a:rPr lang="en-US" dirty="0" err="1" smtClean="0"/>
              <a:t>DataMember</a:t>
            </a:r>
            <a:r>
              <a:rPr lang="en-US" dirty="0" smtClean="0"/>
              <a:t>, </a:t>
            </a:r>
            <a:r>
              <a:rPr lang="en-US" dirty="0" err="1" smtClean="0"/>
              <a:t>DataContract</a:t>
            </a:r>
            <a:r>
              <a:rPr lang="en-US" dirty="0" smtClean="0"/>
              <a:t>, and many more attributes</a:t>
            </a:r>
          </a:p>
          <a:p>
            <a:r>
              <a:rPr lang="en-US" dirty="0" smtClean="0"/>
              <a:t>Specify endpoint ABCs in *.</a:t>
            </a:r>
            <a:r>
              <a:rPr lang="en-US" dirty="0" err="1" smtClean="0"/>
              <a:t>config</a:t>
            </a:r>
            <a:r>
              <a:rPr lang="en-US" dirty="0" smtClean="0"/>
              <a:t> 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Exchange (MEX)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WCF client communicates with WCF service through an intervening proxy</a:t>
            </a:r>
          </a:p>
          <a:p>
            <a:r>
              <a:rPr lang="en-US" dirty="0" smtClean="0"/>
              <a:t>svcutil.exe generates a proxy based off of a WSDL file</a:t>
            </a:r>
          </a:p>
          <a:p>
            <a:r>
              <a:rPr lang="en-US" dirty="0" smtClean="0"/>
              <a:t>Adding service reference from VS executes svcutil.exe behind the scenes</a:t>
            </a:r>
          </a:p>
          <a:p>
            <a:r>
              <a:rPr lang="en-US" dirty="0" smtClean="0"/>
              <a:t>Enabling MEX behavior for a </a:t>
            </a:r>
            <a:r>
              <a:rPr lang="en-US" dirty="0" smtClean="0"/>
              <a:t>service </a:t>
            </a:r>
            <a:r>
              <a:rPr lang="en-US" dirty="0" smtClean="0"/>
              <a:t>exposes the WSDL to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357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415</Words>
  <Application>Microsoft Office PowerPoint</Application>
  <PresentationFormat>On-screen Show (4:3)</PresentationFormat>
  <Paragraphs>87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Kontortema</vt:lpstr>
      <vt:lpstr>Introducing Windows Communication Foundation</vt:lpstr>
      <vt:lpstr>Agenda</vt:lpstr>
      <vt:lpstr>Introducing WCF</vt:lpstr>
      <vt:lpstr>Introducing WCF (2)</vt:lpstr>
      <vt:lpstr>Service-oriented architecture</vt:lpstr>
      <vt:lpstr>Demo: Creating a Hello World service</vt:lpstr>
      <vt:lpstr>Building a WCF service</vt:lpstr>
      <vt:lpstr>ABCs of WCF</vt:lpstr>
      <vt:lpstr>Metadata Exchange (MEX)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Windows Communication Foundation</dc:title>
  <dc:creator>Ronnie Holm (ROHO - Underviser - Cphbusiness)</dc:creator>
  <cp:lastModifiedBy>Ronnie Holm (ROHO - Underviser - CPH Business)</cp:lastModifiedBy>
  <cp:revision>35</cp:revision>
  <dcterms:created xsi:type="dcterms:W3CDTF">2013-04-28T11:49:59Z</dcterms:created>
  <dcterms:modified xsi:type="dcterms:W3CDTF">2013-11-08T21:05:04Z</dcterms:modified>
</cp:coreProperties>
</file>