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08" autoAdjust="0"/>
  </p:normalViewPr>
  <p:slideViewPr>
    <p:cSldViewPr>
      <p:cViewPr varScale="1">
        <p:scale>
          <a:sx n="53" d="100"/>
          <a:sy n="53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92A63-6257-40FC-BC83-B43ED20300C5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109E-6207-49B7-840A-26E3D596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E109E-6207-49B7-840A-26E3D59683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7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</a:p>
          <a:p>
            <a:r>
              <a:rPr lang="en-US" dirty="0" smtClean="0"/>
              <a:t>Regular expression basics</a:t>
            </a:r>
          </a:p>
          <a:p>
            <a:r>
              <a:rPr lang="en-US" dirty="0" smtClean="0"/>
              <a:t>Character sets</a:t>
            </a:r>
          </a:p>
          <a:p>
            <a:r>
              <a:rPr lang="en-US" dirty="0" smtClean="0"/>
              <a:t>Quantifiers</a:t>
            </a:r>
          </a:p>
          <a:p>
            <a:r>
              <a:rPr lang="en-US" dirty="0" smtClean="0"/>
              <a:t>Groups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language for describing patterns in strings</a:t>
            </a:r>
          </a:p>
          <a:p>
            <a:r>
              <a:rPr lang="en-US" dirty="0" smtClean="0"/>
              <a:t>Useful for validating user input</a:t>
            </a:r>
          </a:p>
          <a:p>
            <a:r>
              <a:rPr lang="en-US" dirty="0" smtClean="0"/>
              <a:t>Useful for extracting substrings in a string</a:t>
            </a:r>
          </a:p>
          <a:p>
            <a:r>
              <a:rPr lang="en-US" dirty="0" smtClean="0"/>
              <a:t>Useful for replacing substrings in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basics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544" y="4493438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"any color you like"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colou?r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m.Success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4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 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color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color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61895" y="3267561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"color"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colou?r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colou?r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colouur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colou?r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false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Regex.Match</a:t>
            </a:r>
            <a:r>
              <a:rPr lang="en-US" dirty="0" smtClean="0"/>
              <a:t> is a more powerful version of the </a:t>
            </a:r>
            <a:r>
              <a:rPr lang="en-US" dirty="0" err="1" smtClean="0"/>
              <a:t>String.IndexOf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Regex.Match</a:t>
            </a:r>
            <a:r>
              <a:rPr lang="en-US" dirty="0" smtClean="0"/>
              <a:t> searches for pattern rather than literal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340768"/>
            <a:ext cx="6552728" cy="348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508518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"That is that."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"[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]hat"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).Count);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2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"quiz qwerty"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"q[^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aeiou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]"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).Index);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5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"b1-c4"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@"[a-h]\d-[a-h]\d"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33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6" y="1340769"/>
            <a:ext cx="304366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4136" y="4077072"/>
            <a:ext cx="8468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"cv15.doc"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@"cv\d*\.doc"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  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.Matches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"slow! yeah 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slooow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slo+w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).Count);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2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@"\d{2,3}/\d{2,3}"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bp.Match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"It used to be 160/110"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160/110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bp.Match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"Now it's only 115/75"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115/75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461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Separate </a:t>
            </a:r>
            <a:r>
              <a:rPr lang="en-US" dirty="0"/>
              <a:t>a regular expression into a series of </a:t>
            </a:r>
            <a:r>
              <a:rPr lang="en-US" dirty="0" smtClean="0"/>
              <a:t>subexpressions</a:t>
            </a:r>
          </a:p>
          <a:p>
            <a:r>
              <a:rPr lang="en-US" dirty="0"/>
              <a:t>consider the following regular expression that represents a</a:t>
            </a:r>
          </a:p>
          <a:p>
            <a:r>
              <a:rPr lang="en-US" dirty="0"/>
              <a:t>U.S. phone number such as 206-465-1918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3426464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"206-465-1918"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@"(\d{3})-(\d{3}-\d{4})"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m.Groups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206-465-1918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m.Groups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206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m.Groups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465-1918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3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318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Kontortema</vt:lpstr>
      <vt:lpstr>Regular expressions</vt:lpstr>
      <vt:lpstr>Agenda</vt:lpstr>
      <vt:lpstr>What are regular expressions?</vt:lpstr>
      <vt:lpstr>Regular expression basics</vt:lpstr>
      <vt:lpstr>Character sets</vt:lpstr>
      <vt:lpstr>Quantifiers</vt:lpstr>
      <vt:lpstr>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Ronnie Holm (ROHO - Underviser - Cphbusiness)</dc:creator>
  <cp:lastModifiedBy>Ronnie Holm (ROHO - Underviser - CPH Business)</cp:lastModifiedBy>
  <cp:revision>17</cp:revision>
  <dcterms:created xsi:type="dcterms:W3CDTF">2013-04-29T19:14:19Z</dcterms:created>
  <dcterms:modified xsi:type="dcterms:W3CDTF">2013-11-08T22:59:38Z</dcterms:modified>
</cp:coreProperties>
</file>