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BFF"/>
    <a:srgbClr val="CFE0F3"/>
    <a:srgbClr val="F6FFFA"/>
    <a:srgbClr val="CFF3E0"/>
    <a:srgbClr val="FFFFFF"/>
    <a:srgbClr val="EEEEEE"/>
    <a:srgbClr val="FAF6FF"/>
    <a:srgbClr val="DDC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1"/>
    <p:restoredTop sz="94693"/>
  </p:normalViewPr>
  <p:slideViewPr>
    <p:cSldViewPr snapToGrid="0">
      <p:cViewPr>
        <p:scale>
          <a:sx n="120" d="100"/>
          <a:sy n="120" d="100"/>
        </p:scale>
        <p:origin x="112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2CCC-2C88-8010-72C5-BBE9C496F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CD3F3-7520-ED86-151F-39CB1B6E2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9A418-6372-FCBC-E43E-633D06C9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6153-BD77-4A45-998F-AEDAD13A66C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7CFE-2E33-5172-0F90-0A9593C7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77E2D-01FB-7D8D-D5C9-E4D62294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31D3-8E2F-574E-B166-B9242BE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2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8FF2-F6FD-AB1A-F9BE-0D4F6380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69C5D-2D8B-F9B0-ABF1-F667074D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6148C-DB04-F560-87BC-5C229986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6153-BD77-4A45-998F-AEDAD13A66C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3C41-AD1A-1E76-1348-8717972C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71E6-F8B0-6058-C766-99E096D5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31D3-8E2F-574E-B166-B9242BE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1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64F3B-349C-5010-C849-7C4B590D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C22A4-2721-BEDB-BAC6-6DDA68021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6BD4-1EAF-03F7-C4A0-0310796D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6153-BD77-4A45-998F-AEDAD13A66C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A5F0A-813E-D7C5-CBED-C88E32EF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5A88C-020F-ACDF-0549-CEE2F19D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31D3-8E2F-574E-B166-B9242BE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ABC7-14FB-A863-5336-283043E9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99F8-5524-6FFB-7FB5-4792898C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C73F9-E83D-71F3-0BEB-EF0BE51F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6153-BD77-4A45-998F-AEDAD13A66C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3AC2-9AC6-EE99-81EF-A17B0BC5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73B76-450A-3281-C183-50A25C11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31D3-8E2F-574E-B166-B9242BE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1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ED23-685A-DCAD-622F-3FAB7071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FA93D-6B09-A4F8-6044-2FFE3650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6425-971E-C79A-F131-7AFE1095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6153-BD77-4A45-998F-AEDAD13A66C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9CD45-E7A2-3D4E-FD4C-23DA3AE5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63D8-636E-76D3-A71D-28ECFF6F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31D3-8E2F-574E-B166-B9242BE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2C36-AA20-F27D-53D1-0F0F9756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2E2D6-171C-1A1E-FD3B-A8AC0A2DD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8E95B-E7DB-4CEE-95AB-7F270AD7B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2FD6-C2E8-D7F8-75A9-BD5F4318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6153-BD77-4A45-998F-AEDAD13A66C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A06A1-0BEA-8E55-32B2-86C56F53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C7721-FAF2-A8D3-42CD-AFCA992A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31D3-8E2F-574E-B166-B9242BE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9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76AE-7234-9EFE-A09C-1168860C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2E2-4D06-EF8E-815A-17EE52D4C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4AA25-F190-9B84-9DA6-FB77DFE1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D7589-55BC-572A-1593-3677A29D8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2E87F-2A93-46FA-13D5-11E8C9FCB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DAE3F-1F2E-2AA4-4C38-336F4C23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6153-BD77-4A45-998F-AEDAD13A66C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C598F-4B43-F83D-FE03-4646C859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24A2B-FEAF-6787-5558-39C6EDB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31D3-8E2F-574E-B166-B9242BE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1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8E80-40D6-0656-6B83-457598C0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6B8B9-C54C-27CA-0444-59EDFF09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6153-BD77-4A45-998F-AEDAD13A66C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6AD6A-80F4-B067-74C3-89BB69C8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CCEF1-5962-3FE3-0DFD-C48E40A5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31D3-8E2F-574E-B166-B9242BE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FDDBE-623A-7248-15C7-D022E266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6153-BD77-4A45-998F-AEDAD13A66C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2320E-5CB0-5ADC-EB9E-30AA18B5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9F9AD-FE54-8070-3B34-A1CA00CD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31D3-8E2F-574E-B166-B9242BE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6A25-4BCA-696B-E5E0-60C24B19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1C730-956F-DF36-90D1-239D5F5B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5A00F-1DE0-4406-BDE9-98A51BA27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8BBD1-BF8A-F824-619E-4A14B95E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6153-BD77-4A45-998F-AEDAD13A66C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048B2-22E2-0D7E-D140-7D58965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B63C8-80BE-E500-651F-4D91275C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31D3-8E2F-574E-B166-B9242BE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1A86-6068-E67F-0167-97E67FAC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966A2-449D-27FA-1D2A-002104207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D179C-D973-26E8-7619-607904815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DFA6E-9103-AF8C-A76D-031FB4BE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6153-BD77-4A45-998F-AEDAD13A66C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0F5E4-2F50-C6C8-6748-4B4D7C06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F630F-B3DD-1FA2-B3C0-77E991A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31D3-8E2F-574E-B166-B9242BE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2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9212B-BA7E-E6D4-6A54-2C17E147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0DAB9-8497-5F3B-8E93-49FD5ECD2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F535-92DF-79CE-DC08-5F2470018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6153-BD77-4A45-998F-AEDAD13A66C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55C9-8274-DC7D-5C8C-BCBC1A96D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244D-BD07-EB98-78B2-A358FB15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E31D3-8E2F-574E-B166-B9242BE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46A9EB-2720-E7BA-B6FE-086C334BD0B7}"/>
              </a:ext>
            </a:extLst>
          </p:cNvPr>
          <p:cNvSpPr/>
          <p:nvPr/>
        </p:nvSpPr>
        <p:spPr>
          <a:xfrm>
            <a:off x="4457731" y="985689"/>
            <a:ext cx="2393245" cy="542119"/>
          </a:xfrm>
          <a:prstGeom prst="rect">
            <a:avLst/>
          </a:prstGeom>
          <a:solidFill>
            <a:srgbClr val="DDC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DDCEF2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21036D-B097-3908-0065-1915406E9068}"/>
              </a:ext>
            </a:extLst>
          </p:cNvPr>
          <p:cNvSpPr/>
          <p:nvPr/>
        </p:nvSpPr>
        <p:spPr>
          <a:xfrm>
            <a:off x="4457731" y="1558212"/>
            <a:ext cx="2393245" cy="542119"/>
          </a:xfrm>
          <a:prstGeom prst="rect">
            <a:avLst/>
          </a:prstGeom>
          <a:solidFill>
            <a:srgbClr val="FAF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FAF6FF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B8DD-915A-CD54-4BC4-B1DF4CCE1710}"/>
              </a:ext>
            </a:extLst>
          </p:cNvPr>
          <p:cNvSpPr/>
          <p:nvPr/>
        </p:nvSpPr>
        <p:spPr>
          <a:xfrm>
            <a:off x="4457731" y="2130735"/>
            <a:ext cx="2393245" cy="542119"/>
          </a:xfrm>
          <a:prstGeom prst="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EEEEEE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443318-8CD7-DB68-8762-D0FA517A67A6}"/>
              </a:ext>
            </a:extLst>
          </p:cNvPr>
          <p:cNvSpPr/>
          <p:nvPr/>
        </p:nvSpPr>
        <p:spPr>
          <a:xfrm>
            <a:off x="4457731" y="2703258"/>
            <a:ext cx="2393245" cy="54211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FFFFFF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BFC6CB-0B77-949D-371F-621F6E0FE4FE}"/>
              </a:ext>
            </a:extLst>
          </p:cNvPr>
          <p:cNvSpPr/>
          <p:nvPr/>
        </p:nvSpPr>
        <p:spPr>
          <a:xfrm>
            <a:off x="4457731" y="3275781"/>
            <a:ext cx="2393245" cy="542119"/>
          </a:xfrm>
          <a:prstGeom prst="rect">
            <a:avLst/>
          </a:prstGeom>
          <a:solidFill>
            <a:srgbClr val="CFF3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CFF3E0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45FF9-9789-A8E3-7F1D-0D0D1CFBD856}"/>
              </a:ext>
            </a:extLst>
          </p:cNvPr>
          <p:cNvSpPr/>
          <p:nvPr/>
        </p:nvSpPr>
        <p:spPr>
          <a:xfrm>
            <a:off x="4457731" y="3848304"/>
            <a:ext cx="2393245" cy="542119"/>
          </a:xfrm>
          <a:prstGeom prst="rect">
            <a:avLst/>
          </a:prstGeom>
          <a:solidFill>
            <a:srgbClr val="F6FF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F6FFFA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D5B303-6C7D-0101-5836-86B3786EF118}"/>
              </a:ext>
            </a:extLst>
          </p:cNvPr>
          <p:cNvSpPr/>
          <p:nvPr/>
        </p:nvSpPr>
        <p:spPr>
          <a:xfrm>
            <a:off x="4457731" y="4420827"/>
            <a:ext cx="2393245" cy="542119"/>
          </a:xfrm>
          <a:prstGeom prst="rect">
            <a:avLst/>
          </a:prstGeom>
          <a:solidFill>
            <a:srgbClr val="CFE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CFE0F3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A8876-A6FF-5E37-D763-A7C6894447AD}"/>
              </a:ext>
            </a:extLst>
          </p:cNvPr>
          <p:cNvSpPr/>
          <p:nvPr/>
        </p:nvSpPr>
        <p:spPr>
          <a:xfrm>
            <a:off x="4457730" y="4993347"/>
            <a:ext cx="2393245" cy="542119"/>
          </a:xfrm>
          <a:prstGeom prst="rect">
            <a:avLst/>
          </a:prstGeom>
          <a:solidFill>
            <a:srgbClr val="F6FB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F6FBFF</a:t>
            </a:r>
          </a:p>
        </p:txBody>
      </p:sp>
    </p:spTree>
    <p:extLst>
      <p:ext uri="{BB962C8B-B14F-4D97-AF65-F5344CB8AC3E}">
        <p14:creationId xmlns:p14="http://schemas.microsoft.com/office/powerpoint/2010/main" val="100183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Ronny Litvack-Katzman</dc:creator>
  <cp:lastModifiedBy>Ronny Litvack-Katzman</cp:lastModifiedBy>
  <cp:revision>1</cp:revision>
  <dcterms:created xsi:type="dcterms:W3CDTF">2023-09-23T00:05:36Z</dcterms:created>
  <dcterms:modified xsi:type="dcterms:W3CDTF">2023-09-23T02:46:24Z</dcterms:modified>
</cp:coreProperties>
</file>