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747" r:id="rId1"/>
  </p:sldMasterIdLst>
  <p:notesMasterIdLst>
    <p:notesMasterId r:id="rId2"/>
  </p:notesMasterIdLst>
  <p:sldIdLst>
    <p:sldId id="435" r:id="rId3"/>
    <p:sldId id="436" r:id="rId4"/>
    <p:sldId id="437" r:id="rId5"/>
    <p:sldId id="438" r:id="rId6"/>
    <p:sldId id="439" r:id="rId7"/>
    <p:sldId id="440" r:id="rId8"/>
    <p:sldId id="441" r:id="rId9"/>
    <p:sldId id="442" r:id="rId10"/>
    <p:sldId id="443" r:id="rId11"/>
    <p:sldId id="444" r:id="rId12"/>
    <p:sldId id="445" r:id="rId13"/>
    <p:sldId id="446" r:id="rId14"/>
    <p:sldId id="447" r:id="rId15"/>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p:restoredTop sz="94660"/>
  </p:normalViewPr>
  <p:slideViewPr>
    <p:cSldViewPr showGuides="0" snapToGrid="1" snapToObjects="0">
      <p:cViewPr varScale="1">
        <p:scale>
          <a:sx n="80" d="100"/>
          <a:sy n="80" d="100"/>
        </p:scale>
        <p:origin x="1450" y="48"/>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3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23" name=""/>
        <p:cNvGrpSpPr/>
        <p:nvPr/>
      </p:nvGrpSpPr>
      <p:grpSpPr>
        <a:xfrm rot="0">
          <a:off x="0" y="0"/>
          <a:ext cx="0" cy="0"/>
          <a:chOff x="0" y="0"/>
          <a:chExt cx="0" cy="0"/>
        </a:xfrm>
      </p:grpSpPr>
      <p:pic>
        <p:nvPicPr>
          <p:cNvPr id="2097153" name="" descr="paint"/>
          <p:cNvPicPr>
            <a:picLocks/>
          </p:cNvPicPr>
          <p:nvPr/>
        </p:nvPicPr>
        <p:blipFill>
          <a:blip xmlns:r="http://schemas.openxmlformats.org/officeDocument/2006/relationships" r:embed="rId1">
            <a:clrChange>
              <a:clrFrom>
                <a:srgbClr val="C0C0C0"/>
              </a:clrFrom>
              <a:clrTo>
                <a:srgbClr val="C0C0C0">
                  <a:alpha val="0"/>
                </a:srgbClr>
              </a:clrTo>
            </a:clrChange>
          </a:blip>
          <a:srcRect l="0" t="0" r="0" b="0"/>
          <a:stretch>
            <a:fillRect/>
          </a:stretch>
        </p:blipFill>
        <p:spPr>
          <a:xfrm rot="0">
            <a:off x="914400" y="1828800"/>
            <a:ext cx="8229600" cy="384175"/>
          </a:xfrm>
          <a:prstGeom prst="rect"/>
          <a:noFill/>
          <a:ln>
            <a:noFill/>
          </a:ln>
        </p:spPr>
      </p:pic>
      <p:sp>
        <p:nvSpPr>
          <p:cNvPr id="1048583" name=""/>
          <p:cNvSpPr/>
          <p:nvPr>
            <p:ph type="dt" sz="half" idx="2"/>
          </p:nvPr>
        </p:nvSpPr>
        <p:spPr>
          <a:xfrm rot="0">
            <a:off x="711200" y="6229350"/>
            <a:ext cx="1930400" cy="5143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rgbClr val="5E574E"/>
              </a:solidFill>
              <a:latin typeface="Arial" pitchFamily="0" charset="0"/>
            </a:endParaRPr>
          </a:p>
        </p:txBody>
      </p:sp>
      <p:sp>
        <p:nvSpPr>
          <p:cNvPr id="1048584" name=""/>
          <p:cNvSpPr/>
          <p:nvPr>
            <p:ph type="ftr" sz="quarter" idx="3"/>
          </p:nvPr>
        </p:nvSpPr>
        <p:spPr>
          <a:xfrm rot="0">
            <a:off x="3149600" y="6229350"/>
            <a:ext cx="2844800" cy="5143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rgbClr val="5E574E"/>
              </a:solidFill>
              <a:latin typeface="Arial" pitchFamily="0" charset="0"/>
            </a:endParaRPr>
          </a:p>
        </p:txBody>
      </p:sp>
      <p:sp>
        <p:nvSpPr>
          <p:cNvPr id="1048585" name=""/>
          <p:cNvSpPr/>
          <p:nvPr>
            <p:ph type="sldNum" sz="quarter" idx="4"/>
          </p:nvPr>
        </p:nvSpPr>
        <p:spPr>
          <a:xfrm rot="0">
            <a:off x="6604000" y="6229350"/>
            <a:ext cx="1828800" cy="5143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rgbClr val="5E574E"/>
                </a:solidFill>
                <a:latin typeface="Arial" pitchFamily="0" charset="0"/>
              </a:rPr>
              <a:pPr algn="r" lvl="0">
                <a:spcBef>
                  <a:spcPct val="50000"/>
                </a:spcBef>
              </a:pPr>
            </a:fld>
            <a:endParaRPr altLang="en-US" sz="1400" lang="en-US">
              <a:solidFill>
                <a:srgbClr val="5E574E"/>
              </a:solidFill>
              <a:latin typeface="Arial" pitchFamily="0" charset="0"/>
            </a:endParaRPr>
          </a:p>
        </p:txBody>
      </p:sp>
      <p:sp>
        <p:nvSpPr>
          <p:cNvPr id="1048587" name="Rectangle 3"/>
          <p:cNvSpPr>
            <a:spLocks noGrp="1" noChangeArrowheads="1"/>
          </p:cNvSpPr>
          <p:nvPr>
            <p:ph type="subTitle" idx="1"/>
          </p:nvPr>
        </p:nvSpPr>
        <p:spPr>
          <a:xfrm>
            <a:off x="2133600" y="3886200"/>
            <a:ext cx="6400800" cy="1771650"/>
          </a:xfrm>
        </p:spPr>
        <p:txBody>
          <a:bodyPr/>
          <a:lstStyle>
            <a:lvl1pPr indent="0" marL="0">
              <a:buFontTx/>
              <a:buNone/>
              <a:defRPr>
                <a:latin typeface="Arial Black" panose="020B0A04020102020204" pitchFamily="34" charset="0"/>
              </a:defRPr>
            </a:lvl1pPr>
          </a:lstStyle>
          <a:p>
            <a:pPr lvl="0"/>
            <a:r>
              <a:rPr altLang="en-US" lang="en-US" noProof="0" smtClean="0"/>
              <a:t>Click to edit Master subtitle style</a:t>
            </a:r>
          </a:p>
        </p:txBody>
      </p:sp>
      <p:sp>
        <p:nvSpPr>
          <p:cNvPr id="1048586" name="Rectangle 2"/>
          <p:cNvSpPr>
            <a:spLocks noGrp="1" noChangeArrowheads="1"/>
          </p:cNvSpPr>
          <p:nvPr>
            <p:ph type="ctrTitle"/>
          </p:nvPr>
        </p:nvSpPr>
        <p:spPr>
          <a:xfrm>
            <a:off x="914400" y="685800"/>
            <a:ext cx="7721600" cy="1143000"/>
          </a:xfrm>
        </p:spPr>
        <p:txBody>
          <a:bodyPr/>
          <a:p>
            <a:pPr lvl="0"/>
            <a:r>
              <a:rPr altLang="en-US"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35" name="Title 1"/>
          <p:cNvSpPr>
            <a:spLocks noGrp="1"/>
          </p:cNvSpPr>
          <p:nvPr>
            <p:ph type="title"/>
          </p:nvPr>
        </p:nvSpPr>
        <p:spPr/>
        <p:txBody>
          <a:bodyPr/>
          <a:p>
            <a:r>
              <a:rPr lang="en-US" smtClean="0"/>
              <a:t>Click to edit Master title style</a:t>
            </a:r>
            <a:endParaRPr lang="en-US"/>
          </a:p>
        </p:txBody>
      </p:sp>
      <p:sp>
        <p:nvSpPr>
          <p:cNvPr id="1048636"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37" name="Vertical Title 1"/>
          <p:cNvSpPr>
            <a:spLocks noGrp="1"/>
          </p:cNvSpPr>
          <p:nvPr>
            <p:ph type="title" orient="vert"/>
          </p:nvPr>
        </p:nvSpPr>
        <p:spPr>
          <a:xfrm>
            <a:off x="6578600" y="228600"/>
            <a:ext cx="2057400" cy="5829300"/>
          </a:xfrm>
        </p:spPr>
        <p:txBody>
          <a:bodyPr vert="eaVert"/>
          <a:p>
            <a:r>
              <a:rPr lang="en-US" smtClean="0"/>
              <a:t>Click to edit Master title style</a:t>
            </a:r>
            <a:endParaRPr lang="en-US"/>
          </a:p>
        </p:txBody>
      </p:sp>
      <p:sp>
        <p:nvSpPr>
          <p:cNvPr id="1048638" name="Vertical Text Placeholder 2"/>
          <p:cNvSpPr>
            <a:spLocks noGrp="1"/>
          </p:cNvSpPr>
          <p:nvPr>
            <p:ph type="body" orient="vert" idx="1"/>
          </p:nvPr>
        </p:nvSpPr>
        <p:spPr>
          <a:xfrm>
            <a:off x="406400" y="228600"/>
            <a:ext cx="6019800" cy="582930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3" name="Title 1"/>
          <p:cNvSpPr>
            <a:spLocks noGrp="1"/>
          </p:cNvSpPr>
          <p:nvPr>
            <p:ph type="title"/>
          </p:nvPr>
        </p:nvSpPr>
        <p:spPr/>
        <p:txBody>
          <a:bodyPr/>
          <a:p>
            <a:r>
              <a:rPr lang="en-US" smtClean="0"/>
              <a:t>Click to edit Master title style</a:t>
            </a:r>
            <a:endParaRPr lang="en-US"/>
          </a:p>
        </p:txBody>
      </p:sp>
      <p:sp>
        <p:nvSpPr>
          <p:cNvPr id="1048594"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23"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1048624" name="Text Placeholder 2"/>
          <p:cNvSpPr>
            <a:spLocks noGrp="1"/>
          </p:cNvSpPr>
          <p:nvPr>
            <p:ph type="body" idx="1"/>
          </p:nvPr>
        </p:nvSpPr>
        <p:spPr>
          <a:xfrm>
            <a:off x="623888"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Edit Master text styles</a:t>
            </a:r>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25" name="Title 1"/>
          <p:cNvSpPr>
            <a:spLocks noGrp="1"/>
          </p:cNvSpPr>
          <p:nvPr>
            <p:ph type="title"/>
          </p:nvPr>
        </p:nvSpPr>
        <p:spPr/>
        <p:txBody>
          <a:bodyPr/>
          <a:p>
            <a:r>
              <a:rPr lang="en-US" smtClean="0"/>
              <a:t>Click to edit Master title style</a:t>
            </a:r>
            <a:endParaRPr lang="en-US"/>
          </a:p>
        </p:txBody>
      </p:sp>
      <p:sp>
        <p:nvSpPr>
          <p:cNvPr id="1048626" name="Content Placeholder 2"/>
          <p:cNvSpPr>
            <a:spLocks noGrp="1"/>
          </p:cNvSpPr>
          <p:nvPr>
            <p:ph sz="half" idx="1"/>
          </p:nvPr>
        </p:nvSpPr>
        <p:spPr>
          <a:xfrm>
            <a:off x="457200" y="1885950"/>
            <a:ext cx="4013200" cy="417195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7" name="Content Placeholder 3"/>
          <p:cNvSpPr>
            <a:spLocks noGrp="1"/>
          </p:cNvSpPr>
          <p:nvPr>
            <p:ph sz="half" idx="2"/>
          </p:nvPr>
        </p:nvSpPr>
        <p:spPr>
          <a:xfrm>
            <a:off x="4622800" y="1885950"/>
            <a:ext cx="4013200" cy="417195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sp>
        <p:nvSpPr>
          <p:cNvPr id="1048606" name="Title 1"/>
          <p:cNvSpPr>
            <a:spLocks noGrp="1"/>
          </p:cNvSpPr>
          <p:nvPr>
            <p:ph type="title"/>
          </p:nvPr>
        </p:nvSpPr>
        <p:spPr>
          <a:xfrm>
            <a:off x="630238" y="365125"/>
            <a:ext cx="7886700" cy="1325563"/>
          </a:xfrm>
        </p:spPr>
        <p:txBody>
          <a:bodyPr/>
          <a:p>
            <a:r>
              <a:rPr lang="en-US" smtClean="0"/>
              <a:t>Click to edit Master title style</a:t>
            </a:r>
            <a:endParaRPr lang="en-US"/>
          </a:p>
        </p:txBody>
      </p:sp>
      <p:sp>
        <p:nvSpPr>
          <p:cNvPr id="1048607" name="Text Placeholder 2"/>
          <p:cNvSpPr>
            <a:spLocks noGrp="1"/>
          </p:cNvSpPr>
          <p:nvPr>
            <p:ph type="body" idx="1"/>
          </p:nvPr>
        </p:nvSpPr>
        <p:spPr>
          <a:xfrm>
            <a:off x="630238" y="1681163"/>
            <a:ext cx="386873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08" name="Content Placeholder 3"/>
          <p:cNvSpPr>
            <a:spLocks noGrp="1"/>
          </p:cNvSpPr>
          <p:nvPr>
            <p:ph sz="half" idx="2"/>
          </p:nvPr>
        </p:nvSpPr>
        <p:spPr>
          <a:xfrm>
            <a:off x="630238" y="2505075"/>
            <a:ext cx="386873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9" name="Text Placeholder 4"/>
          <p:cNvSpPr>
            <a:spLocks noGrp="1"/>
          </p:cNvSpPr>
          <p:nvPr>
            <p:ph type="body" sz="quarter" idx="3"/>
          </p:nvPr>
        </p:nvSpPr>
        <p:spPr>
          <a:xfrm>
            <a:off x="4629150" y="1681163"/>
            <a:ext cx="38877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10" name="Content Placeholder 5"/>
          <p:cNvSpPr>
            <a:spLocks noGrp="1"/>
          </p:cNvSpPr>
          <p:nvPr>
            <p:ph sz="quarter" idx="4"/>
          </p:nvPr>
        </p:nvSpPr>
        <p:spPr>
          <a:xfrm>
            <a:off x="4629150" y="2505075"/>
            <a:ext cx="38877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29"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1048630"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Text Placeholder 3"/>
          <p:cNvSpPr>
            <a:spLocks noGrp="1"/>
          </p:cNvSpPr>
          <p:nvPr>
            <p:ph type="body" sz="half" idx="2"/>
          </p:nvPr>
        </p:nvSpPr>
        <p:spPr>
          <a:xfrm>
            <a:off x="630238" y="2057400"/>
            <a:ext cx="2949575"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3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3887788" y="987425"/>
            <a:ext cx="4629150" cy="4873625"/>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accent2"/>
              </a:buClr>
              <a:buSzTx/>
              <a:buFontTx/>
              <a:buNone/>
            </a:pPr>
            <a:endParaRPr baseline="0" b="0" cap="none" sz="3200" i="0" kern="1200" kumimoji="1" lang="en-US" noProof="0" normalizeH="0" spc="0" strike="noStrike" u="none" smtClean="0">
              <a:ln>
                <a:noFill/>
              </a:ln>
              <a:solidFill>
                <a:schemeClr val="tx1"/>
              </a:solidFill>
              <a:effectLst/>
              <a:uLnTx/>
              <a:uFillTx/>
              <a:latin typeface="+mn-lt"/>
              <a:ea typeface="+mn-ea"/>
              <a:cs typeface="+mn-cs"/>
            </a:endParaRPr>
          </a:p>
        </p:txBody>
      </p:sp>
      <p:sp>
        <p:nvSpPr>
          <p:cNvPr id="1048634" name="Text Placeholder 3"/>
          <p:cNvSpPr>
            <a:spLocks noGrp="1"/>
          </p:cNvSpPr>
          <p:nvPr>
            <p:ph type="body" sz="half" idx="2"/>
          </p:nvPr>
        </p:nvSpPr>
        <p:spPr>
          <a:xfrm>
            <a:off x="630238" y="2057400"/>
            <a:ext cx="2949575"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2" name=""/>
        <p:cNvGrpSpPr/>
        <p:nvPr/>
      </p:nvGrpSpPr>
      <p:grpSpPr>
        <a:xfrm rot="0">
          <a:off x="0" y="0"/>
          <a:ext cx="0" cy="0"/>
          <a:chOff x="0" y="0"/>
          <a:chExt cx="0" cy="0"/>
        </a:xfrm>
      </p:grpSpPr>
      <p:sp>
        <p:nvSpPr>
          <p:cNvPr id="1048576" name=""/>
          <p:cNvSpPr/>
          <p:nvPr>
            <p:ph type="title" sz="full" idx="0"/>
          </p:nvPr>
        </p:nvSpPr>
        <p:spPr>
          <a:xfrm rot="0">
            <a:off x="406400" y="228600"/>
            <a:ext cx="7772400" cy="1143000"/>
          </a:xfrm>
          <a:prstGeom prst="rect"/>
          <a:noFill/>
          <a:ln>
            <a:noFill/>
          </a:ln>
        </p:spPr>
        <p:txBody>
          <a:bodyPr anchor="b" bIns="45720" lIns="91440" rIns="91440" tIns="45720" vert="horz"/>
          <a:p>
            <a:pPr lvl="0"/>
            <a:r>
              <a:rPr altLang="en-US" lang="en-US"/>
              <a:t>Click to edit Master title style</a:t>
            </a:r>
          </a:p>
        </p:txBody>
      </p:sp>
      <p:sp>
        <p:nvSpPr>
          <p:cNvPr id="1048577" name=""/>
          <p:cNvSpPr/>
          <p:nvPr>
            <p:ph type="body" sz="full" idx="1"/>
          </p:nvPr>
        </p:nvSpPr>
        <p:spPr>
          <a:xfrm rot="0">
            <a:off x="457200" y="1885950"/>
            <a:ext cx="8178800" cy="417195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
          <p:cNvSpPr/>
          <p:nvPr>
            <p:ph type="dt" sz="half" idx="2"/>
          </p:nvPr>
        </p:nvSpPr>
        <p:spPr>
          <a:xfrm rot="0">
            <a:off x="4318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lvl="0">
              <a:spcBef>
                <a:spcPct val="50000"/>
              </a:spcBef>
            </a:pPr>
            <a:endParaRPr altLang="en-US" sz="1400" lang="en-US">
              <a:solidFill>
                <a:schemeClr val="dk2"/>
              </a:solidFill>
              <a:latin typeface="Arial" pitchFamily="0" charset="0"/>
            </a:endParaRPr>
          </a:p>
        </p:txBody>
      </p:sp>
      <p:sp>
        <p:nvSpPr>
          <p:cNvPr id="1048579" name=""/>
          <p:cNvSpPr/>
          <p:nvPr>
            <p:ph type="ftr" sz="quarter" idx="3"/>
          </p:nvPr>
        </p:nvSpPr>
        <p:spPr>
          <a:xfrm rot="0">
            <a:off x="3124200" y="622935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ctr" lvl="0">
              <a:spcBef>
                <a:spcPct val="50000"/>
              </a:spcBef>
            </a:pPr>
            <a:endParaRPr altLang="en-US" sz="1400" lang="en-US">
              <a:solidFill>
                <a:schemeClr val="dk2"/>
              </a:solidFill>
              <a:latin typeface="Arial" pitchFamily="0" charset="0"/>
            </a:endParaRPr>
          </a:p>
        </p:txBody>
      </p:sp>
      <p:sp>
        <p:nvSpPr>
          <p:cNvPr id="1048580" name=""/>
          <p:cNvSpPr/>
          <p:nvPr>
            <p:ph type="sldNum" sz="quarter" idx="4"/>
          </p:nvPr>
        </p:nvSpPr>
        <p:spPr>
          <a:xfrm rot="0">
            <a:off x="6731000" y="622935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ahoma" pitchFamily="0" charset="0"/>
                <a:sym typeface="Times New Roman" pitchFamily="18" charset="0"/>
              </a:defRPr>
            </a:lvl5pPr>
          </a:lstStyle>
          <a:p>
            <a:pPr algn="r" lvl="0">
              <a:spcBef>
                <a:spcPct val="50000"/>
              </a:spcBef>
            </a:pPr>
            <a:fld id="{566ABCEB-ACFC-4714-9973-3DA970169C29}" type="slidenum">
              <a:rPr altLang="en-US" sz="1400" lang="en-US">
                <a:solidFill>
                  <a:schemeClr val="dk2"/>
                </a:solidFill>
                <a:latin typeface="Arial" pitchFamily="0" charset="0"/>
              </a:rPr>
              <a:pPr algn="r" lvl="0">
                <a:spcBef>
                  <a:spcPct val="50000"/>
                </a:spcBef>
              </a:pPr>
            </a:fld>
            <a:endParaRPr altLang="en-US" sz="1400" lang="en-US">
              <a:solidFill>
                <a:schemeClr val="dk2"/>
              </a:solidFill>
              <a:latin typeface="Arial" pitchFamily="0" charset="0"/>
            </a:endParaRPr>
          </a:p>
        </p:txBody>
      </p:sp>
      <p:pic>
        <p:nvPicPr>
          <p:cNvPr id="2097152" name="" descr="paint"/>
          <p:cNvPicPr>
            <a:picLocks/>
          </p:cNvPicPr>
          <p:nvPr/>
        </p:nvPicPr>
        <p:blipFill>
          <a:blip xmlns:r="http://schemas.openxmlformats.org/officeDocument/2006/relationships" r:embed="rId12">
            <a:clrChange>
              <a:clrFrom>
                <a:srgbClr val="C0C0C0"/>
              </a:clrFrom>
              <a:clrTo>
                <a:srgbClr val="C0C0C0">
                  <a:alpha val="0"/>
                </a:srgbClr>
              </a:clrTo>
            </a:clrChange>
          </a:blip>
          <a:srcRect l="0" t="0" r="0" b="0"/>
          <a:stretch>
            <a:fillRect/>
          </a:stretch>
        </p:blipFill>
        <p:spPr>
          <a:xfrm rot="0">
            <a:off x="914400" y="1314450"/>
            <a:ext cx="8229600" cy="384175"/>
          </a:xfrm>
          <a:prstGeom prst="rect"/>
          <a:noFill/>
          <a:ln>
            <a:noFill/>
          </a:ln>
        </p:spPr>
      </p:pic>
    </p:spTree>
  </p:cSld>
  <p:clrMap accent1="accent1" accent2="accent2" accent3="accent3" accent4="accent4" accent5="accent5" accent6="accent6" bg1="lt1" bg2="dk2" tx1="dk1" tx2="lt2"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dt="0" ftr="0" sldNum="0"/>
  <p:txStyles>
    <p:titleStyle>
      <a:lvl1pPr algn="l" eaLnBrk="0" fontAlgn="base" hangingPunct="0" rtl="0">
        <a:spcBef>
          <a:spcPct val="0"/>
        </a:spcBef>
        <a:spcAft>
          <a:spcPct val="0"/>
        </a:spcAft>
        <a:defRPr sz="4000" kern="1200" kumimoji="1">
          <a:solidFill>
            <a:schemeClr val="tx2"/>
          </a:solidFill>
          <a:latin typeface="+mj-lt"/>
          <a:ea typeface="+mj-ea"/>
          <a:cs typeface="+mj-cs"/>
        </a:defRPr>
      </a:lvl1pPr>
      <a:lvl2pPr algn="l" eaLnBrk="0" fontAlgn="base" hangingPunct="0" rtl="0">
        <a:spcBef>
          <a:spcPct val="0"/>
        </a:spcBef>
        <a:spcAft>
          <a:spcPct val="0"/>
        </a:spcAft>
        <a:defRPr sz="4000" kumimoji="1">
          <a:solidFill>
            <a:schemeClr val="tx2"/>
          </a:solidFill>
          <a:latin typeface="Arial Black" panose="020B0A04020102020204" pitchFamily="34" charset="0"/>
        </a:defRPr>
      </a:lvl2pPr>
      <a:lvl3pPr algn="l" eaLnBrk="0" fontAlgn="base" hangingPunct="0" rtl="0">
        <a:spcBef>
          <a:spcPct val="0"/>
        </a:spcBef>
        <a:spcAft>
          <a:spcPct val="0"/>
        </a:spcAft>
        <a:defRPr sz="4000" kumimoji="1">
          <a:solidFill>
            <a:schemeClr val="tx2"/>
          </a:solidFill>
          <a:latin typeface="Arial Black" panose="020B0A04020102020204" pitchFamily="34" charset="0"/>
        </a:defRPr>
      </a:lvl3pPr>
      <a:lvl4pPr algn="l" eaLnBrk="0" fontAlgn="base" hangingPunct="0" rtl="0">
        <a:spcBef>
          <a:spcPct val="0"/>
        </a:spcBef>
        <a:spcAft>
          <a:spcPct val="0"/>
        </a:spcAft>
        <a:defRPr sz="4000" kumimoji="1">
          <a:solidFill>
            <a:schemeClr val="tx2"/>
          </a:solidFill>
          <a:latin typeface="Arial Black" panose="020B0A04020102020204" pitchFamily="34" charset="0"/>
        </a:defRPr>
      </a:lvl4pPr>
      <a:lvl5pPr algn="l" eaLnBrk="0" fontAlgn="base" hangingPunct="0" rtl="0">
        <a:spcBef>
          <a:spcPct val="0"/>
        </a:spcBef>
        <a:spcAft>
          <a:spcPct val="0"/>
        </a:spcAft>
        <a:defRPr sz="4000" kumimoji="1">
          <a:solidFill>
            <a:schemeClr val="tx2"/>
          </a:solidFill>
          <a:latin typeface="Arial Black" panose="020B0A04020102020204" pitchFamily="34" charset="0"/>
        </a:defRPr>
      </a:lvl5pPr>
      <a:lvl6pPr algn="l" eaLnBrk="0" fontAlgn="base" hangingPunct="0" marL="457200" rtl="0">
        <a:spcBef>
          <a:spcPct val="0"/>
        </a:spcBef>
        <a:spcAft>
          <a:spcPct val="0"/>
        </a:spcAft>
        <a:defRPr sz="4000" kumimoji="1">
          <a:solidFill>
            <a:schemeClr val="tx2"/>
          </a:solidFill>
          <a:latin typeface="Arial Black" panose="020B0A04020102020204" pitchFamily="34" charset="0"/>
        </a:defRPr>
      </a:lvl6pPr>
      <a:lvl7pPr algn="l" eaLnBrk="0" fontAlgn="base" hangingPunct="0" marL="914400" rtl="0">
        <a:spcBef>
          <a:spcPct val="0"/>
        </a:spcBef>
        <a:spcAft>
          <a:spcPct val="0"/>
        </a:spcAft>
        <a:defRPr sz="4000" kumimoji="1">
          <a:solidFill>
            <a:schemeClr val="tx2"/>
          </a:solidFill>
          <a:latin typeface="Arial Black" panose="020B0A04020102020204" pitchFamily="34" charset="0"/>
        </a:defRPr>
      </a:lvl7pPr>
      <a:lvl8pPr algn="l" eaLnBrk="0" fontAlgn="base" hangingPunct="0" marL="1371600" rtl="0">
        <a:spcBef>
          <a:spcPct val="0"/>
        </a:spcBef>
        <a:spcAft>
          <a:spcPct val="0"/>
        </a:spcAft>
        <a:defRPr sz="4000" kumimoji="1">
          <a:solidFill>
            <a:schemeClr val="tx2"/>
          </a:solidFill>
          <a:latin typeface="Arial Black" panose="020B0A04020102020204" pitchFamily="34" charset="0"/>
        </a:defRPr>
      </a:lvl8pPr>
      <a:lvl9pPr algn="l" eaLnBrk="0" fontAlgn="base" hangingPunct="0" marL="1828800" rtl="0">
        <a:spcBef>
          <a:spcPct val="0"/>
        </a:spcBef>
        <a:spcAft>
          <a:spcPct val="0"/>
        </a:spcAft>
        <a:defRPr sz="4000" kumimoji="1">
          <a:solidFill>
            <a:schemeClr val="tx2"/>
          </a:solidFill>
          <a:latin typeface="Arial Black" panose="020B0A04020102020204" pitchFamily="34" charset="0"/>
        </a:defRPr>
      </a:lvl9pPr>
    </p:titleStyle>
    <p:bodyStyle>
      <a:lvl1pPr algn="l" eaLnBrk="0" fontAlgn="base" hangingPunct="0" indent="-342900" marL="342900" rtl="0">
        <a:spcBef>
          <a:spcPct val="20000"/>
        </a:spcBef>
        <a:spcAft>
          <a:spcPct val="0"/>
        </a:spcAft>
        <a:buClr>
          <a:schemeClr val="accent2"/>
        </a:buClr>
        <a:buChar char="•"/>
        <a:defRPr sz="3200" kern="1200" kumimoji="1">
          <a:solidFill>
            <a:schemeClr val="tx1"/>
          </a:solidFill>
          <a:latin typeface="+mn-lt"/>
          <a:ea typeface="+mn-ea"/>
          <a:cs typeface="+mn-cs"/>
        </a:defRPr>
      </a:lvl1pPr>
      <a:lvl2pPr algn="l" eaLnBrk="0" fontAlgn="base" hangingPunct="0" indent="-285750" marL="742950" rtl="0">
        <a:spcBef>
          <a:spcPct val="20000"/>
        </a:spcBef>
        <a:spcAft>
          <a:spcPct val="0"/>
        </a:spcAft>
        <a:buClr>
          <a:schemeClr val="accent2"/>
        </a:buClr>
        <a:buChar char="•"/>
        <a:defRPr sz="2800" kern="1200" kumimoji="1">
          <a:solidFill>
            <a:schemeClr val="tx1"/>
          </a:solidFill>
          <a:latin typeface="+mn-lt"/>
          <a:ea typeface="+mn-ea"/>
          <a:cs typeface="+mn-cs"/>
        </a:defRPr>
      </a:lvl2pPr>
      <a:lvl3pPr algn="l" eaLnBrk="0" fontAlgn="base" hangingPunct="0" indent="-228600" marL="1143000" rtl="0">
        <a:spcBef>
          <a:spcPct val="20000"/>
        </a:spcBef>
        <a:spcAft>
          <a:spcPct val="0"/>
        </a:spcAft>
        <a:buClr>
          <a:schemeClr val="accent2"/>
        </a:buClr>
        <a:buChar char="•"/>
        <a:defRPr sz="2400" kern="1200" kumimoji="1">
          <a:solidFill>
            <a:schemeClr val="tx1"/>
          </a:solidFill>
          <a:latin typeface="+mn-lt"/>
          <a:ea typeface="+mn-ea"/>
          <a:cs typeface="+mn-cs"/>
        </a:defRPr>
      </a:lvl3pPr>
      <a:lvl4pPr algn="l" eaLnBrk="0" fontAlgn="base" hangingPunct="0" indent="-228600" marL="1600200" rtl="0">
        <a:spcBef>
          <a:spcPct val="20000"/>
        </a:spcBef>
        <a:spcAft>
          <a:spcPct val="0"/>
        </a:spcAft>
        <a:buClr>
          <a:schemeClr val="accent2"/>
        </a:buClr>
        <a:buChar char="•"/>
        <a:defRPr sz="2000" kern="1200" kumimoji="1">
          <a:solidFill>
            <a:schemeClr val="tx1"/>
          </a:solidFill>
          <a:latin typeface="+mn-lt"/>
          <a:ea typeface="+mn-ea"/>
          <a:cs typeface="+mn-cs"/>
        </a:defRPr>
      </a:lvl4pPr>
      <a:lvl5pPr algn="l" eaLnBrk="0" fontAlgn="base" hangingPunct="0" indent="-228600" marL="2057400" rtl="0">
        <a:spcBef>
          <a:spcPct val="20000"/>
        </a:spcBef>
        <a:spcAft>
          <a:spcPct val="0"/>
        </a:spcAft>
        <a:buClr>
          <a:schemeClr val="accent2"/>
        </a:buClr>
        <a:buChar char="•"/>
        <a:defRPr sz="2000" kern="1200" kumimoji="1">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588" name=""/>
          <p:cNvSpPr/>
          <p:nvPr>
            <p:ph type="ctrTitle" sz="full" idx="4294967295"/>
          </p:nvPr>
        </p:nvSpPr>
        <p:spPr>
          <a:xfrm rot="0">
            <a:off x="914400" y="685800"/>
            <a:ext cx="7721600" cy="1143000"/>
          </a:xfrm>
          <a:prstGeom prst="rect"/>
          <a:noFill/>
          <a:ln>
            <a:noFill/>
          </a:ln>
        </p:spPr>
        <p:txBody>
          <a:bodyPr anchor="b" bIns="45720" lIns="91440" rIns="91440" tIns="45720" vert="horz"/>
          <a:lstStyle>
            <a:lvl1pPr algn="l">
              <a:defRPr sz="4000"/>
            </a:lvl1pPr>
          </a:lstStyle>
          <a:p>
            <a:pPr lvl="0"/>
            <a:r>
              <a:rPr altLang="en-US" b="1" sz="3600" lang="en-US"/>
              <a:t>STRUKTUR DATA</a:t>
            </a:r>
            <a:br/>
            <a:r>
              <a:rPr altLang="en-US" b="1" sz="2400" lang="en-US"/>
              <a:t>sorting selection</a:t>
            </a:r>
          </a:p>
        </p:txBody>
      </p:sp>
      <p:sp>
        <p:nvSpPr>
          <p:cNvPr id="1048589" name=""/>
          <p:cNvSpPr/>
          <p:nvPr>
            <p:ph type="subTitle" sz="full" idx="4294967295"/>
          </p:nvPr>
        </p:nvSpPr>
        <p:spPr>
          <a:xfrm rot="0">
            <a:off x="2513919" y="3092450"/>
            <a:ext cx="6400800" cy="177165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lvl="0">
              <a:buNone/>
            </a:pPr>
            <a:endParaRPr altLang="en-US" sz="1100" lang="en-US">
              <a:latin typeface="Adobe Caslon Pro Bold" pitchFamily="18" charset="0"/>
            </a:endParaRPr>
          </a:p>
        </p:txBody>
      </p:sp>
      <p:sp>
        <p:nvSpPr>
          <p:cNvPr id="1048590" name=""/>
          <p:cNvSpPr txBox="1"/>
          <p:nvPr/>
        </p:nvSpPr>
        <p:spPr>
          <a:xfrm rot="0">
            <a:off x="6372225" y="995362"/>
            <a:ext cx="1946275" cy="8318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pPr lvl="0"/>
            <a:r>
              <a:rPr altLang="en-US" sz="4800" lang="en-US">
                <a:latin typeface="Tekton Pro" pitchFamily="34" charset="0"/>
              </a:rPr>
              <a:t>S3H</a:t>
            </a:r>
          </a:p>
        </p:txBody>
      </p:sp>
    </p:spTree>
  </p:cSld>
  <p:clrMapOvr>
    <a:masterClrMapping/>
  </p:clrMapOvr>
  <p:transition spd="slow" advClick="1">
    <p:dissolve/>
  </p:transition>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615"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endParaRPr altLang="en-US" lang="zh-CN"/>
          </a:p>
        </p:txBody>
      </p:sp>
      <p:sp>
        <p:nvSpPr>
          <p:cNvPr id="1048616" name=""/>
          <p:cNvSpPr/>
          <p:nvPr>
            <p:ph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endParaRPr altLang="en-US" lang="zh-CN"/>
          </a:p>
        </p:txBody>
      </p:sp>
      <p:pic>
        <p:nvPicPr>
          <p:cNvPr id="2097159" name=""/>
          <p:cNvPicPr>
            <a:picLocks/>
          </p:cNvPicPr>
          <p:nvPr/>
        </p:nvPicPr>
        <p:blipFill>
          <a:blip xmlns:r="http://schemas.openxmlformats.org/officeDocument/2006/relationships" r:embed="rId1"/>
          <a:srcRect l="0" t="0" r="0" b="0"/>
          <a:stretch>
            <a:fillRect/>
          </a:stretch>
        </p:blipFill>
        <p:spPr>
          <a:xfrm rot="0">
            <a:off x="604837" y="404812"/>
            <a:ext cx="7883525" cy="5940425"/>
          </a:xfrm>
          <a:prstGeom prst="rect"/>
          <a:noFill/>
          <a:ln>
            <a:noFill/>
          </a:ln>
        </p:spPr>
      </p:pic>
    </p:spTree>
  </p:cSld>
  <p:clrMapOvr>
    <a:masterClrMapping/>
  </p:clrMapOvr>
  <p:transition spd="slow" advClick="1">
    <p:randomBar dir="vert"/>
  </p:transition>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17"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endParaRPr altLang="en-US" lang="zh-CN"/>
          </a:p>
        </p:txBody>
      </p:sp>
      <p:sp>
        <p:nvSpPr>
          <p:cNvPr id="1048618" name=""/>
          <p:cNvSpPr/>
          <p:nvPr>
            <p:ph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endParaRPr altLang="en-US" lang="zh-CN"/>
          </a:p>
        </p:txBody>
      </p:sp>
      <p:pic>
        <p:nvPicPr>
          <p:cNvPr id="2097160" name=""/>
          <p:cNvPicPr>
            <a:picLocks/>
          </p:cNvPicPr>
          <p:nvPr/>
        </p:nvPicPr>
        <p:blipFill>
          <a:blip xmlns:r="http://schemas.openxmlformats.org/officeDocument/2006/relationships" r:embed="rId1"/>
          <a:srcRect l="0" t="8116" r="0" b="0"/>
          <a:stretch>
            <a:fillRect/>
          </a:stretch>
        </p:blipFill>
        <p:spPr>
          <a:xfrm rot="0">
            <a:off x="611187" y="549275"/>
            <a:ext cx="7273925" cy="5400675"/>
          </a:xfrm>
          <a:prstGeom prst="rect"/>
          <a:noFill/>
          <a:ln>
            <a:noFill/>
          </a:ln>
        </p:spPr>
      </p:pic>
    </p:spTree>
  </p:cSld>
  <p:clrMapOvr>
    <a:masterClrMapping/>
  </p:clrMapOvr>
  <p:transition spd="slow" advClick="1">
    <p:wipe dir="l"/>
  </p:transition>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19"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endParaRPr altLang="en-US" lang="zh-CN"/>
          </a:p>
        </p:txBody>
      </p:sp>
      <p:sp>
        <p:nvSpPr>
          <p:cNvPr id="1048620" name=""/>
          <p:cNvSpPr/>
          <p:nvPr>
            <p:ph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endParaRPr altLang="en-US" lang="zh-CN"/>
          </a:p>
        </p:txBody>
      </p:sp>
      <p:pic>
        <p:nvPicPr>
          <p:cNvPr id="2097161" name=""/>
          <p:cNvPicPr>
            <a:picLocks/>
          </p:cNvPicPr>
          <p:nvPr/>
        </p:nvPicPr>
        <p:blipFill>
          <a:blip xmlns:r="http://schemas.openxmlformats.org/officeDocument/2006/relationships" r:embed="rId1"/>
          <a:srcRect l="0" t="0" r="0" b="0"/>
          <a:stretch>
            <a:fillRect/>
          </a:stretch>
        </p:blipFill>
        <p:spPr>
          <a:xfrm rot="0">
            <a:off x="2552700" y="314325"/>
            <a:ext cx="4038600" cy="6229350"/>
          </a:xfrm>
          <a:prstGeom prst="rect"/>
          <a:noFill/>
          <a:ln>
            <a:noFill/>
          </a:ln>
        </p:spPr>
      </p:pic>
    </p:spTree>
  </p:cSld>
  <p:clrMapOvr>
    <a:masterClrMapping/>
  </p:clrMapOvr>
  <p:transition spd="slow" advClick="1">
    <p:wipe dir="l"/>
  </p:transition>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21" name=""/>
          <p:cNvSpPr/>
          <p:nvPr>
            <p:ph type="title" sz="full" idx="0"/>
          </p:nvPr>
        </p:nvSpPr>
        <p:spPr>
          <a:xfrm rot="0">
            <a:off x="1116012" y="1989137"/>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pPr lvl="0"/>
            <a:r>
              <a:rPr altLang="en-US" lang="zh-CN"/>
              <a:t>Terima kasih</a:t>
            </a:r>
          </a:p>
        </p:txBody>
      </p:sp>
      <p:sp>
        <p:nvSpPr>
          <p:cNvPr id="1048622" name=""/>
          <p:cNvSpPr/>
          <p:nvPr>
            <p:ph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endParaRPr altLang="en-US" lang="zh-CN"/>
          </a:p>
        </p:txBody>
      </p:sp>
    </p:spTree>
  </p:cSld>
  <p:clrMapOvr>
    <a:masterClrMapping/>
  </p:clrMapOvr>
  <p:transition spd="slow" advClick="1">
    <p:cover dir="l"/>
  </p:transition>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0" name=""/>
        <p:cNvGrpSpPr/>
        <p:nvPr/>
      </p:nvGrpSpPr>
      <p:grpSpPr>
        <a:xfrm rot="0">
          <a:off x="0" y="0"/>
          <a:ext cx="0" cy="0"/>
          <a:chOff x="0" y="0"/>
          <a:chExt cx="0" cy="0"/>
        </a:xfrm>
      </p:grpSpPr>
      <p:sp>
        <p:nvSpPr>
          <p:cNvPr id="1048591"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pPr lvl="0"/>
            <a:r>
              <a:rPr altLang="en-US" b="1" lang="en-US"/>
              <a:t>Sorting</a:t>
            </a:r>
          </a:p>
        </p:txBody>
      </p:sp>
      <p:sp>
        <p:nvSpPr>
          <p:cNvPr id="1048592" name=""/>
          <p:cNvSpPr/>
          <p:nvPr>
            <p:ph type="body"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pPr lvl="0">
              <a:lnSpc>
                <a:spcPct val="80000"/>
              </a:lnSpc>
            </a:pPr>
            <a:r>
              <a:rPr altLang="en-US" sz="2400" lang="zh-CN"/>
              <a:t>Pengurutan data dalam struktur data sangat penting untuk data yang bertipe data numerik ataupun karakter.</a:t>
            </a:r>
          </a:p>
          <a:p>
            <a:pPr lvl="0">
              <a:lnSpc>
                <a:spcPct val="80000"/>
              </a:lnSpc>
            </a:pPr>
            <a:r>
              <a:rPr altLang="en-US" sz="2400" lang="zh-CN"/>
              <a:t>Pengurutan dapat dilakukan secara ascending (urut naik) dan descending (urut turun)</a:t>
            </a:r>
          </a:p>
          <a:p>
            <a:pPr lvl="0">
              <a:lnSpc>
                <a:spcPct val="80000"/>
              </a:lnSpc>
            </a:pPr>
            <a:r>
              <a:rPr altLang="en-US" sz="2400" lang="zh-CN"/>
              <a:t>Pengurutan (Sorting) adalah proses menyusun kembali data yang sebelumnya telah disusun dengan suatu pola tertentu, sehingga tersusun secara teratur menurut aturan tertentu.</a:t>
            </a:r>
          </a:p>
          <a:p>
            <a:pPr lvl="0">
              <a:lnSpc>
                <a:spcPct val="80000"/>
              </a:lnSpc>
            </a:pPr>
            <a:r>
              <a:rPr altLang="en-US" b="1" sz="1600" lang="zh-CN"/>
              <a:t>Contoh:</a:t>
            </a:r>
          </a:p>
          <a:p>
            <a:pPr lvl="0">
              <a:lnSpc>
                <a:spcPct val="80000"/>
              </a:lnSpc>
            </a:pPr>
            <a:r>
              <a:rPr altLang="en-US" sz="1600" lang="en-US"/>
              <a:t>Data Acak	: 5 6 8 1 3 25 10</a:t>
            </a:r>
          </a:p>
          <a:p>
            <a:pPr lvl="0">
              <a:lnSpc>
                <a:spcPct val="80000"/>
              </a:lnSpc>
            </a:pPr>
            <a:r>
              <a:rPr altLang="en-US" sz="1600" lang="en-US"/>
              <a:t>Ascending	: 1 3 5 6 8 10 25</a:t>
            </a:r>
          </a:p>
          <a:p>
            <a:pPr lvl="0">
              <a:lnSpc>
                <a:spcPct val="80000"/>
              </a:lnSpc>
            </a:pPr>
            <a:r>
              <a:rPr altLang="en-US" sz="1600" lang="en-US"/>
              <a:t>Descending	: 25 10 8 6 5 3 1</a:t>
            </a:r>
          </a:p>
        </p:txBody>
      </p:sp>
    </p:spTree>
  </p:cSld>
  <p:clrMapOvr>
    <a:masterClrMapping/>
  </p:clrMapOvr>
  <p:transition spd="slow" advClick="1">
    <p:comb dir="horz"/>
  </p:transition>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32" name=""/>
        <p:cNvGrpSpPr/>
        <p:nvPr/>
      </p:nvGrpSpPr>
      <p:grpSpPr>
        <a:xfrm rot="0">
          <a:off x="0" y="0"/>
          <a:ext cx="0" cy="0"/>
          <a:chOff x="0" y="0"/>
          <a:chExt cx="0" cy="0"/>
        </a:xfrm>
      </p:grpSpPr>
      <p:sp>
        <p:nvSpPr>
          <p:cNvPr id="1048595"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r>
              <a:rPr altLang="en-US" lang="en-US"/>
              <a:t>Metode Pengurutan Data</a:t>
            </a:r>
          </a:p>
        </p:txBody>
      </p:sp>
      <p:sp>
        <p:nvSpPr>
          <p:cNvPr id="1048596" name=""/>
          <p:cNvSpPr/>
          <p:nvPr>
            <p:ph type="body"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pPr lvl="0">
              <a:lnSpc>
                <a:spcPct val="80000"/>
              </a:lnSpc>
            </a:pPr>
            <a:r>
              <a:rPr altLang="en-US" sz="2400" lang="en-US"/>
              <a:t>Pengurutan berdasarkan perbandingan (</a:t>
            </a:r>
            <a:r>
              <a:rPr altLang="en-US" sz="1600" i="1" lang="en-US">
                <a:effectLst>
                  <a:outerShdw algn="tl" blurRad="38100" dir="2700000" dist="38100">
                    <a:srgbClr val="C0C0C0"/>
                  </a:outerShdw>
                </a:effectLst>
              </a:rPr>
              <a:t>comparison-based sorting</a:t>
            </a:r>
            <a:r>
              <a:rPr altLang="en-US" b="1" sz="1600" i="1" lang="en-US">
                <a:solidFill>
                  <a:schemeClr val="hlink"/>
                </a:solidFill>
                <a:effectLst>
                  <a:outerShdw algn="tl" blurRad="38100" dir="2700000" dist="38100">
                    <a:srgbClr val="C0C0C0"/>
                  </a:outerShdw>
                </a:effectLst>
              </a:rPr>
              <a:t>)</a:t>
            </a:r>
          </a:p>
          <a:p>
            <a:pPr lvl="1">
              <a:lnSpc>
                <a:spcPct val="80000"/>
              </a:lnSpc>
            </a:pPr>
            <a:r>
              <a:rPr altLang="en-US" sz="2000" lang="en-US">
                <a:solidFill>
                  <a:schemeClr val="accent1"/>
                </a:solidFill>
              </a:rPr>
              <a:t>Bubble sort,</a:t>
            </a:r>
            <a:r>
              <a:rPr altLang="en-US" sz="2000" lang="en-US"/>
              <a:t> </a:t>
            </a:r>
            <a:r>
              <a:rPr altLang="en-US" sz="2000" lang="en-US">
                <a:solidFill>
                  <a:schemeClr val="accent1"/>
                </a:solidFill>
              </a:rPr>
              <a:t>exchange sort</a:t>
            </a:r>
          </a:p>
          <a:p>
            <a:pPr lvl="0">
              <a:lnSpc>
                <a:spcPct val="80000"/>
              </a:lnSpc>
            </a:pPr>
            <a:r>
              <a:rPr altLang="en-US" sz="2400" lang="en-US"/>
              <a:t>Pengurutan berdasarkan prioritas (</a:t>
            </a:r>
            <a:r>
              <a:rPr altLang="en-US" sz="1600" i="1" lang="en-US">
                <a:effectLst>
                  <a:outerShdw algn="tl" blurRad="38100" dir="2700000" dist="38100">
                    <a:srgbClr val="C0C0C0"/>
                  </a:outerShdw>
                </a:effectLst>
              </a:rPr>
              <a:t>priority queue sorting method</a:t>
            </a:r>
            <a:r>
              <a:rPr altLang="en-US" b="1" sz="1600" i="1" lang="en-US">
                <a:effectLst>
                  <a:outerShdw algn="tl" blurRad="38100" dir="2700000" dist="38100">
                    <a:srgbClr val="C0C0C0"/>
                  </a:outerShdw>
                </a:effectLst>
              </a:rPr>
              <a:t>)</a:t>
            </a:r>
          </a:p>
          <a:p>
            <a:pPr lvl="1">
              <a:lnSpc>
                <a:spcPct val="80000"/>
              </a:lnSpc>
            </a:pPr>
            <a:r>
              <a:rPr altLang="en-US" sz="2000" lang="en-US">
                <a:solidFill>
                  <a:schemeClr val="accent1"/>
                </a:solidFill>
              </a:rPr>
              <a:t>Selection sort</a:t>
            </a:r>
            <a:r>
              <a:rPr altLang="en-US" sz="2000" lang="en-US"/>
              <a:t>, heap sort</a:t>
            </a:r>
          </a:p>
          <a:p>
            <a:pPr lvl="0">
              <a:lnSpc>
                <a:spcPct val="80000"/>
              </a:lnSpc>
            </a:pPr>
            <a:r>
              <a:rPr altLang="en-US" sz="2400" lang="en-US"/>
              <a:t>Pengurutan berdasarkan penyisipan dan penjagaan terurut (</a:t>
            </a:r>
            <a:r>
              <a:rPr altLang="en-US" sz="1600" i="1" lang="en-US">
                <a:effectLst>
                  <a:outerShdw algn="tl" blurRad="38100" dir="2700000" dist="38100">
                    <a:srgbClr val="C0C0C0"/>
                  </a:outerShdw>
                </a:effectLst>
              </a:rPr>
              <a:t>insert and keep sorted method</a:t>
            </a:r>
            <a:r>
              <a:rPr altLang="en-US" sz="2400" lang="en-US"/>
              <a:t>)</a:t>
            </a:r>
          </a:p>
          <a:p>
            <a:pPr lvl="1">
              <a:lnSpc>
                <a:spcPct val="80000"/>
              </a:lnSpc>
            </a:pPr>
            <a:r>
              <a:rPr altLang="en-US" sz="2000" lang="en-US">
                <a:solidFill>
                  <a:schemeClr val="accent1"/>
                </a:solidFill>
              </a:rPr>
              <a:t>Insertion sort</a:t>
            </a:r>
            <a:r>
              <a:rPr altLang="en-US" sz="2000" lang="en-US"/>
              <a:t>, tree sort</a:t>
            </a:r>
          </a:p>
          <a:p>
            <a:pPr lvl="0">
              <a:lnSpc>
                <a:spcPct val="80000"/>
              </a:lnSpc>
            </a:pPr>
            <a:r>
              <a:rPr altLang="en-US" sz="2400" lang="en-US"/>
              <a:t>Pengurutan berdasarkan pembagian dan penguasaan (</a:t>
            </a:r>
            <a:r>
              <a:rPr altLang="en-US" sz="1800" i="1" lang="en-US">
                <a:effectLst>
                  <a:outerShdw algn="tl" blurRad="38100" dir="2700000" dist="38100">
                    <a:srgbClr val="C0C0C0"/>
                  </a:outerShdw>
                </a:effectLst>
              </a:rPr>
              <a:t>devide and conquer method</a:t>
            </a:r>
            <a:r>
              <a:rPr altLang="en-US" sz="2400" lang="en-US"/>
              <a:t>)</a:t>
            </a:r>
          </a:p>
          <a:p>
            <a:pPr lvl="1">
              <a:lnSpc>
                <a:spcPct val="80000"/>
              </a:lnSpc>
            </a:pPr>
            <a:r>
              <a:rPr altLang="en-US" sz="2000" lang="en-US"/>
              <a:t>Quick sort, merge sort</a:t>
            </a:r>
          </a:p>
          <a:p>
            <a:pPr lvl="0">
              <a:lnSpc>
                <a:spcPct val="80000"/>
              </a:lnSpc>
            </a:pPr>
            <a:r>
              <a:rPr altLang="en-US" sz="2400" lang="en-US"/>
              <a:t>Pengurutan berkurang menurun (</a:t>
            </a:r>
            <a:r>
              <a:rPr altLang="en-US" sz="1800" i="1" lang="en-US">
                <a:effectLst>
                  <a:outerShdw algn="tl" blurRad="38100" dir="2700000" dist="38100">
                    <a:srgbClr val="C0C0C0"/>
                  </a:outerShdw>
                </a:effectLst>
              </a:rPr>
              <a:t>diminishing increment sort method</a:t>
            </a:r>
            <a:r>
              <a:rPr altLang="en-US" sz="2400" lang="en-US"/>
              <a:t>)</a:t>
            </a:r>
          </a:p>
          <a:p>
            <a:pPr lvl="1">
              <a:lnSpc>
                <a:spcPct val="80000"/>
              </a:lnSpc>
            </a:pPr>
            <a:r>
              <a:rPr altLang="en-US" sz="2000" lang="en-US"/>
              <a:t>Shell sort (pengembangan insertion)</a:t>
            </a:r>
          </a:p>
        </p:txBody>
      </p:sp>
    </p:spTree>
  </p:cSld>
  <p:clrMapOvr>
    <a:masterClrMapping/>
  </p:clrMapOvr>
  <p:transition spd="slow" advClick="1">
    <p:wheel spokes="1"/>
  </p:transition>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3" name=""/>
        <p:cNvGrpSpPr/>
        <p:nvPr/>
      </p:nvGrpSpPr>
      <p:grpSpPr>
        <a:xfrm rot="0">
          <a:off x="0" y="0"/>
          <a:ext cx="0" cy="0"/>
          <a:chOff x="0" y="0"/>
          <a:chExt cx="0" cy="0"/>
        </a:xfrm>
      </p:grpSpPr>
      <p:sp>
        <p:nvSpPr>
          <p:cNvPr id="1048597"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r>
              <a:rPr altLang="en-US" lang="en-US"/>
              <a:t>Selection Sort</a:t>
            </a:r>
          </a:p>
        </p:txBody>
      </p:sp>
      <p:sp>
        <p:nvSpPr>
          <p:cNvPr id="1048598" name=""/>
          <p:cNvSpPr/>
          <p:nvPr>
            <p:ph type="body"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pPr lvl="0">
              <a:lnSpc>
                <a:spcPct val="80000"/>
              </a:lnSpc>
            </a:pPr>
            <a:r>
              <a:rPr altLang="en-US" sz="2400" lang="en-US"/>
              <a:t>Merupakan kombinasi antara sorting dan searching</a:t>
            </a:r>
          </a:p>
          <a:p>
            <a:pPr lvl="0">
              <a:lnSpc>
                <a:spcPct val="80000"/>
              </a:lnSpc>
            </a:pPr>
            <a:r>
              <a:rPr altLang="en-US" sz="2400" lang="en-US"/>
              <a:t>Untuk setiap proses, akan dicari elemen-elemen yang belum diurutkan yang memiliki nilai terkecil atau terbesar akan dipertukarkan ke posisi yang tepat di dalam array.</a:t>
            </a:r>
          </a:p>
          <a:p>
            <a:pPr lvl="0">
              <a:lnSpc>
                <a:spcPct val="80000"/>
              </a:lnSpc>
            </a:pPr>
            <a:r>
              <a:rPr altLang="en-US" sz="2400" lang="en-US"/>
              <a:t>Misalnya untuk putaran pertama, akan dicari data dengan nilai terkecil dan data ini akan ditempatkan di indeks terkecil (data[0]), pada putaran kedua akan dicari data kedua terkecil, dan akan ditempatkan di indeks kedua (data[1]).</a:t>
            </a:r>
          </a:p>
          <a:p>
            <a:pPr lvl="0">
              <a:lnSpc>
                <a:spcPct val="80000"/>
              </a:lnSpc>
            </a:pPr>
            <a:r>
              <a:rPr altLang="en-US" sz="2400" lang="en-US"/>
              <a:t>Selama proses, pembandingan dan pengubahan </a:t>
            </a:r>
            <a:r>
              <a:rPr altLang="en-US" b="1" sz="2400" lang="en-US"/>
              <a:t>hanya dilakukan</a:t>
            </a:r>
            <a:r>
              <a:rPr altLang="en-US" sz="2400" lang="en-US"/>
              <a:t> pada </a:t>
            </a:r>
            <a:r>
              <a:rPr altLang="en-US" b="1" sz="2400" lang="en-US"/>
              <a:t>indeks</a:t>
            </a:r>
            <a:r>
              <a:rPr altLang="en-US" sz="2400" lang="en-US"/>
              <a:t> pembanding saja, pertukaran data secara fisik terjadi pada </a:t>
            </a:r>
            <a:r>
              <a:rPr altLang="en-US" b="1" sz="2400" lang="en-US"/>
              <a:t>akhir</a:t>
            </a:r>
            <a:r>
              <a:rPr altLang="en-US" sz="2400" lang="en-US"/>
              <a:t> proses.</a:t>
            </a:r>
          </a:p>
        </p:txBody>
      </p:sp>
    </p:spTree>
  </p:cSld>
  <p:clrMapOvr>
    <a:masterClrMapping/>
  </p:clrMapOvr>
  <p:transition spd="med" advClick="1">
    <p:pull dir="l"/>
  </p:transition>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4" name=""/>
        <p:cNvGrpSpPr/>
        <p:nvPr/>
      </p:nvGrpSpPr>
      <p:grpSpPr>
        <a:xfrm rot="0">
          <a:off x="0" y="0"/>
          <a:ext cx="0" cy="0"/>
          <a:chOff x="0" y="0"/>
          <a:chExt cx="0" cy="0"/>
        </a:xfrm>
      </p:grpSpPr>
      <p:pic>
        <p:nvPicPr>
          <p:cNvPr id="2097154" name=""/>
          <p:cNvPicPr>
            <a:picLocks/>
          </p:cNvPicPr>
          <p:nvPr/>
        </p:nvPicPr>
        <p:blipFill>
          <a:blip xmlns:r="http://schemas.openxmlformats.org/officeDocument/2006/relationships" r:embed="rId1"/>
          <a:srcRect l="0" t="0" r="0" b="48343"/>
          <a:stretch>
            <a:fillRect/>
          </a:stretch>
        </p:blipFill>
        <p:spPr>
          <a:xfrm rot="0">
            <a:off x="611187" y="1268412"/>
            <a:ext cx="4105275" cy="3497262"/>
          </a:xfrm>
          <a:prstGeom prst="rect"/>
          <a:noFill/>
          <a:ln>
            <a:noFill/>
          </a:ln>
        </p:spPr>
      </p:pic>
      <p:pic>
        <p:nvPicPr>
          <p:cNvPr id="2097155" name=""/>
          <p:cNvPicPr>
            <a:picLocks/>
          </p:cNvPicPr>
          <p:nvPr/>
        </p:nvPicPr>
        <p:blipFill>
          <a:blip xmlns:r="http://schemas.openxmlformats.org/officeDocument/2006/relationships" r:embed="rId1"/>
          <a:srcRect l="0" t="51657" r="0" b="0"/>
          <a:stretch>
            <a:fillRect/>
          </a:stretch>
        </p:blipFill>
        <p:spPr>
          <a:xfrm rot="0">
            <a:off x="4716462" y="1268412"/>
            <a:ext cx="4205287" cy="3352800"/>
          </a:xfrm>
          <a:prstGeom prst="rect"/>
          <a:noFill/>
          <a:ln>
            <a:noFill/>
          </a:ln>
        </p:spPr>
      </p:pic>
    </p:spTree>
  </p:cSld>
  <p:clrMapOvr>
    <a:masterClrMapping/>
  </p:clrMapOvr>
  <p:transition spd="slow" advClick="1">
    <p:dissolve/>
  </p:transition>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599"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endParaRPr altLang="en-US" lang="zh-CN"/>
          </a:p>
        </p:txBody>
      </p:sp>
      <p:sp>
        <p:nvSpPr>
          <p:cNvPr id="1048600" name=""/>
          <p:cNvSpPr/>
          <p:nvPr>
            <p:ph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endParaRPr altLang="en-US" lang="zh-CN"/>
          </a:p>
        </p:txBody>
      </p:sp>
      <p:pic>
        <p:nvPicPr>
          <p:cNvPr id="2097156" name=""/>
          <p:cNvPicPr>
            <a:picLocks/>
          </p:cNvPicPr>
          <p:nvPr/>
        </p:nvPicPr>
        <p:blipFill>
          <a:blip xmlns:r="http://schemas.openxmlformats.org/officeDocument/2006/relationships" r:embed="rId1"/>
          <a:srcRect l="0" t="0" r="0" b="0"/>
          <a:stretch>
            <a:fillRect/>
          </a:stretch>
        </p:blipFill>
        <p:spPr>
          <a:xfrm rot="0">
            <a:off x="406400" y="323850"/>
            <a:ext cx="3805237" cy="2019300"/>
          </a:xfrm>
          <a:prstGeom prst="rect"/>
          <a:noFill/>
          <a:ln>
            <a:noFill/>
          </a:ln>
        </p:spPr>
      </p:pic>
      <p:pic>
        <p:nvPicPr>
          <p:cNvPr id="2097157" name=""/>
          <p:cNvPicPr>
            <a:picLocks/>
          </p:cNvPicPr>
          <p:nvPr/>
        </p:nvPicPr>
        <p:blipFill>
          <a:blip xmlns:r="http://schemas.openxmlformats.org/officeDocument/2006/relationships" r:embed="rId2"/>
          <a:srcRect l="0" t="0" r="0" b="0"/>
          <a:stretch>
            <a:fillRect/>
          </a:stretch>
        </p:blipFill>
        <p:spPr>
          <a:xfrm rot="0">
            <a:off x="457200" y="2343150"/>
            <a:ext cx="3754437" cy="4175125"/>
          </a:xfrm>
          <a:prstGeom prst="rect"/>
          <a:noFill/>
          <a:ln>
            <a:noFill/>
          </a:ln>
        </p:spPr>
      </p:pic>
      <p:pic>
        <p:nvPicPr>
          <p:cNvPr id="2097158" name=""/>
          <p:cNvPicPr>
            <a:picLocks/>
          </p:cNvPicPr>
          <p:nvPr/>
        </p:nvPicPr>
        <p:blipFill>
          <a:blip xmlns:r="http://schemas.openxmlformats.org/officeDocument/2006/relationships" r:embed="rId3"/>
          <a:srcRect l="0" t="0" r="0" b="0"/>
          <a:stretch>
            <a:fillRect/>
          </a:stretch>
        </p:blipFill>
        <p:spPr>
          <a:xfrm rot="0">
            <a:off x="4500562" y="1903412"/>
            <a:ext cx="4341812" cy="3046412"/>
          </a:xfrm>
          <a:prstGeom prst="rect"/>
          <a:noFill/>
          <a:ln>
            <a:noFill/>
          </a:ln>
        </p:spPr>
      </p:pic>
    </p:spTree>
  </p:cSld>
  <p:clrMapOvr>
    <a:masterClrMapping/>
  </p:clrMapOvr>
  <p:transition spd="slow" advClick="1">
    <p:blinds dir="vert"/>
  </p:transition>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36" name=""/>
        <p:cNvGrpSpPr/>
        <p:nvPr/>
      </p:nvGrpSpPr>
      <p:grpSpPr>
        <a:xfrm rot="0">
          <a:off x="0" y="0"/>
          <a:ext cx="0" cy="0"/>
          <a:chOff x="0" y="0"/>
          <a:chExt cx="0" cy="0"/>
        </a:xfrm>
      </p:grpSpPr>
      <p:sp>
        <p:nvSpPr>
          <p:cNvPr id="1048601" name=""/>
          <p:cNvSpPr/>
          <p:nvPr>
            <p:ph type="title" sz="full" idx="0"/>
          </p:nvPr>
        </p:nvSpPr>
        <p:spPr>
          <a:xfrm rot="0">
            <a:off x="630237" y="365125"/>
            <a:ext cx="7542212" cy="104775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pPr algn="ctr" lvl="0"/>
            <a:r>
              <a:rPr altLang="en-US" lang="zh-CN"/>
              <a:t>Selection Sort</a:t>
            </a:r>
          </a:p>
        </p:txBody>
      </p:sp>
      <p:sp>
        <p:nvSpPr>
          <p:cNvPr id="1048602" name=""/>
          <p:cNvSpPr/>
          <p:nvPr>
            <p:ph type="body" sz="full" idx="1"/>
          </p:nvPr>
        </p:nvSpPr>
        <p:spPr>
          <a:xfrm rot="0">
            <a:off x="630237" y="1681162"/>
            <a:ext cx="3868737" cy="823912"/>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pPr algn="ctr" indent="0" lvl="0" marL="0">
              <a:buFontTx/>
              <a:buNone/>
            </a:pPr>
            <a:r>
              <a:rPr altLang="en-US" b="1" sz="2400" lang="zh-CN"/>
              <a:t>Kelebihan</a:t>
            </a:r>
          </a:p>
        </p:txBody>
      </p:sp>
      <p:sp>
        <p:nvSpPr>
          <p:cNvPr id="1048603" name=""/>
          <p:cNvSpPr/>
          <p:nvPr>
            <p:ph sz="half" idx="2"/>
          </p:nvPr>
        </p:nvSpPr>
        <p:spPr>
          <a:xfrm rot="0">
            <a:off x="630237" y="2505075"/>
            <a:ext cx="3868737" cy="3684587"/>
          </a:xfrm>
          <a:prstGeom prst="rect"/>
          <a:noFill/>
          <a:ln>
            <a:noFill/>
          </a:ln>
        </p:spPr>
        <p:txBody>
          <a:bodyPr anchor="t" bIns="45720" lIns="91440" rIns="91440" tIns="45720" vert="horz"/>
          <a:lstStyle>
            <a:lvl1pPr indent="-342900" marL="342900">
              <a:lnSpc>
                <a:spcPct val="100000"/>
              </a:lnSpc>
              <a:spcBef>
                <a:spcPct val="20000"/>
              </a:spcBef>
              <a:spcAft>
                <a:spcPct val="0"/>
              </a:spcAft>
              <a:buClr>
                <a:schemeClr val="accent2"/>
              </a:buClr>
              <a:buChar char="•"/>
              <a:defRPr sz="2800">
                <a:solidFill>
                  <a:schemeClr val="dk1"/>
                </a:solidFill>
              </a:defRPr>
            </a:lvl1pPr>
            <a:lvl2pPr indent="-285750" marL="742950">
              <a:lnSpc>
                <a:spcPct val="100000"/>
              </a:lnSpc>
              <a:spcBef>
                <a:spcPct val="20000"/>
              </a:spcBef>
              <a:spcAft>
                <a:spcPct val="0"/>
              </a:spcAft>
              <a:buClr>
                <a:schemeClr val="accent2"/>
              </a:buClr>
              <a:buChar char="•"/>
              <a:defRPr sz="2400">
                <a:solidFill>
                  <a:schemeClr val="dk1"/>
                </a:solidFill>
              </a:defRPr>
            </a:lvl2pPr>
            <a:lvl3pPr indent="-228600" marL="1143000">
              <a:lnSpc>
                <a:spcPct val="100000"/>
              </a:lnSpc>
              <a:spcBef>
                <a:spcPct val="20000"/>
              </a:spcBef>
              <a:spcAft>
                <a:spcPct val="0"/>
              </a:spcAft>
              <a:buClr>
                <a:schemeClr val="accent2"/>
              </a:buClr>
              <a:buChar char="•"/>
              <a:defRPr sz="2000">
                <a:solidFill>
                  <a:schemeClr val="dk1"/>
                </a:solidFill>
              </a:defRPr>
            </a:lvl3pPr>
            <a:lvl4pPr indent="-228600" marL="1600200">
              <a:lnSpc>
                <a:spcPct val="100000"/>
              </a:lnSpc>
              <a:spcBef>
                <a:spcPct val="20000"/>
              </a:spcBef>
              <a:spcAft>
                <a:spcPct val="0"/>
              </a:spcAft>
              <a:buClr>
                <a:schemeClr val="accent2"/>
              </a:buClr>
              <a:buChar char="•"/>
              <a:defRPr sz="1800">
                <a:solidFill>
                  <a:schemeClr val="dk1"/>
                </a:solidFill>
              </a:defRPr>
            </a:lvl4pPr>
            <a:lvl5pPr indent="-228600" marL="2057400">
              <a:lnSpc>
                <a:spcPct val="100000"/>
              </a:lnSpc>
              <a:spcBef>
                <a:spcPct val="20000"/>
              </a:spcBef>
              <a:spcAft>
                <a:spcPct val="0"/>
              </a:spcAft>
              <a:buClr>
                <a:schemeClr val="accent2"/>
              </a:buClr>
              <a:buChar char="•"/>
              <a:defRPr sz="1800">
                <a:solidFill>
                  <a:schemeClr val="dk1"/>
                </a:solidFill>
              </a:defRPr>
            </a:lvl5pPr>
          </a:lstStyle>
          <a:p>
            <a:pPr lvl="0"/>
            <a:r>
              <a:rPr altLang="en-US" sz="1800" lang="en-US"/>
              <a:t>Algoritma ini sangat rapat dan mudah untuk diimplementasikan.</a:t>
            </a:r>
          </a:p>
          <a:p>
            <a:pPr lvl="0"/>
            <a:r>
              <a:rPr altLang="en-US" sz="1800" lang="en-US"/>
              <a:t>Operasi pertukarannya hanya  dilakukan sekali saja.</a:t>
            </a:r>
          </a:p>
          <a:p>
            <a:pPr lvl="0"/>
            <a:r>
              <a:rPr altLang="en-US" sz="1800" lang="en-US"/>
              <a:t>Waktu pengurutan dapat lebih   ditekan.</a:t>
            </a:r>
          </a:p>
          <a:p>
            <a:pPr lvl="0"/>
            <a:r>
              <a:rPr altLang="en-US" sz="1800" lang="en-US"/>
              <a:t>Mudah menggabungkannya kembali.</a:t>
            </a:r>
          </a:p>
          <a:p>
            <a:pPr lvl="0"/>
            <a:r>
              <a:rPr altLang="en-US" sz="1800" lang="en-US"/>
              <a:t>Kompleksitas selection sort relatif lebih kecil.</a:t>
            </a:r>
          </a:p>
          <a:p>
            <a:pPr lvl="0"/>
            <a:endParaRPr altLang="en-US" sz="1800" lang="en-US"/>
          </a:p>
        </p:txBody>
      </p:sp>
      <p:sp>
        <p:nvSpPr>
          <p:cNvPr id="1048604" name=""/>
          <p:cNvSpPr/>
          <p:nvPr>
            <p:ph type="body" sz="quarter" idx="3"/>
          </p:nvPr>
        </p:nvSpPr>
        <p:spPr>
          <a:xfrm rot="0">
            <a:off x="4629150" y="1681162"/>
            <a:ext cx="3887787" cy="823912"/>
          </a:xfrm>
          <a:prstGeom prst="rect"/>
          <a:noFill/>
          <a:ln>
            <a:noFill/>
          </a:ln>
        </p:spPr>
        <p:txBody>
          <a:bodyPr anchor="b" bIns="45720" lIns="91440" rIns="91440" tIns="45720" vert="horz"/>
          <a:lstStyle>
            <a:lvl1pPr>
              <a:defRPr sz="2400"/>
            </a:lvl1pPr>
            <a:lvl2pPr>
              <a:defRPr sz="2000"/>
            </a:lvl2pPr>
            <a:lvl3pPr>
              <a:defRPr sz="1800"/>
            </a:lvl3pPr>
            <a:lvl4pPr>
              <a:defRPr sz="1600"/>
            </a:lvl4pPr>
            <a:lvl5pPr>
              <a:defRPr sz="1600"/>
            </a:lvl5pPr>
          </a:lstStyle>
          <a:p>
            <a:pPr algn="ctr" indent="0" lvl="0" marL="0">
              <a:buFontTx/>
              <a:buNone/>
            </a:pPr>
            <a:r>
              <a:rPr altLang="en-US" b="1" lang="zh-CN"/>
              <a:t>Kekurangan</a:t>
            </a:r>
          </a:p>
        </p:txBody>
      </p:sp>
      <p:sp>
        <p:nvSpPr>
          <p:cNvPr id="1048605" name=""/>
          <p:cNvSpPr/>
          <p:nvPr>
            <p:ph sz="quarter" idx="4"/>
          </p:nvPr>
        </p:nvSpPr>
        <p:spPr>
          <a:xfrm rot="0">
            <a:off x="4629150" y="2505075"/>
            <a:ext cx="3887787" cy="3684587"/>
          </a:xfrm>
          <a:prstGeom prst="rect"/>
          <a:noFill/>
          <a:ln>
            <a:noFill/>
          </a:ln>
        </p:spPr>
        <p:txBody>
          <a:bodyPr anchor="t" bIns="45720" lIns="91440" rIns="91440" tIns="45720" vert="horz"/>
          <a:lstStyle>
            <a:lvl1pPr>
              <a:defRPr sz="2400"/>
            </a:lvl1pPr>
            <a:lvl2pPr>
              <a:defRPr sz="2000"/>
            </a:lvl2pPr>
            <a:lvl3pPr>
              <a:defRPr sz="1800"/>
            </a:lvl3pPr>
            <a:lvl4pPr>
              <a:defRPr sz="1600"/>
            </a:lvl4pPr>
            <a:lvl5pPr>
              <a:defRPr sz="1600"/>
            </a:lvl5pPr>
          </a:lstStyle>
          <a:p>
            <a:pPr lvl="0"/>
            <a:r>
              <a:rPr altLang="en-US" sz="2000" lang="en-US"/>
              <a:t>Membutuhkan method tambahan.</a:t>
            </a:r>
          </a:p>
          <a:p>
            <a:pPr lvl="0"/>
            <a:r>
              <a:rPr altLang="en-US" sz="2000" lang="en-US"/>
              <a:t>Sulit untuk membagi        masalah.</a:t>
            </a:r>
          </a:p>
          <a:p>
            <a:pPr lvl="0"/>
            <a:endParaRPr altLang="en-US" sz="2000" lang="en-US"/>
          </a:p>
        </p:txBody>
      </p:sp>
    </p:spTree>
  </p:cSld>
  <p:clrMapOvr>
    <a:masterClrMapping/>
  </p:clrMapOvr>
  <p:transition spd="slow" advClick="1">
    <p:wipe dir="l"/>
  </p:transition>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611"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r>
              <a:rPr altLang="en-US" lang="zh-CN"/>
              <a:t>Konsep Selection Sort</a:t>
            </a:r>
          </a:p>
        </p:txBody>
      </p:sp>
      <p:sp>
        <p:nvSpPr>
          <p:cNvPr id="1048612" name=""/>
          <p:cNvSpPr/>
          <p:nvPr>
            <p:ph sz="full" idx="1"/>
          </p:nvPr>
        </p:nvSpPr>
        <p:spPr>
          <a:xfrm rot="0">
            <a:off x="457200" y="1885950"/>
            <a:ext cx="8178800" cy="47117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pPr lvl="0"/>
            <a:r>
              <a:rPr altLang="en-US" sz="1600" lang="en-US"/>
              <a:t>Untuk </a:t>
            </a:r>
            <a:r>
              <a:rPr altLang="en-US" sz="1600" i="1" lang="en-US"/>
              <a:t>sorting ascending </a:t>
            </a:r>
            <a:r>
              <a:rPr altLang="en-US" sz="1600" lang="en-US"/>
              <a:t>(menaik)</a:t>
            </a:r>
            <a:r>
              <a:rPr altLang="en-US" sz="1600" i="1" lang="en-US"/>
              <a:t>,</a:t>
            </a:r>
            <a:r>
              <a:rPr altLang="en-US" sz="1600" lang="en-US"/>
              <a:t>elemen yang paling kecil di antara elemen-elemen yang belum urut,disimpan indeksnya, kemudian dilakukan pertukaran nilai elemen dengan indeks yang disimpan tersebut dengan elemen yang paling depan yang belum urut. Sebaliknya, untuk </a:t>
            </a:r>
            <a:r>
              <a:rPr altLang="en-US" sz="1600" i="1" lang="en-US"/>
              <a:t>sorting descending </a:t>
            </a:r>
            <a:r>
              <a:rPr altLang="en-US" sz="1600" lang="en-US"/>
              <a:t>(menurun)</a:t>
            </a:r>
            <a:r>
              <a:rPr altLang="en-US" sz="1600" i="1" lang="en-US"/>
              <a:t>, </a:t>
            </a:r>
            <a:r>
              <a:rPr altLang="en-US" sz="1600" lang="en-US"/>
              <a:t>elemen yang palingbesar yang disimpan indeksnya kemudian ditukar. </a:t>
            </a:r>
            <a:r>
              <a:rPr altLang="en-US" sz="1600" i="1" lang="en-US"/>
              <a:t>Selection Sort </a:t>
            </a:r>
            <a:r>
              <a:rPr altLang="en-US" sz="1600" lang="en-US"/>
              <a:t>diakui karena kesederhanaan algoritmanya dan performanya lebih bagus daripada algoritma lain yang lebih rumit dalam situasi tertentu.</a:t>
            </a:r>
          </a:p>
          <a:p>
            <a:pPr lvl="0"/>
            <a:r>
              <a:rPr altLang="en-US" sz="1600" lang="en-US"/>
              <a:t>Algoritma ini bekerja sebagai berikut:</a:t>
            </a:r>
          </a:p>
          <a:p>
            <a:pPr lvl="0"/>
            <a:r>
              <a:rPr altLang="en-US" sz="1600" lang="en-US"/>
              <a:t>1.  Mencari nilai minimum (jika </a:t>
            </a:r>
            <a:r>
              <a:rPr altLang="en-US" sz="1600" i="1" lang="en-US"/>
              <a:t>ascending</a:t>
            </a:r>
            <a:r>
              <a:rPr altLang="en-US" sz="1600" lang="en-US"/>
              <a:t>) atau maksimum (jika </a:t>
            </a:r>
            <a:r>
              <a:rPr altLang="en-US" sz="1600" i="1" lang="en-US"/>
              <a:t>descending</a:t>
            </a:r>
            <a:r>
              <a:rPr altLang="en-US" sz="1600" lang="en-US"/>
              <a:t>) dalam sebuah list</a:t>
            </a:r>
          </a:p>
          <a:p>
            <a:pPr lvl="0"/>
            <a:r>
              <a:rPr altLang="en-US" sz="1600" lang="en-US"/>
              <a:t>2.  Menukarkan nilai ini dengan elemen pertama list</a:t>
            </a:r>
          </a:p>
          <a:p>
            <a:pPr lvl="0"/>
            <a:r>
              <a:rPr altLang="en-US" sz="1600" lang="en-US"/>
              <a:t>3.  Mengulangi langkah di atas untuk sisa list dengan dimulai pada posisi kedua.</a:t>
            </a:r>
          </a:p>
          <a:p>
            <a:pPr lvl="0"/>
            <a:r>
              <a:rPr altLang="en-US" sz="1600" lang="en-US"/>
              <a:t>Secara efisien kita membagi list menjadi dua bagian yaitu bagian yang sudah diurutkan, yang didapat dengan membangun dari kiri ke kanan dan dilakukan pada saat awal, dan bagian list yang elemennya akan diurutkan.</a:t>
            </a:r>
          </a:p>
        </p:txBody>
      </p:sp>
    </p:spTree>
  </p:cSld>
  <p:clrMapOvr>
    <a:masterClrMapping/>
  </p:clrMapOvr>
  <p:transition spd="slow" advClick="1">
    <p:dissolve/>
  </p:transition>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613" name=""/>
          <p:cNvSpPr/>
          <p:nvPr>
            <p:ph type="title" sz="full" idx="0"/>
          </p:nvPr>
        </p:nvSpPr>
        <p:spPr>
          <a:xfrm rot="0">
            <a:off x="406400" y="228600"/>
            <a:ext cx="7772400" cy="11430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4000" i="0" u="none">
                <a:solidFill>
                  <a:schemeClr val="lt2"/>
                </a:solidFill>
                <a:latin typeface="Arial Black" pitchFamily="34" charset="0"/>
                <a:sym typeface="Times New Roman" pitchFamily="18" charset="0"/>
              </a:defRPr>
            </a:lvl1pPr>
          </a:lstStyle>
          <a:p>
            <a:endParaRPr altLang="en-US" lang="zh-CN"/>
          </a:p>
        </p:txBody>
      </p:sp>
      <p:sp>
        <p:nvSpPr>
          <p:cNvPr id="1048614" name=""/>
          <p:cNvSpPr/>
          <p:nvPr>
            <p:ph sz="full" idx="1"/>
          </p:nvPr>
        </p:nvSpPr>
        <p:spPr>
          <a:xfrm rot="0">
            <a:off x="457200" y="1885950"/>
            <a:ext cx="8178800" cy="4171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2"/>
              </a:buClr>
              <a:buSzPct val="100000"/>
              <a:buFontTx/>
              <a:buChar char="•"/>
              <a:defRPr baseline="0" b="0" sz="3200" i="0" u="none">
                <a:solidFill>
                  <a:schemeClr val="dk1"/>
                </a:solidFill>
                <a:latin typeface="Tahoma" pitchFamily="0" charset="0"/>
                <a:sym typeface="Times New Roman" pitchFamily="18" charset="0"/>
              </a:defRPr>
            </a:lvl1pPr>
            <a:lvl2pPr algn="l" fontAlgn="base" indent="-285750" latinLnBrk="1" marL="742950" rtl="0">
              <a:lnSpc>
                <a:spcPct val="100000"/>
              </a:lnSpc>
              <a:spcBef>
                <a:spcPct val="20000"/>
              </a:spcBef>
              <a:spcAft>
                <a:spcPct val="0"/>
              </a:spcAft>
              <a:buClr>
                <a:schemeClr val="accent2"/>
              </a:buClr>
              <a:buSzPct val="100000"/>
              <a:buFontTx/>
              <a:buChar char="•"/>
              <a:defRPr baseline="0" b="0" sz="2800" i="0" u="none">
                <a:solidFill>
                  <a:schemeClr val="dk1"/>
                </a:solidFill>
                <a:latin typeface="Tahoma" pitchFamily="0" charset="0"/>
                <a:sym typeface="Times New Roman" pitchFamily="18"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0" sz="2400" i="0" u="none">
                <a:solidFill>
                  <a:schemeClr val="dk1"/>
                </a:solidFill>
                <a:latin typeface="Tahoma" pitchFamily="0" charset="0"/>
                <a:sym typeface="Times New Roman" pitchFamily="18" charset="0"/>
              </a:defRPr>
            </a:lvl3pPr>
            <a:lvl4pPr algn="l" fontAlgn="base" indent="-228600" latinLnBrk="1" marL="16002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0" sz="2000" i="0" u="none">
                <a:solidFill>
                  <a:schemeClr val="dk1"/>
                </a:solidFill>
                <a:latin typeface="Tahoma" pitchFamily="0" charset="0"/>
                <a:sym typeface="Times New Roman" pitchFamily="18" charset="0"/>
              </a:defRPr>
            </a:lvl5pPr>
          </a:lstStyle>
          <a:p>
            <a:pPr lvl="0"/>
            <a:r>
              <a:rPr altLang="en-US" sz="1800" lang="zh-CN"/>
              <a:t>Pseudocode dari selection Sort adalah sebagai berikut;</a:t>
            </a:r>
          </a:p>
          <a:p>
            <a:pPr lvl="0"/>
            <a:r>
              <a:rPr altLang="en-US" sz="1800" lang="zh-CN"/>
              <a:t>  For I = 0 to N-1 do:</a:t>
            </a:r>
          </a:p>
          <a:p>
            <a:pPr lvl="0"/>
            <a:r>
              <a:rPr altLang="en-US" sz="1800" lang="zh-CN"/>
              <a:t>       Smallsub = I</a:t>
            </a:r>
          </a:p>
          <a:p>
            <a:pPr lvl="0"/>
            <a:r>
              <a:rPr altLang="en-US" sz="1800" lang="zh-CN"/>
              <a:t>       For J = I + 1 to N-1 do:</a:t>
            </a:r>
          </a:p>
          <a:p>
            <a:pPr lvl="0"/>
            <a:r>
              <a:rPr altLang="en-US" sz="1800" lang="zh-CN"/>
              <a:t>         If A(J) &lt; A(Smallsub)</a:t>
            </a:r>
          </a:p>
          <a:p>
            <a:pPr lvl="0"/>
            <a:r>
              <a:rPr altLang="en-US" sz="1800" lang="zh-CN"/>
              <a:t>           Smallsub = J</a:t>
            </a:r>
          </a:p>
          <a:p>
            <a:pPr lvl="0"/>
            <a:r>
              <a:rPr altLang="en-US" sz="1800" lang="zh-CN"/>
              <a:t>         End-If</a:t>
            </a:r>
          </a:p>
          <a:p>
            <a:pPr lvl="0"/>
            <a:r>
              <a:rPr altLang="en-US" sz="1800" lang="zh-CN"/>
              <a:t>       End-For</a:t>
            </a:r>
          </a:p>
          <a:p>
            <a:pPr lvl="0"/>
            <a:r>
              <a:rPr altLang="en-US" sz="1800" lang="zh-CN"/>
              <a:t>       Temp = A(I)</a:t>
            </a:r>
          </a:p>
          <a:p>
            <a:pPr lvl="0"/>
            <a:r>
              <a:rPr altLang="en-US" sz="1800" lang="zh-CN"/>
              <a:t>       A(I) = A(Smallsub)</a:t>
            </a:r>
          </a:p>
          <a:p>
            <a:pPr lvl="0"/>
            <a:r>
              <a:rPr altLang="en-US" sz="1800" lang="zh-CN"/>
              <a:t>       A(Smallsub) = Temp</a:t>
            </a:r>
          </a:p>
          <a:p>
            <a:pPr lvl="0"/>
            <a:r>
              <a:rPr altLang="en-US" sz="1800" lang="zh-CN"/>
              <a:t>     End-For</a:t>
            </a:r>
          </a:p>
          <a:p>
            <a:pPr lvl="0"/>
            <a:endParaRPr altLang="en-US" sz="1800" lang="zh-CN"/>
          </a:p>
        </p:txBody>
      </p:sp>
    </p:spTree>
  </p:cSld>
  <p:clrMapOvr>
    <a:masterClrMapping/>
  </p:clrMapOvr>
  <p:transition spd="slow" advClick="1">
    <p:checker dir="horz"/>
  </p:transition>
  <p:timing/>
</p:sld>
</file>

<file path=ppt/theme/theme1.xml><?xml version="1.0" encoding="utf-8"?>
<a:theme xmlns:a="http://schemas.openxmlformats.org/drawingml/2006/main" name="Office 主题">
  <a:themeElements>
    <a:clrScheme name="Default Color Scheme">
      <a:dk1>
        <a:srgbClr val="000000"/>
      </a:dk1>
      <a:lt1>
        <a:srgbClr val="FFFFFF"/>
      </a:lt1>
      <a:dk2>
        <a:srgbClr val="5E574E"/>
      </a:dk2>
      <a:lt2>
        <a:srgbClr val="000000"/>
      </a:lt2>
      <a:accent1>
        <a:srgbClr val="FF6600"/>
      </a:accent1>
      <a:accent2>
        <a:srgbClr val="FFCC00"/>
      </a:accent2>
      <a:accent3>
        <a:srgbClr val="FFFFFF"/>
      </a:accent3>
      <a:accent4>
        <a:srgbClr val="000000"/>
      </a:accent4>
      <a:accent5>
        <a:srgbClr val="000000"/>
      </a:accent5>
      <a:accent6>
        <a:srgbClr val="000000"/>
      </a:accent6>
      <a:hlink>
        <a:srgbClr val="996633"/>
      </a:hlink>
      <a:folHlink>
        <a:srgbClr val="808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CC"/>
        </a:dk1>
        <a:lt1>
          <a:srgbClr val="000000"/>
        </a:lt1>
        <a:dk2>
          <a:srgbClr val="5E574E"/>
        </a:dk2>
        <a:lt2>
          <a:srgbClr val="FFCC00"/>
        </a:lt2>
        <a:accent1>
          <a:srgbClr val="CC9900"/>
        </a:accent1>
        <a:accent2>
          <a:srgbClr val="FF6600"/>
        </a:accent2>
        <a:accent3>
          <a:srgbClr val="000000"/>
        </a:accent3>
        <a:accent4>
          <a:srgbClr val="FFFFCC"/>
        </a:accent4>
        <a:accent5>
          <a:srgbClr val="000000"/>
        </a:accent5>
        <a:accent6>
          <a:srgbClr val="000000"/>
        </a:accent6>
        <a:hlink>
          <a:srgbClr val="FF0000"/>
        </a:hlink>
        <a:folHlink>
          <a:srgbClr val="FFFFCC"/>
        </a:folHlink>
      </a:clrScheme>
    </a:extraClrScheme>
    <a:extraClrScheme>
      <a:clrScheme name="Default Color Scheme 2">
        <a:dk1>
          <a:srgbClr val="000000"/>
        </a:dk1>
        <a:lt1>
          <a:srgbClr val="FFFFFF"/>
        </a:lt1>
        <a:dk2>
          <a:srgbClr val="5E574E"/>
        </a:dk2>
        <a:lt2>
          <a:srgbClr val="000000"/>
        </a:lt2>
        <a:accent1>
          <a:srgbClr val="FF6600"/>
        </a:accent1>
        <a:accent2>
          <a:srgbClr val="FFCC00"/>
        </a:accent2>
        <a:accent3>
          <a:srgbClr val="FFFFFF"/>
        </a:accent3>
        <a:accent4>
          <a:srgbClr val="000000"/>
        </a:accent4>
        <a:accent5>
          <a:srgbClr val="000000"/>
        </a:accent5>
        <a:accent6>
          <a:srgbClr val="000000"/>
        </a:accent6>
        <a:hlink>
          <a:srgbClr val="996633"/>
        </a:hlink>
        <a:folHlink>
          <a:srgbClr val="808000"/>
        </a:folHlink>
      </a:clrScheme>
    </a:extraClrScheme>
    <a:extraClrScheme>
      <a:clrScheme name="Default Color Scheme 3">
        <a:dk1>
          <a:srgbClr val="000000"/>
        </a:dk1>
        <a:lt1>
          <a:srgbClr val="FFFFFF"/>
        </a:lt1>
        <a:dk2>
          <a:srgbClr val="393939"/>
        </a:dk2>
        <a:lt2>
          <a:srgbClr val="000000"/>
        </a:lt2>
        <a:accent1>
          <a:srgbClr val="CBCBCB"/>
        </a:accent1>
        <a:accent2>
          <a:srgbClr val="868686"/>
        </a:accent2>
        <a:accent3>
          <a:srgbClr val="FFFFFF"/>
        </a:accent3>
        <a:accent4>
          <a:srgbClr val="000000"/>
        </a:accent4>
        <a:accent5>
          <a:srgbClr val="000000"/>
        </a:accent5>
        <a:accent6>
          <a:srgbClr val="000000"/>
        </a:accent6>
        <a:hlink>
          <a:srgbClr val="4D4D4D"/>
        </a:hlink>
        <a:folHlink>
          <a:srgbClr val="EAEAEA"/>
        </a:folHlink>
      </a:clrScheme>
    </a:extraClrScheme>
    <a:extraClrScheme>
      <a:clrScheme name="Default Color Scheme 4">
        <a:dk1>
          <a:srgbClr val="000000"/>
        </a:dk1>
        <a:lt1>
          <a:srgbClr val="FFFFFF"/>
        </a:lt1>
        <a:dk2>
          <a:srgbClr val="5E574E"/>
        </a:dk2>
        <a:lt2>
          <a:srgbClr val="800000"/>
        </a:lt2>
        <a:accent1>
          <a:srgbClr val="FF6600"/>
        </a:accent1>
        <a:accent2>
          <a:srgbClr val="FFCC00"/>
        </a:accent2>
        <a:accent3>
          <a:srgbClr val="FFFFFF"/>
        </a:accent3>
        <a:accent4>
          <a:srgbClr val="000000"/>
        </a:accent4>
        <a:accent5>
          <a:srgbClr val="000000"/>
        </a:accent5>
        <a:accent6>
          <a:srgbClr val="000000"/>
        </a:accent6>
        <a:hlink>
          <a:srgbClr val="FF0000"/>
        </a:hlink>
        <a:folHlink>
          <a:srgbClr val="FFFFCC"/>
        </a:folHlink>
      </a:clrScheme>
    </a:extraClrScheme>
    <a:extraClrScheme>
      <a:clrScheme name="Default Color Scheme 5">
        <a:dk1>
          <a:srgbClr val="000066"/>
        </a:dk1>
        <a:lt1>
          <a:srgbClr val="FFFFFF"/>
        </a:lt1>
        <a:dk2>
          <a:srgbClr val="000000"/>
        </a:dk2>
        <a:lt2>
          <a:srgbClr val="0000FF"/>
        </a:lt2>
        <a:accent1>
          <a:srgbClr val="0066FF"/>
        </a:accent1>
        <a:accent2>
          <a:srgbClr val="33CCCC"/>
        </a:accent2>
        <a:accent3>
          <a:srgbClr val="FFFFFF"/>
        </a:accent3>
        <a:accent4>
          <a:srgbClr val="000066"/>
        </a:accent4>
        <a:accent5>
          <a:srgbClr val="000000"/>
        </a:accent5>
        <a:accent6>
          <a:srgbClr val="000000"/>
        </a:accent6>
        <a:hlink>
          <a:srgbClr val="FF00FF"/>
        </a:hlink>
        <a:folHlink>
          <a:srgbClr val="9933FF"/>
        </a:folHlink>
      </a:clrScheme>
    </a:extraClrScheme>
    <a:extraClrScheme>
      <a:clrScheme name="Default Color Scheme 6">
        <a:dk1>
          <a:srgbClr val="FFFFFF"/>
        </a:dk1>
        <a:lt1>
          <a:srgbClr val="000066"/>
        </a:lt1>
        <a:dk2>
          <a:srgbClr val="000000"/>
        </a:dk2>
        <a:lt2>
          <a:srgbClr val="FFCC00"/>
        </a:lt2>
        <a:accent1>
          <a:srgbClr val="0066FF"/>
        </a:accent1>
        <a:accent2>
          <a:srgbClr val="33CCCC"/>
        </a:accent2>
        <a:accent3>
          <a:srgbClr val="000066"/>
        </a:accent3>
        <a:accent4>
          <a:srgbClr val="FFFFFF"/>
        </a:accent4>
        <a:accent5>
          <a:srgbClr val="000000"/>
        </a:accent5>
        <a:accent6>
          <a:srgbClr val="000000"/>
        </a:accent6>
        <a:hlink>
          <a:srgbClr val="FF00FF"/>
        </a:hlink>
        <a:folHlink>
          <a:srgbClr val="9933FF"/>
        </a:folHlink>
      </a:clrScheme>
    </a:extraClrScheme>
    <a:extraClrScheme>
      <a:clrScheme name="Default Color Scheme 7">
        <a:dk1>
          <a:srgbClr val="FFFFCC"/>
        </a:dk1>
        <a:lt1>
          <a:srgbClr val="800000"/>
        </a:lt1>
        <a:dk2>
          <a:srgbClr val="5E574E"/>
        </a:dk2>
        <a:lt2>
          <a:srgbClr val="FFCC00"/>
        </a:lt2>
        <a:accent1>
          <a:srgbClr val="CC9900"/>
        </a:accent1>
        <a:accent2>
          <a:srgbClr val="FF6600"/>
        </a:accent2>
        <a:accent3>
          <a:srgbClr val="800000"/>
        </a:accent3>
        <a:accent4>
          <a:srgbClr val="FFFFCC"/>
        </a:accent4>
        <a:accent5>
          <a:srgbClr val="000000"/>
        </a:accent5>
        <a:accent6>
          <a:srgbClr val="000000"/>
        </a:accent6>
        <a:hlink>
          <a:srgbClr val="FF0000"/>
        </a:hlink>
        <a:folHlink>
          <a:srgbClr val="FFFFCC"/>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STRUKTUR DATA (1)</dc:title>
  <dc:creator>Antonie</dc:creator>
  <cp:lastModifiedBy>Windows User</cp:lastModifiedBy>
  <dcterms:created xsi:type="dcterms:W3CDTF">2006-08-27T01:31:27Z</dcterms:created>
  <dcterms:modified xsi:type="dcterms:W3CDTF">2019-12-17T05:13:19Z</dcterms:modified>
</cp:coreProperties>
</file>