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Nunc </a:t>
          </a:r>
          <a:r>
            <a:rPr lang="en-US" dirty="0" err="1"/>
            <a:t>viverra</a:t>
          </a:r>
          <a:r>
            <a:rPr lang="en-US" dirty="0"/>
            <a:t> </a:t>
          </a:r>
          <a:r>
            <a:rPr lang="en-US" dirty="0" err="1"/>
            <a:t>imperdiet</a:t>
          </a:r>
          <a:r>
            <a:rPr lang="en-US" dirty="0"/>
            <a:t> </a:t>
          </a:r>
          <a:r>
            <a:rPr lang="en-US" dirty="0" err="1"/>
            <a:t>enim</a:t>
          </a:r>
          <a:r>
            <a:rPr lang="en-US" dirty="0"/>
            <a:t>. </a:t>
          </a:r>
          <a:r>
            <a:rPr lang="en-US" dirty="0" err="1"/>
            <a:t>Fusce</a:t>
          </a:r>
          <a:r>
            <a:rPr lang="en-US" dirty="0"/>
            <a:t> est. </a:t>
          </a:r>
          <a:r>
            <a:rPr lang="en-US" dirty="0" err="1"/>
            <a:t>Vivamus</a:t>
          </a:r>
          <a:r>
            <a:rPr lang="en-US" dirty="0"/>
            <a:t> a </a:t>
          </a:r>
          <a:r>
            <a:rPr lang="en-US" dirty="0" err="1"/>
            <a:t>tellus</a:t>
          </a:r>
          <a:r>
            <a:rPr lang="en-US" dirty="0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Nunc </a:t>
          </a:r>
          <a:r>
            <a:rPr lang="en-US" sz="2100" kern="1200" dirty="0" err="1"/>
            <a:t>viverra</a:t>
          </a:r>
          <a:r>
            <a:rPr lang="en-US" sz="2100" kern="1200" dirty="0"/>
            <a:t> </a:t>
          </a:r>
          <a:r>
            <a:rPr lang="en-US" sz="2100" kern="1200" dirty="0" err="1"/>
            <a:t>imperdiet</a:t>
          </a:r>
          <a:r>
            <a:rPr lang="en-US" sz="2100" kern="1200" dirty="0"/>
            <a:t> </a:t>
          </a:r>
          <a:r>
            <a:rPr lang="en-US" sz="2100" kern="1200" dirty="0" err="1"/>
            <a:t>enim</a:t>
          </a:r>
          <a:r>
            <a:rPr lang="en-US" sz="2100" kern="1200" dirty="0"/>
            <a:t>. </a:t>
          </a:r>
          <a:r>
            <a:rPr lang="en-US" sz="2100" kern="1200" dirty="0" err="1"/>
            <a:t>Fusce</a:t>
          </a:r>
          <a:r>
            <a:rPr lang="en-US" sz="2100" kern="1200" dirty="0"/>
            <a:t> est. </a:t>
          </a:r>
          <a:r>
            <a:rPr lang="en-US" sz="2100" kern="1200" dirty="0" err="1"/>
            <a:t>Vivamus</a:t>
          </a:r>
          <a:r>
            <a:rPr lang="en-US" sz="2100" kern="1200" dirty="0"/>
            <a:t> a </a:t>
          </a:r>
          <a:r>
            <a:rPr lang="en-US" sz="2100" kern="1200" dirty="0" err="1"/>
            <a:t>tellus</a:t>
          </a:r>
          <a:r>
            <a:rPr lang="en-US" sz="2100" kern="1200" dirty="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Kilimanjaro</a:t>
            </a:r>
            <a:br>
              <a:rPr lang="en-US" altLang="zh-TW" sz="7200" dirty="0"/>
            </a:br>
            <a:r>
              <a:rPr lang="zh-TW" altLang="en-US" sz="7200" dirty="0"/>
              <a:t>小專後台設計分組報告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MFEE06 </a:t>
            </a:r>
            <a:r>
              <a:rPr lang="zh-TW" altLang="en-US" sz="2800" dirty="0"/>
              <a:t>台北</a:t>
            </a:r>
            <a:endParaRPr lang="en-US" altLang="zh-TW" sz="2800" dirty="0"/>
          </a:p>
          <a:p>
            <a:r>
              <a:rPr lang="zh-TW" altLang="en-US" sz="2800" dirty="0"/>
              <a:t>成員：李昱、趙逢璽、林柏澈、鄭詠央、謝昊容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zh-TW" altLang="en-US" dirty="0"/>
              <a:t>產品管理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39354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{85846B5A-796E-49CE-9046-D2C3550AF71A}tf12214701</Template>
  <TotalTime>0</TotalTime>
  <Words>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Kilimanjaro 小專後台設計分組報告</vt:lpstr>
      <vt:lpstr>產品管理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2020-03-07T05:34:49Z</dcterms:created>
  <dcterms:modified xsi:type="dcterms:W3CDTF">2020-03-07T05:49:54Z</dcterms:modified>
</cp:coreProperties>
</file>