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5" r:id="rId1"/>
  </p:sldMasterIdLst>
  <p:sldIdLst>
    <p:sldId id="259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pPr>
            <a:defRPr cap="all"/>
          </a:pPr>
          <a:endParaRPr lang="en-US" dirty="0"/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53742231-981F-480A-940F-203EC2F7423F}">
      <dgm:prSet/>
      <dgm:spPr/>
      <dgm:t>
        <a:bodyPr/>
        <a:lstStyle/>
        <a:p>
          <a:pPr>
            <a:defRPr cap="all"/>
          </a:pPr>
          <a:r>
            <a:rPr lang="en-US" dirty="0"/>
            <a:t>Nunc </a:t>
          </a:r>
          <a:r>
            <a:rPr lang="en-US" dirty="0" err="1"/>
            <a:t>viverra</a:t>
          </a:r>
          <a:r>
            <a:rPr lang="en-US" dirty="0"/>
            <a:t> </a:t>
          </a:r>
          <a:r>
            <a:rPr lang="en-US" dirty="0" err="1"/>
            <a:t>imperdiet</a:t>
          </a:r>
          <a:r>
            <a:rPr lang="en-US" dirty="0"/>
            <a:t> </a:t>
          </a:r>
          <a:r>
            <a:rPr lang="en-US" dirty="0" err="1"/>
            <a:t>enim</a:t>
          </a:r>
          <a:r>
            <a:rPr lang="en-US" dirty="0"/>
            <a:t>. </a:t>
          </a:r>
          <a:r>
            <a:rPr lang="en-US" dirty="0" err="1"/>
            <a:t>Fusce</a:t>
          </a:r>
          <a:r>
            <a:rPr lang="en-US" dirty="0"/>
            <a:t> est. </a:t>
          </a:r>
          <a:r>
            <a:rPr lang="en-US" dirty="0" err="1"/>
            <a:t>Vivamus</a:t>
          </a:r>
          <a:r>
            <a:rPr lang="en-US" dirty="0"/>
            <a:t> a </a:t>
          </a:r>
          <a:r>
            <a:rPr lang="en-US" dirty="0" err="1"/>
            <a:t>tellus</a:t>
          </a:r>
          <a:r>
            <a:rPr lang="en-US" dirty="0"/>
            <a:t>.</a:t>
          </a: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EF41CC5-EF3B-4A6D-8229-3F1333EADFB3}">
      <dgm:prSet/>
      <dgm:spPr/>
      <dgm:t>
        <a:bodyPr/>
        <a:lstStyle/>
        <a:p>
          <a:pPr>
            <a:defRPr cap="all"/>
          </a:pPr>
          <a:r>
            <a:rPr lang="en-US" err="1"/>
            <a:t>Pellentesque</a:t>
          </a:r>
          <a:r>
            <a:rPr lang="en-US"/>
            <a:t> habitant </a:t>
          </a:r>
          <a:r>
            <a:rPr lang="en-US" err="1"/>
            <a:t>morbi</a:t>
          </a:r>
          <a:r>
            <a:rPr lang="en-US"/>
            <a:t> </a:t>
          </a:r>
          <a:r>
            <a:rPr lang="en-US" err="1"/>
            <a:t>tristique</a:t>
          </a:r>
          <a:r>
            <a:rPr lang="en-US"/>
            <a:t> </a:t>
          </a:r>
          <a:r>
            <a:rPr lang="en-US" err="1"/>
            <a:t>senectus</a:t>
          </a:r>
          <a:r>
            <a:rPr lang="en-US"/>
            <a:t> et </a:t>
          </a:r>
          <a:r>
            <a:rPr lang="en-US" err="1"/>
            <a:t>netus</a:t>
          </a:r>
          <a:r>
            <a:rPr lang="en-US"/>
            <a:t> et </a:t>
          </a:r>
          <a:r>
            <a:rPr lang="en-US" err="1"/>
            <a:t>malesuada</a:t>
          </a:r>
          <a:r>
            <a:rPr lang="en-US"/>
            <a:t> fames.</a:t>
          </a:r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/>
      <dgm:spPr/>
    </dgm:pt>
    <dgm:pt modelId="{BBA91679-4684-4A04-8AEB-03038C78A75C}" type="pres">
      <dgm:prSet presAssocID="{9C64CC83-643C-4E12-8F97-BC19DC03119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/>
      <dgm:spPr/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808" y="0"/>
          <a:ext cx="327596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100" kern="1200" dirty="0"/>
        </a:p>
      </dsp:txBody>
      <dsp:txXfrm>
        <a:off x="808" y="1485900"/>
        <a:ext cx="3275967" cy="2228850"/>
      </dsp:txXfrm>
    </dsp:sp>
    <dsp:sp modelId="{BBA91679-4684-4A04-8AEB-03038C78A75C}">
      <dsp:nvSpPr>
        <dsp:cNvPr id="0" name=""/>
        <dsp:cNvSpPr/>
      </dsp:nvSpPr>
      <dsp:spPr>
        <a:xfrm>
          <a:off x="80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808" y="0"/>
        <a:ext cx="3275967" cy="1485900"/>
      </dsp:txXfrm>
    </dsp:sp>
    <dsp:sp modelId="{00AE7F27-0E5D-4AFB-ACD6-B5A19E79EA42}">
      <dsp:nvSpPr>
        <dsp:cNvPr id="0" name=""/>
        <dsp:cNvSpPr/>
      </dsp:nvSpPr>
      <dsp:spPr>
        <a:xfrm>
          <a:off x="3538853" y="0"/>
          <a:ext cx="327596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Nunc </a:t>
          </a:r>
          <a:r>
            <a:rPr lang="en-US" sz="2100" kern="1200" dirty="0" err="1"/>
            <a:t>viverra</a:t>
          </a:r>
          <a:r>
            <a:rPr lang="en-US" sz="2100" kern="1200" dirty="0"/>
            <a:t> </a:t>
          </a:r>
          <a:r>
            <a:rPr lang="en-US" sz="2100" kern="1200" dirty="0" err="1"/>
            <a:t>imperdiet</a:t>
          </a:r>
          <a:r>
            <a:rPr lang="en-US" sz="2100" kern="1200" dirty="0"/>
            <a:t> </a:t>
          </a:r>
          <a:r>
            <a:rPr lang="en-US" sz="2100" kern="1200" dirty="0" err="1"/>
            <a:t>enim</a:t>
          </a:r>
          <a:r>
            <a:rPr lang="en-US" sz="2100" kern="1200" dirty="0"/>
            <a:t>. </a:t>
          </a:r>
          <a:r>
            <a:rPr lang="en-US" sz="2100" kern="1200" dirty="0" err="1"/>
            <a:t>Fusce</a:t>
          </a:r>
          <a:r>
            <a:rPr lang="en-US" sz="2100" kern="1200" dirty="0"/>
            <a:t> est. </a:t>
          </a:r>
          <a:r>
            <a:rPr lang="en-US" sz="2100" kern="1200" dirty="0" err="1"/>
            <a:t>Vivamus</a:t>
          </a:r>
          <a:r>
            <a:rPr lang="en-US" sz="2100" kern="1200" dirty="0"/>
            <a:t> a </a:t>
          </a:r>
          <a:r>
            <a:rPr lang="en-US" sz="2100" kern="1200" dirty="0" err="1"/>
            <a:t>tellus</a:t>
          </a:r>
          <a:r>
            <a:rPr lang="en-US" sz="2100" kern="1200" dirty="0"/>
            <a:t>.</a:t>
          </a:r>
        </a:p>
      </dsp:txBody>
      <dsp:txXfrm>
        <a:off x="3538853" y="1485900"/>
        <a:ext cx="3275967" cy="2228850"/>
      </dsp:txXfrm>
    </dsp:sp>
    <dsp:sp modelId="{975C752B-C37A-4BA6-A3AE-2202A141404A}">
      <dsp:nvSpPr>
        <dsp:cNvPr id="0" name=""/>
        <dsp:cNvSpPr/>
      </dsp:nvSpPr>
      <dsp:spPr>
        <a:xfrm>
          <a:off x="3538853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38853" y="0"/>
        <a:ext cx="3275967" cy="1485900"/>
      </dsp:txXfrm>
    </dsp:sp>
    <dsp:sp modelId="{CAD62F17-E99D-4FEF-B376-961CA4CB20EB}">
      <dsp:nvSpPr>
        <dsp:cNvPr id="0" name=""/>
        <dsp:cNvSpPr/>
      </dsp:nvSpPr>
      <dsp:spPr>
        <a:xfrm>
          <a:off x="7076898" y="0"/>
          <a:ext cx="3275967" cy="37147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err="1"/>
            <a:t>Pellentesque</a:t>
          </a:r>
          <a:r>
            <a:rPr lang="en-US" sz="2100" kern="1200"/>
            <a:t> habitant </a:t>
          </a:r>
          <a:r>
            <a:rPr lang="en-US" sz="2100" kern="1200" err="1"/>
            <a:t>morbi</a:t>
          </a:r>
          <a:r>
            <a:rPr lang="en-US" sz="2100" kern="1200"/>
            <a:t> </a:t>
          </a:r>
          <a:r>
            <a:rPr lang="en-US" sz="2100" kern="1200" err="1"/>
            <a:t>tristique</a:t>
          </a:r>
          <a:r>
            <a:rPr lang="en-US" sz="2100" kern="1200"/>
            <a:t> </a:t>
          </a:r>
          <a:r>
            <a:rPr lang="en-US" sz="2100" kern="1200" err="1"/>
            <a:t>senectus</a:t>
          </a:r>
          <a:r>
            <a:rPr lang="en-US" sz="2100" kern="1200"/>
            <a:t> et </a:t>
          </a:r>
          <a:r>
            <a:rPr lang="en-US" sz="2100" kern="1200" err="1"/>
            <a:t>netus</a:t>
          </a:r>
          <a:r>
            <a:rPr lang="en-US" sz="2100" kern="1200"/>
            <a:t> et </a:t>
          </a:r>
          <a:r>
            <a:rPr lang="en-US" sz="2100" kern="1200" err="1"/>
            <a:t>malesuada</a:t>
          </a:r>
          <a:r>
            <a:rPr lang="en-US" sz="2100" kern="1200"/>
            <a:t> fames.</a:t>
          </a:r>
        </a:p>
      </dsp:txBody>
      <dsp:txXfrm>
        <a:off x="7076898" y="1485900"/>
        <a:ext cx="3275967" cy="2228850"/>
      </dsp:txXfrm>
    </dsp:sp>
    <dsp:sp modelId="{E20811D6-E5D4-4C9E-AABF-9E0E1902CA2C}">
      <dsp:nvSpPr>
        <dsp:cNvPr id="0" name=""/>
        <dsp:cNvSpPr/>
      </dsp:nvSpPr>
      <dsp:spPr>
        <a:xfrm>
          <a:off x="707689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76898" y="0"/>
        <a:ext cx="3275967" cy="1485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3/7/20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3/7/20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altLang="zh-TW" sz="7200" dirty="0"/>
              <a:t>Kilimanjaro</a:t>
            </a:r>
            <a:br>
              <a:rPr lang="en-US" altLang="zh-TW" sz="7200" dirty="0"/>
            </a:br>
            <a:r>
              <a:rPr lang="zh-TW" altLang="en-US" sz="7200" dirty="0"/>
              <a:t>小專後台設計分組報告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/>
              <a:t>MFEE06 </a:t>
            </a:r>
            <a:r>
              <a:rPr lang="zh-TW" altLang="en-US" sz="2800" dirty="0"/>
              <a:t>台北</a:t>
            </a:r>
            <a:endParaRPr lang="en-US" altLang="zh-TW" sz="2800" dirty="0"/>
          </a:p>
          <a:p>
            <a:r>
              <a:rPr lang="zh-TW" altLang="en-US" sz="2800" dirty="0"/>
              <a:t>成員：李昱、趙逢璽、林柏澈、鄭詠央、謝昊容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zh-TW" altLang="en-US" dirty="0"/>
              <a:t>產品管理</a:t>
            </a:r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6393547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7E6F6A-FD0A-164B-B9BF-63951704B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廠商管理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126126-192D-2D40-843C-539ADBA87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新增</a:t>
            </a:r>
            <a:endParaRPr kumimoji="1" lang="en-US" altLang="zh-TW" dirty="0"/>
          </a:p>
          <a:p>
            <a:r>
              <a:rPr kumimoji="1" lang="zh-TW" altLang="en-US" dirty="0"/>
              <a:t>修改</a:t>
            </a:r>
            <a:endParaRPr kumimoji="1" lang="en-US" altLang="zh-TW" dirty="0"/>
          </a:p>
          <a:p>
            <a:r>
              <a:rPr kumimoji="1" lang="zh-TW" altLang="en-US" dirty="0"/>
              <a:t>刪除</a:t>
            </a:r>
            <a:endParaRPr kumimoji="1" lang="en-US" altLang="zh-TW" dirty="0"/>
          </a:p>
          <a:p>
            <a:r>
              <a:rPr kumimoji="1" lang="zh-TW" altLang="en-US" dirty="0"/>
              <a:t>多個刪除</a:t>
            </a:r>
          </a:p>
        </p:txBody>
      </p:sp>
    </p:spTree>
    <p:extLst>
      <p:ext uri="{BB962C8B-B14F-4D97-AF65-F5344CB8AC3E}">
        <p14:creationId xmlns:p14="http://schemas.microsoft.com/office/powerpoint/2010/main" val="21482505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{85846B5A-796E-49CE-9046-D2C3550AF71A}tf12214701</Template>
  <TotalTime>0</TotalTime>
  <Words>67</Words>
  <Application>Microsoft Macintosh PowerPoint</Application>
  <PresentationFormat>寬螢幕</PresentationFormat>
  <Paragraphs>14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Goudy Old Style</vt:lpstr>
      <vt:lpstr>Trebuchet MS</vt:lpstr>
      <vt:lpstr>Wingdings 2</vt:lpstr>
      <vt:lpstr>SlateVTI</vt:lpstr>
      <vt:lpstr>Kilimanjaro 小專後台設計分組報告</vt:lpstr>
      <vt:lpstr>產品管理</vt:lpstr>
      <vt:lpstr>廠商管理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2020-03-07T05:34:49Z</dcterms:created>
  <dcterms:modified xsi:type="dcterms:W3CDTF">2020-03-07T06:13:17Z</dcterms:modified>
</cp:coreProperties>
</file>