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8" r:id="rId6"/>
    <p:sldId id="269" r:id="rId7"/>
    <p:sldId id="257" r:id="rId8"/>
    <p:sldId id="262" r:id="rId9"/>
    <p:sldId id="259" r:id="rId10"/>
    <p:sldId id="263" r:id="rId11"/>
    <p:sldId id="260" r:id="rId12"/>
    <p:sldId id="264" r:id="rId13"/>
    <p:sldId id="270" r:id="rId14"/>
    <p:sldId id="26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32" y="-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2013/6/29</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a:t>
            </a:r>
            <a:r>
              <a:rPr lang="zh-CN" altLang="en-US" dirty="0" smtClean="0"/>
              <a:t>云处理的</a:t>
            </a:r>
            <a:r>
              <a:rPr lang="zh-CN" altLang="en-US" dirty="0" smtClean="0"/>
              <a:t>视频摘要</a:t>
            </a:r>
            <a:r>
              <a:rPr lang="zh-CN" altLang="en-US" dirty="0"/>
              <a:t>和</a:t>
            </a:r>
            <a:r>
              <a:rPr lang="zh-CN" altLang="en-US" dirty="0" smtClean="0"/>
              <a:t>视频信息检索</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a:t>
            </a:r>
            <a:r>
              <a:rPr lang="zh-CN" altLang="en-US" dirty="0" smtClean="0"/>
              <a:t>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27384"/>
            <a:ext cx="6400800" cy="3474720"/>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a:t>
            </a:r>
            <a:r>
              <a:rPr lang="zh-CN" altLang="en-US" dirty="0" smtClean="0"/>
              <a:t>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endParaRPr lang="zh-CN" altLang="en-US" sz="3200" dirty="0">
              <a:solidFill>
                <a:schemeClr val="tx1"/>
              </a:solidFill>
            </a:endParaRP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724015"/>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a:t>
            </a:r>
            <a:r>
              <a:rPr lang="zh-CN" altLang="en-US" sz="2000" dirty="0" smtClean="0"/>
              <a:t>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a:t>
            </a:r>
            <a:r>
              <a:rPr lang="zh-CN" altLang="en-US" sz="2000" dirty="0" smtClean="0"/>
              <a:t>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关键技术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a:t>
            </a:r>
            <a:r>
              <a:rPr lang="zh-CN" altLang="en-US" sz="2000" dirty="0" smtClean="0"/>
              <a:t>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a:t>
            </a:r>
            <a:r>
              <a:rPr lang="zh-CN" altLang="en-US" sz="2000" dirty="0" smtClean="0"/>
              <a:t>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a:t>
            </a:r>
            <a:r>
              <a:rPr lang="zh-CN" altLang="en-US" sz="2000" dirty="0" smtClean="0"/>
              <a:t>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a:t>
            </a:r>
            <a:r>
              <a:rPr lang="zh-CN" altLang="en-US" sz="2000" dirty="0" smtClean="0"/>
              <a:t>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782</TotalTime>
  <Words>558</Words>
  <Application>Microsoft Office PowerPoint</Application>
  <PresentationFormat>全屏显示(4:3)</PresentationFormat>
  <Paragraphs>62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气流</vt:lpstr>
      <vt:lpstr>基于云处理的视频摘要和视频信息检索</vt:lpstr>
      <vt:lpstr>监控领域现状</vt:lpstr>
      <vt:lpstr>监控领域现状</vt:lpstr>
      <vt:lpstr>存在的问题？</vt:lpstr>
      <vt:lpstr>解决方案</vt:lpstr>
      <vt:lpstr>视频摘要</vt:lpstr>
      <vt:lpstr>视频摘要关键技术</vt:lpstr>
      <vt:lpstr>视频摘要技术路线</vt:lpstr>
      <vt:lpstr>关键技术</vt:lpstr>
      <vt:lpstr>特征提取技术路线</vt:lpstr>
      <vt:lpstr>技术难点</vt:lpstr>
      <vt:lpstr>视频云摘要和云检索</vt:lpstr>
      <vt:lpstr>云框架</vt:lpstr>
      <vt:lpstr>应用举例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53</cp:revision>
  <dcterms:created xsi:type="dcterms:W3CDTF">2013-06-27T06:37:43Z</dcterms:created>
  <dcterms:modified xsi:type="dcterms:W3CDTF">2013-06-29T01:24:29Z</dcterms:modified>
</cp:coreProperties>
</file>